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58"/>
  </p:notesMasterIdLst>
  <p:sldIdLst>
    <p:sldId id="256" r:id="rId2"/>
    <p:sldId id="319" r:id="rId3"/>
    <p:sldId id="279" r:id="rId4"/>
    <p:sldId id="257" r:id="rId5"/>
    <p:sldId id="258" r:id="rId6"/>
    <p:sldId id="259" r:id="rId7"/>
    <p:sldId id="260" r:id="rId8"/>
    <p:sldId id="262" r:id="rId9"/>
    <p:sldId id="265" r:id="rId10"/>
    <p:sldId id="264" r:id="rId11"/>
    <p:sldId id="266" r:id="rId12"/>
    <p:sldId id="267" r:id="rId13"/>
    <p:sldId id="263" r:id="rId14"/>
    <p:sldId id="271" r:id="rId15"/>
    <p:sldId id="272" r:id="rId16"/>
    <p:sldId id="269" r:id="rId17"/>
    <p:sldId id="268" r:id="rId18"/>
    <p:sldId id="273" r:id="rId19"/>
    <p:sldId id="274" r:id="rId20"/>
    <p:sldId id="275" r:id="rId21"/>
    <p:sldId id="270" r:id="rId22"/>
    <p:sldId id="276" r:id="rId23"/>
    <p:sldId id="280" r:id="rId24"/>
    <p:sldId id="278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305" r:id="rId40"/>
    <p:sldId id="303" r:id="rId41"/>
    <p:sldId id="301" r:id="rId42"/>
    <p:sldId id="302" r:id="rId43"/>
    <p:sldId id="304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7" r:id="rId55"/>
    <p:sldId id="316" r:id="rId56"/>
    <p:sldId id="318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D848"/>
    <a:srgbClr val="DAA600"/>
    <a:srgbClr val="F2593A"/>
    <a:srgbClr val="4173E3"/>
    <a:srgbClr val="A27B00"/>
    <a:srgbClr val="74B230"/>
    <a:srgbClr val="EA5E1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ustomXml" Target="../customXml/item2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65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7T11:37:40.119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27616 12376 276 0,'0'0'225'15,"0"0"-78"-15,0 0 3 0,0 0 19 0,0 0-48 16,0 0-23-16,0 0-1 0,0 0 4 16,0 0-16-16,0 0-23 0,-8-17-27 15,8 17-18-15,2-1-1 0,0 1-13 16,0 0 0-16,1 0 0 0,-1 0 10 15,2 0-10-15,-2 0 16 0,0 0-6 16,-1 0 0-16,0 0 4 0,0 1-1 0,0 1 3 16,1 0 14-16,0 1 9 0,1-1-3 15,3 1-10-15,-1-2 1 0,1 2 9 16,4 0-7-16,1-1-3 0,3 1 13 16,2-1-12-16,-2-2 2 0,5 2-9 15,-1-2-22-15,1 0 0 0,1 0 2 16,-4 0-1-16,2 1 2 0,-1 1 15 15,-1 0-17-15,0 0 0 0,1-1 2 16,0 1 12-16,0-2-13 0,0 0-2 16,1 4 2-16,3-4 14 0,0 2-5 0,2 0 8 15,-2-1 22-15,0-1 16 0,-2 0 30 16,-2 0-30-16,2 0 26 0,-3 0-4 16,2 0-38-16,-2-1-29 0,1 1-13 15,-2 0 1-15,2 0-1 0,0 0 0 16,2 2 1-16,-1 0 10 0,0-1-10 15,1 0 0-15,-1 0 1 0,-1-1 11 16,2 2 3-16,0-2-3 0,1 2 0 0,0-1 3 16,0-1 16-16,3 0 20 15,0 0-14-15,3 0-9 0,-3 0-16 0,2 0 13 16,1 1-1-16,0-1-8 0,-1 1-5 16,-2 0 11-16,-1-1-4 0,0 0-3 15,1 1-13-15,-1 0-2 0,3 1 15 16,-1 0-13-16,2-2 16 0,0 3-17 15,4-2 11-15,-2 2-12 0,3-1-1 16,-4 1-2-16,-1-1-2 0,1 1 2 0,-2-3-14 16,-2 3 16-16,0-1-2 0,-1 1-1 15,2 0 3-15,0 1 1 0,-1 0 0 16,0 1 2-16,0 0-3 0,0-1 3 16,1 1 1-16,1 0-2 0,-2-2 14 15,2-1-3-15,-1 0-11 0,2 2 14 0,1-2-16 16,0 0 1-16,-3 2-1 0,4 0 0 15,0 0-1-15,-1-1 0 0,2-1 1 16,-2 2 1-16,1 0 2 0,0-1 0 16,-2-2 16-16,-1 2-6 0,3-1-11 15,-1 0 0-15,0-1-2 0,4 2-1 16,-2 1-2-16,3-2 2 0,-2 1-2 16,2 0 1-16,-3-1 2 0,2 2-2 15,-4-1 2-15,1-1 2 0,-3 2 0 16,-2 0 1-16,-3-2-3 0,0 0 1 15,-2-2-1-15,-1 0 0 0,-2 3 1 0,1-2 0 16,1-1 0-16,-3 2 2 0,0 0-3 16,-1-1 0-16,-2 0 1 0,-1 1 0 15,-5-2 1-15,1 0-2 0,-3 0 2 16,-2 0 14-16,0 0-4 0,-1 0-8 0,0 0 15 16,0 0-17-16,0 0-2 0,0 0-2 15,0 0-17-15,-2 0 15 0,-2 0-12 16,-2 0-137-16,0-1-155 0,-8-5-296 15,4 1-706-15</inkml:trace>
  <inkml:trace contextRef="#ctx0" brushRef="#br0" timeOffset="1348.04">26115 10865 662 0,'0'0'108'0,"0"0"68"16,0 0-4-16,0 0-97 0,0 0-10 0,0 0 13 16,0 0-32-16,0 0 32 0,0 0 26 15,0 0-6-15,-32-9-17 0,30 8-9 16,-1-1-20-16,-1 0-7 0,2 1-6 16,0-1-10-16,0-2-3 0,0 0 10 15,1 3 3-15,0-3-13 0,0 0-10 16,1 0-3-16,0 1-12 0,0-2-1 15,0 3-1-15,0-1-15 0,0 0 16 16,0 2 1-16,0-2 34 0,0 1 1 16,0-1 3-16,0 0 0 0,1 2-7 15,0 0-6-15,0-2 3 0,0 2 4 0,0 1-8 16,1-3 5-16,0 2-1 16,1 1 0-16,3 0-13 0,1 0 6 0,1 0 11 15,5 0-8-15,4 0-5 0,2 1-1 16,6 2 7-16,6 0 3 0,3-1 6 15,8 2-2-15,13-1-11 0,12 2 10 16,15 2-9-16,8 0-20 0,-3 0 13 0,-2 1-16 16,-4 1 1-16,0-2 1 0,3 3 2 15,-1 2-1-15,-3-1 19 0,-2 2-19 16,-6-4-2-16,-7 2 0 0,-16-4 1 16,-10-2 8-16,-9-2-7 0,-4 0-3 15,1-2 0-15,4 5 12 0,0-2-12 16,-1 0 2-16,-4-3-2 0,-3 4 1 15,-3-4 0-15,-1 1 2 0,-2-1 0 16,-4 0-3-16,-5 0 1 0,0 0 1 16,-3-1-1-16,-3 0 3 0,-2 0 18 15,0 0 10-15,0 0 7 0,0 0 2 16,-1 0-38-16,-1-1-3 0,-2 0-16 16,1 0 0-16,-1 0 0 0,2 0-13 0,-2-1-144 15,-5-1-259-15,2 0-565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7T12:07:32.514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19884 6116 1839 0,'0'0'234'0,"0"0"-198"0,0 0 87 16,0 0 42-16,0 0-84 0,-78-20-79 15,50 27-1-15,-7 3 38 0,-2 4 13 0,-3 1-17 16,3 0 4-16,5-1 6 16,4-2 13-16,7-4 9 0,9-1-12 0,3-3-55 15,6 0-16-15,3 0-55 0,4 0 49 16,10 2 22-16,6 1 54 0,9 1 8 16,11-2-11-16,13-1-13 0,-3 2-18 15,3-2-20-15,-6 3 0 0,-11-2-26 16,-1 3-3-16,-9 2-29 0,-8 1-6 15,-10 2 9-15,-2 2 14 0,-6 3 41 16,-10 2 39-16,-2 1-7 0,-8 2-9 16,-5 1 15-16,-1 1 4 0,-1-2-13 15,-4 1-3-15,4-4-7 0,1-1 7 0,2-1 9 16,8-4-35-16,3-3-2 0,7-1-27 16,6-3-29-16,3 1 58 0,13-3 10 15,7 0 64-15,8 0-10 0,10-4-35 16,4 2-17-16,1 0-12 0,-2 0-3 15,-3 1-13-15,-8 2-16 0,-9 3-16 0,-7 3 6 16,-9 0-3-16,-8 4 17 0,-6 4 28 16,-13 4 25-16,-6 2-12 0,-7 2 3 15,-6 0-14-15,1 3 1 0,3-3 14 16,1-4-17-16,9-3-2 0,5-5 1 16,9-5 1-16,9-2 0 0,5-4 1 15,12-1 67-15,12-2 31 0,11-3-16 16,21 0-38-16,18-9-13 0,18-4-30 15,1-5-2-15,-14-1-42 0,-21-1-393 16,-26 5-592-16,-12 1-781 0</inkml:trace>
  <inkml:trace contextRef="#ctx0" brushRef="#br0" timeOffset="498.31">20462 6341 2625 0,'0'0'271'0,"0"0"-127"15,0 0 45-15,0 0-58 0,0 0-100 16,0 0 4-16,0 0 45 0,0 0 2 16,0 0 7-16,36 56-10 0,-43-25-32 15,-2 2-3-15,1 1-25 0,2-5-18 16,2-4-1-16,3-3-13 0,1-4 13 0,1-3 10 15,5-5 3-15,0-2-10 0,-1-2 9 16,3-3 4-16,-1-2 31 0,1-1 16 16,4-6 13-16,1-3-14 0,2-4-27 15,0-2-35-15,3 0-4 0,-2 0-33 16,-1 2 15-16,0 3 0 0,-1 3-6 0,-2 2-1 16,1 5-18-16,0 0-38 0,0 4 4 15,1 4 36-15,-1 2 30 0,-1 2 2 16,0 0 13-16,-1-2 21 0,0 0 4 15,-2-1-3-15,2-1 4 0,-2-4 5 16,1-1 4-16,-2-3 37 0,5 0 23 16,-2-5-8-16,3-5-18 0,0-2-13 15,-1-5-19-15,-1-2-9 0,-4-4 21 16,0-5 29-16,-4-2-16 0,-3-3-17 0,-1-1-45 16,0 3-2-16,-4 4 0 0,-2 4-1 15,1 7 1-15,2 5-17 0,0 6-9 16,0 3-49-16,0 2-62 0,-4 4-45 15,-1 7-2-15,1 4-160 0,1 10-305 16,4-4-462-16,2-4-736 0</inkml:trace>
  <inkml:trace contextRef="#ctx0" brushRef="#br0" timeOffset="863.87">21230 6251 2906 0,'0'0'467'0,"0"0"-241"0,0 0 42 0,0 0-57 15,0 0-80-15,0 0-106 0,0 0-9 16,0 0-16-16,0 0 81 0,5 48-16 16,-12-19 0-16,-2 6-22 0,0 3-27 15,-1 1-13-15,1-3 12 0,4-2-15 16,3-5-11-16,2-5 11 0,0-7-2 16,1-2 1-16,2-6 1 0,0-4 0 15,1-3 2-15,3-2 41 0,1-4 37 16,0-8-25-16,4-3-55 0,0-8-37 15,-1-5 18-15,2-4 1 0,-3-3 18 16,0 1 0-16,-2 2 15 0,1 3-12 16,-4 5 0-16,-1 5 43 0,-1 7-12 15,-2 4-9-15,0 6-25 0,1 2-12 0,2 0-152 16,2 7-68-16,1 4 158 0,6 7 49 16,4 4 25-16,1 5 0 0,4 2 3 0,0 4 12 15,0 0-15-15,-1 0 0 16,0-2-1-16,-2-5-14 0,-2-3-214 0,-3-4-244 15,-5-5-175-15,-4-6-332 0,-5-6-537 16</inkml:trace>
  <inkml:trace contextRef="#ctx0" brushRef="#br0" timeOffset="1000.4">21251 6442 2497 0,'0'0'547'15,"0"0"-259"-15,0 0 17 0,0 0-25 16,0 0-140-16,0 0-140 0,0 0-37 0,0 0 37 15,0 0 6-15,76-14-6 0,-38 18-141 16,12-1-264-16,-7-3-767 0,-9 0-1129 0</inkml:trace>
  <inkml:trace contextRef="#ctx0" brushRef="#br0" timeOffset="1162.75">21896 6510 2764 0,'0'0'433'0,"0"0"-232"0,0 0 53 16,0 0 32-16,62 44-34 0,-55-30-85 16,-5 2-52-16,-5 3-78 0,-14 2-37 15,-10 3-49-15,-34 7-324 0,5-7-708 16,5-6-851-16</inkml:trace>
  <inkml:trace contextRef="#ctx0" brushRef="#br0" timeOffset="2596.61">22616 6432 2073 0,'0'0'476'0,"0"0"-347"0,0 0 19 16,0 0 61-16,0 0-17 0,0 0-144 15,0 0-48-15,0 0 0 0,0 0 32 0,0 0 95 16,37 19-10-16,-30 6-3 0,0 4-32 16,-4 2-9-16,-3 1-20 0,0-3-2 15,-2 0-39-15,-6-5 4 0,1-4 0 16,0-2-1-16,-1-4 20 0,1-5-10 16,0-2-5-16,1-2 8 0,2-4 12 15,1-1 35-15,0-6 28 0,-2-4-32 16,-2-7-71-16,3-7-21 0,0-2 2 15,2-2-34-15,2-3-19 0,0 2 32 16,1 4 37-16,4 2-22 0,-2 6 25 16,1 5-18-16,3 5 17 0,-2 4 1 0,1 3-95 15,6 3-27-15,4 6 56 0,4 4 19 16,3 5 34-16,4 2 13 0,5 2 0 16,0 1 69-16,5-2-9 0,1-4-19 15,-2-3 3-15,-3-4 6 0,-1-6 1 16,-8-3-4-16,-4-1 6 0,-4-1 0 0,-7-7 22 15,1-3 21-15,-4-3-41 0,-2-7-21 16,-2-4-12-16,-2-4-8 16,0-3-13-16,-6-4-1 0,-4-3 0 0,-3 1-30 15,-2 1 17-15,-1 5 11 0,4 5-35 16,-1 6 37-16,6 7-2 0,2 4-26 16,1 5-9-16,4 5-31 0,0 0-128 15,0 5-251-15,7 7-17 0,6 8-63 16,1-1-505-16,-2-2-635 0</inkml:trace>
  <inkml:trace contextRef="#ctx0" brushRef="#br0" timeOffset="2816.59">23196 6382 2085 0,'0'0'1147'0,"0"0"-962"0,0 0-141 15,0 0-2-15,63-37 40 0,-30 28 16 16,10-1-6-16,1 1-14 0,3-1-21 16,1 2-29-16,0 0-26 0,-4 0-1 15,-4 3 0-15,-6-1-1 0,-7 0-34 16,-8 3-111-16,-8 0-136 0,-6 1-32 16,-5 0-7-16,-10 2-229 0,-18 0-429 15,-1 0-22-15</inkml:trace>
  <inkml:trace contextRef="#ctx0" brushRef="#br0" timeOffset="3070.28">23383 6321 1259 0,'0'0'631'0,"0"0"-261"16,0 0-198-16,0 0-30 0,0 0 51 0,0 0 71 16,0 0 33-16,44 55-24 0,-31-32-27 15,-5 6-3-15,2 4-66 0,-5 4-18 16,-2 2-26-16,-2 4-47 0,-1-2-24 15,0-4-32-15,0-3-29 0,0-6 2 16,0-3 1-16,0-7-1 0,0-3-1 16,1-5 1-16,0-4 0 0,0-1 18 15,0-4-2-15,0-1-19 0,-1 0-40 16,0 0-55-16,0-1-47 0,0-6-134 16,-4-7-230-16,-2-1-582 0,-3 1-753 0</inkml:trace>
  <inkml:trace contextRef="#ctx0" brushRef="#br0" timeOffset="4136.32">24112 6621 33 0,'0'0'3082'0,"0"0"-2703"16,0 0-277-16,0 0-74 0,0 0 64 15,0 0 59-15,0 0 3 0,57 32-47 16,-54-15-29-16,-3 2-12 0,-10 3-20 15,-9 6-21-15,-8-1-25 0,-7 1-22 16,-2-1-149-16,-3-2-175 0,-9 2-292 0,13-10-396 16,6-6-744-16</inkml:trace>
  <inkml:trace contextRef="#ctx0" brushRef="#br0" timeOffset="5213.53">25044 6171 2248 0,'0'0'446'0,"0"0"-147"0,0 0 8 15,8-58 1-15,-8 42-96 0,0 4-27 16,-2-1-18-16,-4 5-46 0,-3 0-52 15,-2 4-45-15,-5 2-24 0,-5 0-20 16,-3 2-17-16,-4 6 9 0,3 3 15 0,1 3-9 16,2 2-6-16,7 3-6 0,4-2-6 15,6 3-7-15,5 0 26 0,9 1 21 16,10 2 16-16,7 2-1 0,8 0 26 16,5 0-19-16,3 2-19 0,-2-4-3 15,-7 1-16-15,-4-1-3 0,-9-2-12 16,-10 2-13-16,-7-3-7 0,-3-1 29 15,-5 0 22-15,-11-2 0 0,-3-1 41 0,-6-1-2 16,-3-3-8-16,-5-2-6 0,-2-2-10 16,2-2 1-16,0-1 6 0,4-3 3 15,3 0 0-15,9 0 9 0,4-2 9 16,7-1 4-16,0-2-7 0,6 0-40 16,6 0-37-16,3 0-206 0,8 0-11 15,5 0-91-15,13-2-184 0,-6 0-538 16,-3 2-761-16</inkml:trace>
  <inkml:trace contextRef="#ctx0" brushRef="#br0" timeOffset="5565.52">25502 6104 676 0,'0'0'1764'16,"0"0"-1332"-16,0 0-115 0,13-54-4 15,-12 45-48-15,1 4-48 0,-2 4-66 16,1 1-101-16,-1 0-50 0,0 10-96 0,0 5 96 15,-3 9 81-15,-4 8-25 0,-4 6 6 16,-6 10-15-16,-1 10-35 0,0 2-10 16,5-10 0-16,3-15-1 15,8-16-1-15,2-8-23 0,0 1-2 0,0-2-44 16,5 0-116-16,3-6-139 0,0-4-110 0,11-12-73 16,-2-2-489-16,-1-6-684 0</inkml:trace>
  <inkml:trace contextRef="#ctx0" brushRef="#br0" timeOffset="5764.96">25542 6024 2467 0,'0'0'483'0,"0"0"-172"0,0 0-15 15,0 0-15-15,0 0-102 0,0 0-179 16,0 0-126-16,0 0-6 0,0 0 132 16,0 0 44-16,66 34 66 0,-35-5-22 0,0 6 7 15,2 3-42-15,-1 2 19 0,-3-1-32 16,-4 0-27-16,-4-3 12 0,-2-1-25 15,-5-6-22-15,-4-2-44 0,-3-4-110 16,-4-6-147-16,-3-3-246 0,-5-4-146 16,-4-7-669-16</inkml:trace>
  <inkml:trace contextRef="#ctx0" brushRef="#br0" timeOffset="5931.56">25473 6345 2816 0,'0'0'656'0,"0"0"-362"0,0 0-11 16,0 0-8-16,0 0-92 0,0 0-122 16,0 0-61-16,60-41 0 0,-26 34 1 15,10 2-1-15,3 1-15 0,3 1-7 16,2 1 19-16,-5 0-40 0,8-4-419 0,-14 1-743 16,-12-1-1403-16</inkml:trace>
  <inkml:trace contextRef="#ctx0" brushRef="#br0" timeOffset="6268.59">26380 6387 3328 0,'0'0'466'0,"0"0"-359"0,0 0-82 16,0 0 22-16,0 0 38 0,0 0 9 0,0 0-19 15,46 50-7-15,-51-30-12 16,-8 2-15-16,-9 2-41 0,-8 2-56 0,-4-2-273 16,-19 0-302-16,9-6-585 15,7-10-944-15</inkml:trace>
  <inkml:trace contextRef="#ctx0" brushRef="#br0" timeOffset="7262.51">27248 6070 866 0,'0'0'1547'0,"0"0"-1343"0,0 0-69 16,0 0 23-16,-61-8-40 0,35 18 14 16,-5 5 8-16,-1 4-28 0,-3 4-1 15,1 5-45-15,5 4-2 0,6 3-52 16,5 0 26-16,8 1-12 0,10-1-23 15,8-2-1-15,15-3 14 0,8-5 18 0,13-3 23 16,13-5-7-16,13-6-3 0,-7-5-9 16,-10-6 21-16,-15-3-7 0,-13-4-6 15,-1-5 7-15,-1-5 4 0,-7-2-1 16,-5-8-29-16,-4-2-23 0,-7-5-4 16,-1-5-28-16,-11-7 12 0,-4 3-21 0,-2 2-1 15,0 4-2-15,1 12 38 16,-3 0-23-16,-1 8-13 0,1 5-9 0,2 6-41 15,0 5-101-15,3 1-67 0,0 7-168 16,1 14-113-16,1-4-192 0,6 1-727 16</inkml:trace>
  <inkml:trace contextRef="#ctx0" brushRef="#br0" timeOffset="7496.88">27109 6295 1668 0,'0'0'743'0,"0"0"-224"0,0 0-234 15,0 0-65-15,0 0-106 0,0 0-111 16,0 0 29-16,74 14 63 0,-19 1 28 16,20 2 12-16,21 9-12 0,2 0-44 15,-9-3 23-15,-13-4-42 0,-28-5-17 0,-12-4-27 16,-12-2-16-16,-5-1-47 0,-1 0-53 16,2-3-31-16,-2 0-89 0,-5-2-55 15,-5-2 2-15,-3 0 62 0,-2 0 89 16,-3-5 65-16,0 2-43 0,-7-2-45 15,-1-1-29-15,-4 1-98 0,-11 2-82 16,4 0-211-16,0 1-687 0</inkml:trace>
  <inkml:trace contextRef="#ctx0" brushRef="#br0" timeOffset="8518.54">28418 6502 2905 0,'0'0'467'0,"0"0"-317"0,0 0-112 16,0 0 19-16,0 0 41 0,0 0-13 15,0 0 6-15,14 54-6 0,-25-32-22 16,-6 4-19-16,-6 1-44 0,-5 1-57 16,-1-1-188-16,-10 0-266 0,6-5-525 15,6-8-1014-15</inkml:trace>
  <inkml:trace contextRef="#ctx0" brushRef="#br0" timeOffset="9081.07">28927 6124 2861 0,'0'0'519'0,"0"0"-427"15,0 0-9-15,0 0-27 0,0 0-56 16,0 0-98-16,0 0 98 0,0 0 13 16,0 0 31-16,-28 71-25 0,19-40-17 15,-4 3 2-15,4-2 11 0,-1 0-15 0,2-3 0 16,2-6 0-16,0-3-2 0,3-5-9 16,2-5 11-16,0-3 1 0,1-3-1 15,0-3-1-15,0-1 1 0,0-5 85 0,0-5 7 16,4-5-92-16,2-7-20 0,-1-4 20 15,-1-1 1-15,3 0-1 0,0 1 1 16,0 5 2-16,-2 4 0 0,3 5-3 16,-1 5 32-16,0 3-32 0,3 4-62 15,5 0-59-15,-1 8 27 0,7 4 65 16,4 3 7-16,0 2 20 0,3 2 2 16,4-2 3-16,0 0 13 0,4-2 9 15,-2-2 7-15,-2-5-1 0,0-3 4 16,-6-3 19-16,-2-2 0 0,-4-7 2 0,-3-3 20 15,-3-6-4-15,-5-1-15 0,-1-6-10 16,-4-3 1-16,-4-5-7 0,0-3-29 16,-4-4 7-16,-7-4-19 0,-1 1-1 15,-2 0-21-15,-2 7-6 0,2 5 26 16,1 7 2-16,2 8-45 0,4 8-18 16,-3 4-22-16,4 2-47 0,0 10-95 15,-3 7-165-15,5 10-209 0,2-1-555 0</inkml:trace>
  <inkml:trace contextRef="#ctx0" brushRef="#br0" timeOffset="9431.7">29747 5989 1349 0,'0'0'1827'0,"0"0"-1455"15,0 0-147-15,0 0 38 0,2-52 10 16,-4 47-121-16,-5 2-81 0,-6 3-71 16,-1 0-40-16,-5 5-16 0,-1 5 22 15,2 2 15-15,1 2-9 0,6-1-24 16,8 4-1-16,3-1 53 0,10 4 0 16,7 0 31-16,9 3-9 0,3-1 9 0,4 1-28 15,-3-2-3-15,-1 2-16 0,-8-3-21 16,-9 0-94-16,-8-1 18 0,-5 1 15 15,-12-1 26-15,-8-2 9 0,-9-3 35 16,-1-2 28-16,-4-2 2 0,-2-5 17 16,5 0 0-16,1-2-7 0,7-2-10 0,4-1 1 15,5 0-3-15,8-1-45 0,6-3-36 16,3-3-192-16,27-10-322 0,1 1-447 16,1 0-451-16</inkml:trace>
  <inkml:trace contextRef="#ctx0" brushRef="#br0" timeOffset="9916.62">30062 5925 630 0,'0'0'2340'0,"0"0"-1899"0,0 0-166 15,0 0-7-15,0 0-23 0,0 0-142 0,0 0-103 16,0 0-116-16,0 0 98 0,0 0 18 16,0 0 40-16,11 53-9 0,-7-22-9 15,0 1-20-15,1-3 0 0,0 3 11 0,-1-4-12 16,1-2-1-16,1-4-23 0,-2-5-21 15,-1-4 4-15,-2-4-10 0,1-4-16 16,-1-5 34-16,-1 0 32 0,0-2 142 16,1-8-62-16,0-3-80 0,0-5-2 15,2-1-17-15,-1-2 19 0,0-2 0 16,1 4-5-16,-1 1 5 0,1 6 31 16,-1 1-28-16,1 5-3 0,2 2-1 15,-1 3-46-15,1 1-43 0,5 3-27 16,1 4 48-16,4 5 38 0,1 5 5 15,3 2 25-15,-2 3-2 0,2 0 1 16,2 2 2-16,-2-2 3 0,2-1-3 16,-1-3 1-16,-3-5-1 0,-1-5 3 15,-5-5 38-15,0-1 19 0,-3-2 32 0,0-9 23 16,-1-3-56-16,2-5-27 0,-2-1 2 16,-2-6-12-16,-2-2 2 0,2-3 1 0,-3-2-3 15,-1-3 3-15,0 0-22 16,-1-1 31-16,0 0-16 0,-1 5 20 0,-2 6 20 15,-1 5-24-15,1 9-34 0,0 3 0 16,2 4-52-16,-3 3-75 0,-4 5-53 16,0 4 74-16,-4 7 28 0,-1 5-241 15,-2 13-310-15,5-7-447 0,2-2-967 0</inkml:trace>
  <inkml:trace contextRef="#ctx0" brushRef="#br0" timeOffset="10099.58">30877 6307 3540 0,'0'0'627'0,"0"0"-515"16,0 0-84-16,0 0-28 16,0 0 108-16,0 0-5 0,-24 58-26 0,8-39-28 15,-9 4-12-15,-3 2-37 0,-2 0-117 16,-3 3-190-16,-5-1-334 0,7-7-522 15,6-7-1076-15</inkml:trace>
  <inkml:trace contextRef="#ctx0" brushRef="#br0" timeOffset="10967.34">31520 5799 2103 0,'0'0'1024'0,"0"0"-865"0,0 0-47 0,-12-47-26 16,10 41 53-16,-1 5 0 0,2 1-114 16,1 3-25-16,0 7-230 0,1 7 230 15,6 9 47-15,0 6 29 0,7 6-10 16,1 3-9-16,3 1-3 0,2 0-10 16,1-3-7-16,-1-4-34 0,-2-3 24 15,-2-6-26-15,-3-5-1 0,-5-4 12 16,-2-6 7-16,0-3 0 0,-4-5 12 15,0-2 11-15,0-1 54 0,1-6 110 16,5-6 7-16,0-5-164 0,4-6-46 0,0-4 25 16,2-3 15-16,1-3-9 0,-3-4-16 15,5-3-18-15,-2 1 0 0,2 0 0 16,-4 5-18-16,3 5 15 0,-3 5-19 16,-4 9-24-16,2 5-12 0,-4 6-7 15,-1 4-142-15,2 5-134 0,-2 17-189 0,-2 2-193 16,-4-3-775-16</inkml:trace>
  <inkml:trace contextRef="#ctx0" brushRef="#br0" timeOffset="11149.63">32021 6213 2523 0,'0'0'460'0,"0"0"-267"0,0 0-18 16,0 0-25-16,3 50-21 0,-3-33 29 0,0 2-16 15,-4 0-36-15,-2 1-36 0,-5 2-32 16,1 0-13-16,-6 1-11 0,-1 0-14 16,-1-4-204-16,-8-2-317 0,7-7-731 15,3-6-954-15</inkml:trace>
  <inkml:trace contextRef="#ctx0" brushRef="#br0" timeOffset="11895.77">32537 5842 2138 0,'0'0'527'0,"0"0"-225"16,0 0-33-16,0 0-43 0,0 0-13 16,0 0-56-16,67-33-34 0,-41 27 10 15,4-1-18-15,6-1 10 0,3 1-23 16,2-2-19-16,-2 2-18 0,-1-2-22 0,-4 3-14 15,-6 0-29-15,-5 1-1 0,-7 2-11 16,-8 1-10-16,-5 1-33 0,-4 1-218 16,-11 0-216-16,-31 0-665 0,2 0-137 15</inkml:trace>
  <inkml:trace contextRef="#ctx0" brushRef="#br0" timeOffset="12101.51">32638 5857 238 0,'0'0'1714'0,"0"0"-1332"16,0 0-184-16,0 0 56 0,0 0 39 16,0 0-38-16,0 0-4 0,34 46-24 15,-32-28-16-15,-2 3-66 0,0 3-24 16,0 2-22-16,-4 1-36 0,1 2 8 16,0-2-59-16,1 2-10 0,2-2 1 15,0 1 0-15,5-3-3 0,1-1-50 0,0-3-205 16,1-1-241-16,-3-6-592 0,0-9-898 15</inkml:trace>
  <inkml:trace contextRef="#ctx0" brushRef="#br0" timeOffset="13129.61">32881 5434 2947 0,'0'0'343'0,"0"0"-257"0,0 0-83 15,69-24 57-15,-42 21 16 0,3 0-9 16,4 3 12-16,4 0-55 0,-1 5-24 15,-1 3-25-15,-4 5-13 0,-1 2-22 0,-6 3 3 16,-5 3 0-16,-8 3 18 0,-3-1-18 16,-6 0 16-16,-3 0 12 0,0 0 16 15,-6-3 13-15,-3-1 0 0,1 0 117 16,-5-2-66-16,2 0-3 0,-4 3 3 16,-1-1-1-16,2 2-25 0,-1 0-22 15,1 0 28-15,6-1 14 0,2 1-33 0,6 0 4 16,4-1-14-16,9 2 20 15,7-2-3-15,8-1 9 0,1-2-28 0,4-3-28 16,-5-3-92-16,-3-3-38 0,-5-3 24 16,-7-1 45-16,-6-2 53 0,-1-1 36 15,-4-1 57-15,-2 0 42 0,0 0-20 16,0 0-79-16,0 0-16 0,-4 0-50 16,-2 0-27-16,-3 1-9 0,-5 3 45 15,-4-1 43-15,-2 4 14 0,-2 3 19 16,2-1 3-16,-1 1 17 0,0 2 34 0,4 1-16 15,5 3-41-15,4 0-12 0,7 4 24 16,3 2 14-16,13 4-4 0,7 2 6 16,5 1 4-16,9 2-4 0,3 1-28 15,-3-1-16-15,-4 0 0 0,-3-2-13 16,-8-2-25-16,-10 0-136 0,-6-3 11 16,-5 0 22-16,-11-2 3 0,-9-5 0 15,-6 0 70-15,-9-1 27 0,-6-4 28 0,-5 1-3 16,-4-1 12-16,-1-1 4 0,-3-1 0 15,3 0-10-15,-3 0-16 0,-18 2-223 16,13-2-305-16,5-2-997 0</inkml:trace>
  <inkml:trace contextRef="#ctx0" brushRef="#br0" timeOffset="17846.55">19206 8297 1683 0,'0'0'494'16,"0"0"-310"-16,0 0 20 0,3-52 86 16,-10 40-62-16,-1 3-84 0,-4 1-45 0,-3 5-55 15,-3 1-44-15,-7 2-3 0,0 0 3 16,-1 7 29-16,0 0-1 0,3 1-15 16,5-1 3-16,5 0-16 0,5 0-15 15,5 0-36-15,5 0 6 0,9 1 45 0,7 2 47 16,6 1 1-16,9 0-13 15,3 3-22-15,3 0-11 0,0 1-2 0,-2 3-26 16,-6 0 4-16,-8 2 3 16,-9-1-29-16,-9 3 17 0,-5 0 24 0,-14 0 7 15,-6 1 22-15,-3 0 4 16,-8-1 3-16,1-3-10 0,-4 0 0 0,4-2 0 16,2 0 0-16,5-5 3 0,8-4 0 15,5 1-22-15,7-5-13 0,3 0-31 16,5 3 44-16,11-1 38 0,5 2-6 15,10 0 3-15,5 1-4 0,7-1-31 16,5 1-1-16,-3-1 0 0,-4 2-11 0,-2 1-4 16,-10 0-3-16,-8 1-10 0,-6 2-15 15,-9 0 3-15,-6 3 12 0,-6 1 29 16,-11 0 9-16,-8 4-6 0,-6 2 9 16,-7 1-8-16,-4 0-3 0,-4 3 0 15,4-2 1-15,2 2-2 0,8-3 0 0,5 0 30 16,11-4 21-16,7-1-29 15,9-2-6-15,9-2 6 0,11-1 10 0,10-1 16 16,9 0-4-16,17-6 6 0,15-1-15 16,12-4-19-16,-1-1 6 0,-19-2-10 15,-19 0-10-15,-19 0-2 0,-5 0 0 16,-2 0-34-16,1-1-83 0,-5 0 32 16,-3 0 31-16,-7 0 54 0,-2 0 6 15,-2 1 33-15,0-3-39 0,-3 1-136 16,-3-1-52-16,-4-1-106 0,-1-1-215 0,-1-1-642 15</inkml:trace>
  <inkml:trace contextRef="#ctx0" brushRef="#br0" timeOffset="18103.38">20066 8476 1923 0,'0'0'185'16,"0"0"-169"-16,0 0-13 0,0 0 114 16,0 0-4-16,0 0-3 0,40-46-49 0,-40 46-61 15,0 0-38-15,0 0-66 16,0 3 20-16,-3 3 84 0,-8 1-1 0,2 0-86 15,-2-7-1382-15</inkml:trace>
  <inkml:trace contextRef="#ctx0" brushRef="#br0" timeOffset="21348.97">20147 8385 2576 0,'0'0'328'16,"0"0"-328"-16,0 0 36 0,0 0-14 16,0 0 135-16,33 64-19 0,-20-38 8 15,-1 4-38-15,-4 2-35 0,-3 3-29 16,-2 0-12-16,0 1-10 0,-2-3-21 16,-1-2 15-16,1-3-16 0,1-7 0 15,1-7-28-15,2-3-83 0,1-6-73 0,2-3-126 16,4-8-195-16,1-2-247 0,-1-5-985 15</inkml:trace>
  <inkml:trace contextRef="#ctx0" brushRef="#br0" timeOffset="21812.59">20165 8376 2564 0,'0'0'370'0,"0"0"-213"0,3-50 19 0,8 32-90 16,7 1-73-16,9 0-13 0,4 3-29 15,3 1 13-15,5 4-3 0,0 4-13 16,1 4-6-16,-3 2 0 0,1 9 3 16,-5 4-13-16,-7 5 19 0,-8 4 10 0,-6 1 16 15,-10 2-22-15,-2 3 6 0,-13 0 17 16,-4-3 2-16,-5 1 2 0,-2-2 14 16,-4-2-4-16,-3-3 11 0,3-5-1 15,1-5 7-15,5-3 13 0,3-4 25 16,7-1 64-16,1-2-11 0,6 0 23 15,2-5-7-15,3-1-75 0,0-3-61 16,8-1-54-16,9-1-18 0,5 1-7 16,5-1 34-16,6 5-2 0,2 1 9 15,-1 5-4-15,0 1-9 0,-2 8 4 0,-5 5 2 16,-3 4 13-16,-6 4 3 16,-3 2-35-16,-10 5 42 0,-5 0 21 0,-4 0 1 15,-14 1 1-15,-3-3 21 0,-7-6 20 16,-5-1 25-16,-3-4 3 0,2-5 38 15,1-4 13-15,1-4-17 0,6-3 19 0,2 0 0 16,3-3-26-16,2-2-27 0,2-4-39 16,2 0-9-16,6-2-22 0,-1-1-10 15,6 1-43-15,4 0-114 0,0 2 0 16,12 0-83-16,3 2-104 0,6-2-79 16,13 0-185-16,-2-1-441 0</inkml:trace>
  <inkml:trace contextRef="#ctx0" brushRef="#br0" timeOffset="22344.97">20824 8264 1539 0,'0'0'724'0,"0"0"-365"16,0-53 27-16,-3 38 29 0,0 2-101 16,1 7-53-16,-1 1-82 0,2 3-82 15,1 2-97-15,0 11-166 0,3 7 166 16,1 5 16-16,1 7 43 0,2 6-28 0,4 2-2 15,-2 2-26-15,4 1 12 0,2-3-15 16,1-1 2-16,1-3 1 0,0-5-2 16,1-3 3-16,-1-6-4 0,-7-5-63 15,0-6-40-15,-4-4-20 0,-2-5 42 16,1 0 81-16,-3 0 22 0,1-11 12 16,0-2-33-16,1-3 0 0,2-2-1 15,-1 1 28-15,-1 0-26 0,0 0 2 16,0 3 11-16,1 2 4 0,-1 4 3 15,-1 1 4-15,-1 5-26 0,1 1-12 0,1 1-83 16,3 3-22-16,-1 5 117 0,4 3 16 16,1 3 53-16,0 2-25 0,0 2-19 15,2 1-12-15,-2-3 15 0,3-2-8 16,-1 0-17-16,-1-6 25 0,2-1 6 16,-1-4 4-16,-1-3 5 0,2 0-2 15,0-7-41-15,-3-3-14 0,2-5-11 16,-4-1 22-16,1-4-9 0,-3-2 12 0,-1 0 0 15,1 1 3-15,-1 1 22 0,-2 2-13 16,0 4 13-16,0 5 72 0,0 2-17 16,-3 4-6-16,1 1-55 0,-1 2-19 15,0 2-90-15,1 3 31 0,2 4 59 16,0 4 75-16,2 3-23 0,-2 3-33 16,-1 2-1-16,1 0-14 0,-1-1-1 15,1-3-3-15,-1-2-108 0,0-2-131 16,1-3-197-16,-1-2-370 0,-1-6-886 0</inkml:trace>
  <inkml:trace contextRef="#ctx0" brushRef="#br0" timeOffset="22859.54">21543 8571 2332 0,'0'0'388'0,"0"0"-253"0,0 0 58 16,0 0 75-16,0 0-45 0,0 0-59 0,0 0-79 16,0 0-25-16,11-49-13 0,-6 38-25 15,3-1-20-15,1-5-2 0,1 2 0 16,0-3-1-16,2-2 1 0,-3 2 4 15,-1 0 18-15,0 3 12 0,-5 2 7 16,-2 2 51-16,-1 4-24 0,0 0 1 0,0 3-26 16,-2 3-43-16,-3 1 0 0,-4 2-65 15,-1 7-16-15,-4 2 28 0,0 5 34 16,2 1 18-16,-1 3-2 0,6 0-33 16,3-1 36-16,3 0 0 0,1 0 1 15,6-2 18-15,3 0-18 0,7 0 40 16,4-2-41-16,5-2-38 0,21-7-353 15,-10-2-620-15,-1-4-1226 0</inkml:trace>
  <inkml:trace contextRef="#ctx0" brushRef="#br0" timeOffset="23030.95">22167 8522 3138 0,'0'0'563'16,"0"0"-459"-16,0 0-76 0,0 0 126 15,0 0 41-15,0 0-21 0,0 60-37 16,-10-39-41-16,-9 5-41 0,-7-1-55 16,-1 2-232-16,-15-1-315 0,9-7-595 15,5-6-536-15</inkml:trace>
  <inkml:trace contextRef="#ctx0" brushRef="#br0" timeOffset="24409.29">22616 8158 2330 0,'0'0'404'16,"0"0"-128"-16,0 0 2 0,0 0-83 0,0 0-195 16,0 0-96-16,0 0 96 0,0 0 86 15,30 45 69-15,-21-17-38 0,2 3-3 16,-3 4 2-16,-2 3-34 0,1-3-35 15,-1 2-28-15,-2-5-17 0,1-6 0 16,1-2-2-16,-1-5 0 0,-1-4-31 16,2-5-102-16,0-3-150 0,-1-4-136 0,-1-3-175 15,3-15-199-15,-4-2-711 0</inkml:trace>
  <inkml:trace contextRef="#ctx0" brushRef="#br0" timeOffset="24738.34">22634 8177 1770 0,'0'0'723'0,"0"0"-346"0,-2-46-127 16,5 27-33-16,9 2-51 0,7-2-52 0,4 4-64 16,6 1-50-16,7 4 0 15,2 4-28-15,0 4-23 0,0 2-3 0,-2 10 0 16,-4 4-3-16,-9 6 51 0,-4 7 6 16,-12 2 0-16,-7 7-3 0,-12 1 1 15,-13 1 1-15,-12-1-3 0,-15 6-31 16,-11-2 19-16,3-7 14 0,10-7 2 15,10-11 16-15,12-11 19 0,4 0 16 0,2-4 22 16,7-3 41-16,8-6-10 0,4-4-19 16,3-1-34-16,10-2-29 0,10-1-22 15,9 3-47-15,4 1-1 0,6 5 23 16,5 5-16-16,2 2-3 0,1 8-10 16,-2 5 19-16,3 5 35 0,-4 4 4 15,-3 3 75-15,-2 3-13 0,-8 1-26 16,-3 2-40-16,-8-3-171 0,-2 1-277 15,-6-6-292-15,-4-11-1047 0</inkml:trace>
  <inkml:trace contextRef="#ctx0" brushRef="#br0" timeOffset="25061.22">23163 8424 2617 0,'0'0'386'16,"0"0"-293"-16,0 0-17 0,0 0 27 16,0 0-1-16,0 0-55 0,45-48-29 15,-30 35-17-15,1-1 0 0,0-2-1 16,0 1 2-16,0-2 1 0,0 1 15 16,-4 0-17-16,-4 1 1 0,-4 1 33 15,-4 3-7-15,0 2-9 0,-5 3-19 0,-6 0 1 16,-1 4 18-16,-7 2 4 15,-2 1-8-15,-4 7 1 0,-3 3 13 0,4 6-29 16,0 0-2-16,5 0-24 0,5 5-5 16,8-3-1-16,4 2-1 0,2-2 33 15,8 1 19-15,8-3 0 0,6 0 19 16,9-5-38-16,5-1-95 0,8-5-233 0,17-4-237 16,-11-2-813-16</inkml:trace>
  <inkml:trace contextRef="#ctx0" brushRef="#br0" timeOffset="25443.04">23702 8233 2244 0,'0'0'414'0,"0"0"-212"0,0 0 39 16,0 0 8-16,0 0-46 0,0 0-85 16,-68-44-36-16,47 44-13 0,-2 8-9 15,-1 2-16-15,2 3-13 0,0 2-12 0,4 2-3 16,4 0-16-16,6 0-27 0,2 0 27 15,4-2 21-15,2 0-20 0,5 1 15 16,3-5 9-16,4-1 1 0,1-2 31 16,2-4-11-16,2-1 1 0,-1-3-47 0,0-7-84 15,0-6-77-15,0-3-50 0,-3-5 22 16,-4-4 14-16,-1-4 64 0,-3-7 59 16,-3-3 49-16,-2 0-32 0,0-4 35 15,-1 2 16-15,-3 4 64 0,-2 4 105 16,1 5 11-16,1 6 9 0,1 5-32 15,1 6 52-15,-1 4 2 0,2 5-95 16,1 2-132-16,0 4-86 0,3 8-66 16,2 5 152-16,2 6 56 0,5 6-12 15,-2 4-14-15,7 5 7 0,0 9-9 16,6 9-22-16,1 11-6 0,-2-1-2 0,-6-7-196 16,-3-14-349-16,-8-19-739 0,-1-14-1184 0</inkml:trace>
  <inkml:trace contextRef="#ctx0" brushRef="#br0" timeOffset="25603.12">24061 8356 2983 0,'0'0'470'0,"0"0"-334"0,0 0-91 16,0 0 90-16,0 0 29 0,0 0-9 15,31 49-18-15,-33-27-44 0,-14 7-46 16,-7 0-47-16,-8 2-254 0,-14 4-400 0,5-10-817 15,8-8-515-15</inkml:trace>
  <inkml:trace contextRef="#ctx0" brushRef="#br0" timeOffset="27261.37">24778 7928 1183 0,'0'0'157'0,"0"0"-122"0,0 0 34 16,0 0 80-16,0 0 14 0,67-34 16 16,-49 27 38-16,1-1 39 0,-2 0-82 15,0-1-25-15,-1 1 21 0,0 0-9 0,-7 2 11 16,0 2-25-16,-4 1-42 0,-3 1-29 16,-1 2 0-16,-1 0-13 0,0 0-53 15,-7 5-10-15,-8 5 0 0,-7 9 53 16,-13 3 7-16,-7 10-32 0,-5 5-15 15,-1 1 3-15,0 3-15 0,8-3 1 16,10-1 13-16,8-2-15 0,10-2-26 16,11-3 7-16,4-3 19 0,14-1 0 15,9-1 35-15,11-3-10 0,18 0 13 0,12-1 3 16,11-4-23-16,-10-3-16 0,-16-7-2 16,-22-3-14-16,-14-2-8 0,1-2-9 15,-3 0 12-15,-2 0 19 0,-5 0 28 16,-4-5 25-16,-2-2-23 0,-1 0-30 15,0-1 0-15,-3-2 0 0,-3 1-14 16,1 0 14-16,1 1 0 0,-1-2 16 16,0 2-13-16,2 0 13 0,1 0 3 15,1-1-18-15,0 1 2 0,1 1 10 0,0-2-1 16,0 1 10-16,0 0 28 0,2-1-3 16,-1 0-16-16,1-2-9 0,-1-1 6 15,2 3-13-15,-1-3-14 0,0 2 0 16,-1 1-1-16,0 1-2 0,-1 1-32 15,0 2 9-15,0 2-28 0,-1 2-62 0,-3 1-263 16,-3 0-236-16,2 2-126 0,-2 2-268 16,-2 0 19-16</inkml:trace>
  <inkml:trace contextRef="#ctx0" brushRef="#br0" timeOffset="27490.52">25032 8177 350 0,'0'0'714'0,"0"0"-193"16,0 0-115-16,0 0-33 0,0 0-34 15,0 0-60-15,0 0-39 0,0 0-71 16,0 0-57-16,-19-19-24 0,23 17-12 15,3-1-47-15,1 3-29 0,-2 0-3 16,4 3-61-16,-2 5-46 0,4 5 33 0,-3 3 77 16,1 6 4-16,-4 5 94 0,-3 5 13 15,-3 4-32-15,-2 10-10 0,-10 10-19 16,-9 4 4-16,-1-4-23 0,4-14 7 16,2-16-38-16,2-8-6 0,-3 0-23 15,-4-1-11-15,-1-2-30 0,3-4-11 0,1-5-36 16,7-5-48-16,1-1-42 0,6-8-72 15,4-17-284-15,3 1-650 0</inkml:trace>
  <inkml:trace contextRef="#ctx0" brushRef="#br0" timeOffset="27842.44">25244 8041 1304 0,'0'0'1223'15,"0"0"-987"-15,0 0-43 0,0 0-23 16,0 0-68-16,60-19-35 0,-43 26-23 0,1 5-12 16,0 3 29-16,0 4-20 0,-1 1-15 15,-3 5 12-15,-1-1-36 0,-1 0-2 16,-5-3-16-16,-2-4 13 0,-3-5-10 15,1-4 13-15,-3-3 3 0,0-3 57 16,0-2 121-16,-3 0 146 0,-2-5-112 16,0-5-91-16,-2-2-37 0,-3-3-10 15,5-3 13-15,1 2-26 0,1-2 4 16,3-1-19-16,0-1-49 0,6-2-3 16,1 2-31-16,5 1-61 0,-1 2-87 15,6 3-69-15,-3 6-163 0,7 2-338 16,-5 5-475-16,-2 1-609 0</inkml:trace>
  <inkml:trace contextRef="#ctx0" brushRef="#br0" timeOffset="28687.53">25601 8220 23 0,'0'0'1783'0,"0"0"-1536"16,0 0-166-16,0 0 64 0,0 0 227 15,0 0 43-15,0 0-131 0,0 0-150 16,0 0-80-16,0 0-10 0,64-33-25 15,-45 23 0-15,0-2-6 0,-1-3-1 16,0 0-12-16,-3-2-3 0,-2 1-44 16,-2 1-7-16,-3 2 52 0,0 3 2 15,-4-2 12-15,-2 3-8 0,-2 1 27 16,0 0-2-16,0 1 18 0,-3 2-6 0,-4 4-3 16,0-1-38-16,-1 2 0 0,-3 0-38 15,-4 3 3-15,3 7 16 0,-3 0 4 16,1 2-1-16,4 2 16 0,-1 1 3 15,4 2 19-15,3-3-19 0,2 3 16 16,2-2 10-16,3 0-7 0,7 1 22 16,8-1 6-16,6-1-6 0,6-2-3 0,3-3 3 15,4-3-9-15,0-4-4 0,0-2-31 16,-3-2-71-16,-4-6-11 0,-4-2-9 16,-1-3 47-16,-7-5 42 0,-2-1 1 15,-2-1-1-15,-5-3 4 0,0 3 8 16,-5-2-9-16,0 0 15 0,-4 3-15 15,0 2 18-15,-3 2-3 0,-3 4-14 16,-2 0 1-16,1 4 32 0,-2 1-16 16,0 3-18-16,2 3-1 0,-2 0-29 0,2 7-27 15,0 1 11-15,0 4 24 0,2 2 21 16,1 3 19-16,2 2 3 0,2 3-3 16,0-1-3-16,1 1-3 0,5-1-1 15,5-1 13-15,1-1 4 0,4-4 5 16,3-2-34-16,-1-4-132 0,3-6-99 15,0-3 12-15,-2-2 30 0,1-7 55 0,-1-5 98 16,-3-1 36-16,-2-4 58 0,0-1-26 16,-2-1 64-16,-2-1 61 0,0 1-33 15,-2 0-3-15,0 4 2 0,-1 2-9 16,-2 5 2-16,-2 1 10 0,-1 5-6 16,-1 2-36-16,-1 2-84 0,0 0-68 15,0 8-65-15,0 4 133 0,-2 5 44 0,-1 4-18 16,-1 4-1-16,0-1-12 0,-1 2 2 15,3-2-4-15,-1-3-10 0,3-1-2 16,0-4 0-16,0-6-12 0,0-3 10 16,0-3 1-16,0-4 2 0,0 0 34 15,0-4 88-15,0-6-122 0,3-3-28 16,0-3 27-16,4-1 1 0,-2-2 3 16,1-1-2-16,3 1 0 0,-2 0 0 15,-1 3 10-15,2 4-11 0,-2 2 1 16,-2 4 14-16,-2 2-3 0,0 3 5 15,-1 1-17-15,1 0-75 0,-1 0-81 0,0 7 52 16,1 1 76-16,0 2 28 0,0 1 2 16,1 2 20-16,0-1 15 0,3-1-15 15,0 1-19-15,-2-2 16 0,2-3 10 0,2 1-29 16,0-2-98-16,7-6-331 0,-4 0-587 16,3-2-1295-16</inkml:trace>
  <inkml:trace contextRef="#ctx0" brushRef="#br0" timeOffset="29307.33">26255 8073 1586 0,'0'0'438'0,"0"0"-143"16,0 0 67-16,0 0-8 0,3-46-54 16,2 37-77-16,-1 1-81 0,1 0-22 15,3 2-19-15,1 1-39 0,1 0-37 16,5 2-23-16,1 1 1 0,3 2 13 16,1 0 10-16,-1 4-4 0,-1 5 0 15,-4 3 19-15,1 2 2 0,-4 3-5 16,-3 4 8-16,-4 2 4 0,-1-1-16 15,-1 1-12-15,0-1-7 0,-2-2-13 0,0-1 13 16,0-4-15-16,0-2 12 0,0-2-9 16,0-4 12-16,0-3-15 0,0-1-124 15,0-3-125-15,0 0-51 0,4-12-26 16,2-2-417-16,-1-3-1433 0</inkml:trace>
  <inkml:trace contextRef="#ctx0" brushRef="#br0" timeOffset="30077.29">26434 7607 2413 0,'0'0'342'0,"0"0"-104"16,0 0 2-16,0 0-71 0,40-51-112 16,-15 41-57-16,9 3-3 0,5 0 3 15,6 2 0-15,1 3 0 0,4 2-3 16,-3 0-19-16,-6 4-1 0,-4 0-2 16,-8 4 0-16,-7-1-7 0,-7-1-19 0,-3 3-16 15,-8 1-23-15,-3 2 48 0,-1 0 41 16,-7 2 1-16,-6 3 13 0,-4 0 22 15,-3 1 20-15,-2 1 44 0,-2 2-26 16,1-1-16-16,0 1-31 0,2-1-1 0,3-1-9 16,3 1 6-16,3-1-21 0,7 1 1 15,4-1-2-15,1 1 12 0,11-1 23 16,4 0 0-16,9-1 6 0,5 1 7 16,6-1-26-16,3-1-7 0,-2-2-12 15,2-3 16-15,-3-1-17 0,-3-3 13 16,-6-2 4-16,-4-3-6 0,-6-2 3 15,-6-1-13-15,-2 0 16 0,-5 0 3 16,-1 0-3-16,-2 2-19 0,0-2-24 0,-2 2-32 16,-9 1-20-16,-6 1 31 0,-5 3 45 15,-2 3 50-15,-2 2-21 0,-1 3-29 16,3 1 0-16,3 4-35 0,7 0-3 16,1 5 13-16,6 2 24 0,3 0 1 15,4 2 2-15,9 0 14 0,8 2-13 16,6 0 32-16,4 0-25 0,4 0-10 15,-2-1-28-15,-5-1-29 0,-3-2 9 16,-6-4-31-16,-12 1 6 0,-4-2 9 0,-13-3 61 16,-7 1 3-16,-6-3 67 15,-8-3 0-15,-2-3-7 0,-7-2-6 0,0-2-23 16,0 0-18-16,2 0-10 0,2-2-3 16,4 2 0-16,6-2-152 0,2 0-176 15,1-5-221-15,6 0-598 0</inkml:trace>
  <inkml:trace contextRef="#ctx0" brushRef="#br0" timeOffset="44703.71">17143 11879 2654 0,'0'0'354'0,"0"0"-194"0,0 0 32 16,0 0 14-16,0 0-63 0,0 0-125 15,0 0-18-15,0 0-6 0,0 0 6 16,0 0 47-16,7 26-9 0,0-10-16 16,1 0-21-16,0 1 2 0,2 0 1 15,-2-1-4-15,3 1 0 0,-4 0 0 16,1 1 1-16,-5-2-1 0,-1 2-2 16,-2 2-14-16,-3-1-250 0,-11 4-212 15,-2-4-337-15,4-4-798 0</inkml:trace>
  <inkml:trace contextRef="#ctx0" brushRef="#br0" timeOffset="44862.61">17006 12289 1683 0,'0'0'455'0,"0"0"-296"15,0 0-137-15,0 0 111 16,0 0 119-16,0 0 69 0,0 0-4 0,0 0-60 16,0 0-105-16,80 4-77 0,-48-8-47 15,1-1-25-15,2 0-3 0,1 2 0 16,-5-1-19-16,-2 0-7 0,-4 2-138 15,0-2-325-15,-6 0-493 0,-5 0-662 0</inkml:trace>
  <inkml:trace contextRef="#ctx0" brushRef="#br0" timeOffset="45045.35">17027 11881 2846 0,'0'0'442'0,"0"0"-298"0,0 0-97 16,0 0 39-16,0 0-17 16,16-47-69-16,3 42-35 0,7-1-3 0,8 2 3 15,6 1 3-15,5 1 4 0,17-3-103 16,-8 0-645-16,-12-2-1508 0</inkml:trace>
  <inkml:trace contextRef="#ctx0" brushRef="#br0" timeOffset="46505.31">17499 11981 323 0,'0'0'270'0,"0"0"-64"0,0 0 12 0,0 0 33 16,0 0-30-16,0 0-51 0,0 0-18 15,0 0 11-15,0 0 12 0,0 0 16 16,0 0-23-16,-2-25-45 0,2 24-36 16,0 1-36-16,2 0-51 0,4 1-58 15,0 5 58-15,-1 1 73 0,3 5 30 16,-3 4-7-16,0 1-3 0,-2 4-38 15,-1-2-4-15,-1 2-3 0,-1-2-16 16,0 1-10-16,0-4-6 0,-1-3 0 0,-1-1 0 16,1-5-14-16,0-1 14 15,0-4 0-15,1-2 9 0,0 0 45 0,0-2 38 16,0-6-25-16,5-2-45 0,2-6-19 16,1-4-1-16,3-1-18 0,-1-3 3 15,1-1-3-15,1-1 0 0,0 4 1 16,-2 2-1-16,2 6-14 0,-5 4 1 0,0 4-18 15,-2 4-14-15,-1 2-43 0,0 4-11 16,2 6 99-16,-1 4 21 0,0 5 8 16,0 0-3-16,2 6 21 0,-3-2-12 15,0 2-4-15,0-2-12 0,3-1-15 16,-2-3 11-16,2-4 1 0,1-2-14 16,-2-3 14-16,1-4 9 0,2-3 16 15,-2-3 10-15,0-1 15 0,3-5-10 16,-1-6-12-16,1-3-25 0,-3-4-17 15,2-4 1-15,-3-1-2 0,-1-1-1 16,3 0-22-16,-2 2 21 0,1 2 0 0,1 5 0 16,-2 5 0-16,-2 3-2 0,-1 5-22 15,2 3-16-15,0 0-66 0,0 7 0 16,0 3 107-16,4 5 3 0,-1 4 48 0,1 4-4 16,1 0 16-16,0 3-35 0,0-2-25 15,-1-2-1-15,4 0 10 0,-1-2 1 16,-2-2-10-16,3-3-3 0,-3-3-25 15,1-4-237-15,-2-4-132 0,1-4-145 16,0-12-225-16,1-2-603 0</inkml:trace>
  <inkml:trace contextRef="#ctx0" brushRef="#br0" timeOffset="46685.13">18095 11908 2069 0,'0'0'382'15,"0"0"-140"-15,0 0 89 0,0 0-43 0,0 0-126 16,0 0-161-16,0 0 0 0,0 0 96 15,0 0 8-15,36 61 15 0,-26-26-48 16,1 2-15-16,-2 2 2 0,2 2-18 16,-2-2-2-16,-1-1-39 0,0-1 22 15,-2-2-21-15,-4-2-1 0,-2-6-35 16,-2-3-217-16,-6-7-153 0,-5-6-223 0,-8-11-187 16,2-2-693-16</inkml:trace>
  <inkml:trace contextRef="#ctx0" brushRef="#br0" timeOffset="47258.51">18094 12010 1922 0,'0'0'373'16,"0"0"-237"-16,0 0-33 0,0 0 29 0,64-48-22 15,-42 42-4-15,2 2 0 0,0 4-39 16,1 2-22-16,-3 8-45 0,-3 2 0 16,-5 6-16-16,1 0 13 0,-6 5 0 15,-1-2-9-15,-4 3 11 0,-4 0-1 16,0-2-27-16,-6-2 3 0,-6-4 23 15,-2-1-8-15,1-3 11 0,-3-3 16 0,3-3 7 16,5-4 50-16,1-2 74 0,2 0 38 16,4-3 28-16,1-7-106 15,7-3-79-15,4-3-28 0,5-5 0 0,3-4 0 16,4-2-2-16,0-5-26 0,4-2 26 16,-1-5-58-16,-2-3-73 0,-2-1 3 15,-3 2 76-15,-3 0 35 0,-8 7 19 16,-4 3 22-16,-4 4 16 0,0 5-13 0,-4 5 26 15,-2 4 32-15,0 2-26 0,-2 4-13 16,4 1 3-16,-1 6-47 0,2 0-22 16,-2 8-79-16,1 6 22 0,2 6 38 15,1 5 41-15,1 5 0 0,0 5 28 16,8 1 13-16,4 3 35 0,3 0-9 16,1-1 5-16,1 3-31 0,0-4-19 15,0-2-20-15,-1 0 2 0,-5-6 8 16,-2-4-10-16,-3-5 11 0,-2-7-13 15,-2-4-25-15,1-6-12 0,-3-3 37 0,1-3 94 16,1-7-94-16,2-5-12 16,0-5-1-16,5-2 11 0,1-1-11 0,-2 2 13 15,2 0 26-15,-1 4-11 0,0 4 7 16,-3 4 16-16,-2 1 28 0,2 6 1 0,-2 1-58 16,1 1-9-16,-1 3-67 0,3 4 67 15,0 2 3-15,1 4 23 0,2 2-4 16,-2-1-6-16,4 1-14 0,-3 1 1 15,2-3 0-15,0 1 14 0,0-2-17 16,-1-3-252-16,4-7-315 0,-3-2-692 16,-3-4-785-16</inkml:trace>
  <inkml:trace contextRef="#ctx0" brushRef="#br0" timeOffset="47411.71">18791 11800 1076 0,'0'0'2096'0,"0"0"-1793"0,0 0-201 0,0 0 50 16,0 0 30-16,0 0-182 0,0 0-28 16,0 0-155-16,0 0 123 0,0 0 38 15,13 22-200-15,3 3-528 0,2-4-970 0</inkml:trace>
  <inkml:trace contextRef="#ctx0" brushRef="#br0" timeOffset="47707.1">19088 11923 1441 0,'0'0'1335'0,"0"0"-1072"0,0 0-103 15,0 0 73-15,0 0 8 0,0 0-121 0,0 0-45 16,0 0-31-16,-72 6-16 0,55 9-24 16,3 5-4-16,3-1-13 0,5 2 10 15,5 0 0-15,1 0 3 0,8-1 15 16,8-1 10-16,3-3-25 0,5-3-9 15,3-4-73-15,3-1-9 0,-2-6-3 0,-2-2-5 16,-2-2 17-16,-4-6 41 0,-6 1 41 16,-2-3 34-16,-6-2 7 0,-3 3-10 15,-3-4 7-15,0 2-3 0,-4 1 25 16,-3 3-12-16,-3 0-42 0,-1 1-6 16,-1 2-38-16,0 3-12 0,0 1-4 15,1 0 0-15,3 5-242 0,5 1-468 16,2-4-1155-16</inkml:trace>
  <inkml:trace contextRef="#ctx0" brushRef="#br0" timeOffset="48093.46">19783 11783 3691 0,'0'0'443'0,"0"0"-436"0,0 0 46 15,0 0-19-15,0 0 81 0,0 0-25 16,0 0-13-16,0 0-30 0,0 0-7 16,0 0-40-16,0 0 0 0,-5-12 0 15,5 10 24-15,0 1 29 0,0-4-13 16,0-1-29-16,0 0-11 0,3-1-24 16,-1 0 5-16,0 2-12 0,0 0-21 0,-2 3-81 15,0 2-90-15,0 0-201 0,-14 10-580 16,3-1-129-16,27 16-549 0</inkml:trace>
  <inkml:trace contextRef="#ctx0" brushRef="#br0" timeOffset="48463.62">19867 12155 2831 0,'0'0'375'0,"0"0"-343"16,0 0 39-16,0 0 85 0,0 0 18 16,0 0 9-16,0 0-29 0,0 0-68 15,0 0-46-15,0 0-24 0,0 0 9 0,0 0 12 16,0 0 22-16,0-2 44 16,0-1 83-16,0-1-106 0,2-4-49 0,2 0-3 15,3 0 15-15,0 0-22 0,0-1-20 16,4 4-1-16,-4-1 0 0,1 3-3 15,-3-1-18-15,-3 2-7 0,1 2-31 16,-3 0-52-16,0 4-16 0,0 4 90 0,-4-1 37 16,0 1 50-16,-2 1-1 15,1-2-11-15,2-2-20 0,-1 1 4 0,2-4-1 16,1 0-2-16,0-2 2 0,1 0 23 16,-3 0 8-16,2 0 0 0,0 0-52 15,0-4-61-15,-3-9-432 0,1 1-612 16,-1-2-1259-16</inkml:trace>
  <inkml:trace contextRef="#ctx0" brushRef="#br0" timeOffset="49079.46">19376 11937 1613 0,'0'0'448'15,"0"0"-143"-15,0 0-5 0,0 0 15 16,0 0-49-16,0 0-49 0,0 0-49 0,0 0-61 15,0 0-101-15,0 0 10 0,0 0-16 16,40-14 54-16,-39 26 9 0,0 1 21 16,-1 4 8-16,0 1-35 0,-1 0-26 15,-1 0-6-15,-2 0-10 0,-1-1-14 0,2-2 1 16,1-1 1-16,0-3 7 16,0-1-10-16,0-4-226 0,0-2-168 0,-2-4-209 15,1-2-449-15,1-6-772 0</inkml:trace>
  <inkml:trace contextRef="#ctx0" brushRef="#br0" timeOffset="49211.12">19294 11850 2153 0,'0'0'411'0,"0"0"-208"16,0 0 64-16,0 0 78 0,0 0-145 16,0 0-102-16,0 0-98 0,0 0-57 15,0 0-121-15,0 0-115 0,0 0-92 0,12-10-343 16,1 13-1163-16</inkml:trace>
  <inkml:trace contextRef="#ctx0" brushRef="#br0" timeOffset="49443.78">19578 11761 2151 0,'0'0'427'0,"0"0"-256"15,0 0-104-15,0 0 97 0,0 0 35 16,0 0-17-16,22 51-17 0,-19-30-19 15,-1 4-30-15,1-1-12 0,0 2-38 16,2 1-13-16,-1 0-15 0,-1 0-2 16,1-1-18-16,-3-2-15 0,-1 1-2 15,0-4 12-15,0-2-1 0,-1-5-12 16,-3-1-3-16,0-3-47 0,1-5-268 0,-3-5-266 16,2 0-499-16,3-5-816 0</inkml:trace>
  <inkml:trace contextRef="#ctx0" brushRef="#br0" timeOffset="49583.54">19557 11967 2523 0,'0'0'563'0,"0"0"-253"15,0 0 60-15,0 0 145 0,0 0-91 16,0 0-93-16,0 0-130 0,0 0-137 16,0 0-64-16,0 0-64 0,61-42 12 15,-31 42 3-15,19-4-213 0,-11 1-518 16,-4-5-1602-16</inkml:trace>
  <inkml:trace contextRef="#ctx0" brushRef="#br0" timeOffset="63535.53">21002 11923 1307 0,'0'0'208'0,"0"0"-136"0,0 0 29 15,0 0 13-15,0 0 71 0,0 0 35 16,-16-54-94-16,19 43-19 0,5-3-39 16,-1 3-29-16,-1-1 22 0,2 3 20 0,-2 1 6 15,-2 1-17-15,0 4-8 16,-2 1-11-16,0 2-51 0,1 5-13 0,0 8 13 16,-1 7 128-16,0 10 39 0,-2 4-11 15,0 5-51-15,-2 3-23 0,-1-1-41 16,1 1-41-16,1-3 0 0,1-7 0 15,4-4 1-15,3-8 1 0,5-4 14 0,-1-6 0 16,4-5 28-16,-1-5 16 0,0-3 13 16,2-7-14-16,2-6-15 0,-2-5-6 15,-1-6-13-15,-4-2-25 0,0-1 13 16,-3-3-13-16,-3-1 13 0,1 2-13 16,-1 1-12-16,-1 5-4 0,-1 4 13 15,2 7 0-15,-1 5-10 0,-1 6-9 16,-1 4-25-16,0 2-123 0,1 7 44 0,1 7 88 15,3 6 38-15,1 6 67 0,-1 2-22 16,3 3-23-16,1 1-3 0,3-4 0 16,4-5-1-16,0-5-5 0,4-6 9 15,0-6 6-15,-2-5 23 0,1-3 8 16,-3-5-2-16,-2-4 0 0,-4-4-10 16,0-5-3-16,-5-3-7 0,0-2-2 15,-3-2-23-15,-4-4 1 0,0-2 1 16,0 1-14-16,-4-2 0 0,-2 2-15 0,1 4 11 15,0 5 2-15,0 5-13 0,-2 6-4 16,2 2-12-16,0 6-28 0,0 2-33 16,0 2-34-16,1 7 13 0,1 2-159 15,0 3-171-15,4 3-208 0,4-2-558 16</inkml:trace>
  <inkml:trace contextRef="#ctx0" brushRef="#br0" timeOffset="63933.18">21793 11722 2163 0,'0'0'501'0,"0"0"-218"16,0 0-158-16,0 0-74 0,0 0 100 15,0 0 43-15,-11 58-42 0,2-30-41 16,-3 3-23-16,-3 5-38 0,2 1-3 16,-3 1-26-16,1 1-21 0,4-3 0 0,-1-5 12 15,5-2-12-15,3-4-2 0,0-6-12 16,4-5 14-16,0-7 0 0,0-2 16 15,0-2 9-15,1-3 25 0,4-4 51 16,0-7-14-16,1-6-46 0,5-7-13 16,-2-6-25-16,3-5 9 0,-1-6-9 15,1-1-6-15,-3 1-7 0,3 0 10 0,-4 7 14 16,1 0-12-16,-4 10 11 0,-1 5 12 16,-1 8-13-16,-2 3-12 0,2 5-15 15,-1 3-32-15,0 1-115 0,3 10-24 16,0 6 114-16,5 7 72 0,-2 6 44 15,3 3 22-15,0 2-35 0,3-2 4 16,1 0-32-16,0-3 20 0,4-3 8 16,-1-3-12-16,1-5-18 0,0-3 15 15,-5-3-16-15,-3-5-174 0,0-3-159 16,-4-1-209-16,-4-6-176 0,-2-5-434 16</inkml:trace>
  <inkml:trace contextRef="#ctx0" brushRef="#br0" timeOffset="64087.42">21654 12048 414 0,'0'0'1547'16,"0"0"-1036"-16,0 0-162 0,0 0 19 15,0 0 43-15,0 0-61 0,0 0-224 16,0 0-123-16,0 0-1 0,72-48 2 16,-31 35-4-16,6-1-14 0,-1 3-9 15,1 0 1-15,9-2-318 0,-15 4-399 16,-8-2-1224-16</inkml:trace>
  <inkml:trace contextRef="#ctx0" brushRef="#br0" timeOffset="64567.42">22518 11816 1929 0,'0'0'493'0,"0"0"-264"0,0 0-16 15,0 0 78-15,0 0-10 0,0 0-75 0,0 0-92 16,0 0-64-16,0 0-9 0,71-30 6 15,-34 24 16-15,16-2 0 0,18-1 19 16,16-3-16-16,7 0-35 0,-7 2-19 16,-12 3 1-16,-15 4-13 0,-15-1-1 15,-12 4-18-15,-9 0 7 0,-5 0-16 16,-5 0-111-16,2 0-242 0,-6 4-256 16,-13 2-471-16,-6-4-325 0</inkml:trace>
  <inkml:trace contextRef="#ctx0" brushRef="#br0" timeOffset="64752.66">22701 11960 2026 0,'0'0'721'0,"0"0"-455"0,0 0-173 16,0 0 115-16,71-6 106 0,-33 0-27 16,14-2-73-16,15-3-18 0,9-2-22 0,1 1-81 15,-15 1-35-15,-17 5-15 0,-18 1-32 16,-5 2-11-16,-1 0-13 0,0-1-125 15,-1-1-126-15,-6-2-203 0,-6-7-315 16,-4 2-765-16</inkml:trace>
  <inkml:trace contextRef="#ctx0" brushRef="#br0" timeOffset="64981.65">23099 11567 160 0,'0'0'2653'0,"0"0"-2303"16,0 0-210-16,0 0-63 0,0 0-77 16,0 0 38-16,0 0 83 0,-38 48 5 0,21-13-18 15,-7 12-23-15,-7 13-13 0,-5 13-22 16,-1 2-25-16,5-7-25 0,11-10 0 16,11-18 0-16,6-10 1 15,3-9-1-15,1-3-12 0,1 0 12 0,4 1-138 16,2-2-150-16,11-5-190 0,-3-6-591 15,1-6-934-15</inkml:trace>
  <inkml:trace contextRef="#ctx0" brushRef="#br0" timeOffset="65530.68">23772 11688 3291 0,'0'0'400'0,"0"0"-340"0,0 0-60 15,0 0-1-15,0 0-46 0,0 0 47 16,0 0 70-16,0 0-4 0,-4 52-10 16,0-23-40-16,-3 3-16 0,1 0 1 15,2 2 0-15,0-5-2 0,2-2 2 16,-1-3-2-16,3-4 1 0,0-6 0 0,0-1 0 15,0-5 16-15,0-2 6 0,0-4-3 16,-1-2 28-16,0 0 79 0,-1-9-42 16,-1-1-31-16,1-8-31 0,0-1-10 15,0-5-9-15,1 0-3 0,1-1 0 16,0 1-2-16,0 1 2 0,0 4 5 16,4 4 8-16,-1 3-15 0,1 4 2 15,2 3-22-15,1 2-3 0,2 3-22 16,3 0-46-16,5 8 30 0,1 2 31 15,4 6 1-15,2 3 9 0,-1 2 9 0,3 0 1 16,2-1 12-16,-1-3 12 0,-2-2 4 16,2-4 3-16,-4-4 15 0,-5-2 11 15,-3-5 5-15,-2-2 6 0,-5-8 9 16,1-1-2-16,-6-4-39 0,-1-8 1 16,-2 0-12-16,-6-6-3 0,-7 0-10 15,-1-6 0-15,-2 2 1 0,-2-3-1 0,-1-1-2 16,1 3-20-16,3 5 4 0,6 5 17 15,0 7-3-15,5 8-17 0,3 3-1 16,1 5-25-16,0 1-191 0,4 7-23 16,5 5 145-16,-1 3-161 0,10 12-148 15,-1-4-323-15,0-2-877 0</inkml:trace>
  <inkml:trace contextRef="#ctx0" brushRef="#br0" timeOffset="65761.88">24335 11644 992 0,'0'0'2221'0,"0"0"-1843"16,0 0-242-16,0 0-3 0,36-48-36 16,-12 38-31-16,8 0-9 0,7 1-29 15,6 0-16-15,5 4-12 0,-1-1-19 16,-1 2 17-16,-4 3-10 0,-7-1-7 15,-7 2-17-15,-7 0-73 0,-7 0-140 16,-9 0-59-16,-2 0-137 0,-12 0-219 16,-2 0-148-16,-5-2-633 0</inkml:trace>
  <inkml:trace contextRef="#ctx0" brushRef="#br0" timeOffset="66035.66">24525 11611 2308 0,'0'0'593'0,"0"0"-234"0,0 0-10 0,0 0-68 16,0 0-76-16,0 0-74 0,0 0-50 15,0 0-10-15,0 0 41 0,58 22 20 16,-50 0-8-16,0 2-35 0,-2 2-7 16,-1 3-30-16,2-2-12 0,-2 2-12 15,0-1-26-15,0 0-1 0,2-2-1 16,-3 0-11-16,-1-1 7 0,-1-4 3 15,1 0-11-15,-2-3-3 0,0-5-31 16,2-1-21-16,-2-6-31 0,-1-1-56 16,0-2-44-16,0-3-57 0,0 0 7 15,0-3 31-15,-1-9-333 0,-3-2-677 0,2-1-703 0</inkml:trace>
  <inkml:trace contextRef="#ctx0" brushRef="#br0" timeOffset="67169.13">25272 11877 2176 0,'0'0'394'0,"0"0"-142"0,0 0-21 16,0 0-23-16,0 0-74 0,0 0-77 0,0 0-56 16,0 0-1-16,0 0-22 15,0 0-36-15,36-41-18 0,-29 41-202 0,6 0-370 16,-2 0-789-16</inkml:trace>
  <inkml:trace contextRef="#ctx0" brushRef="#br0" timeOffset="67338.45">25676 11852 2100 0,'0'0'463'16,"0"0"-350"-16,0 0-113 0,0 0-26 15,0 0-39-15,0 0 24 0,60-23-306 16,-42 20-676-16</inkml:trace>
  <inkml:trace contextRef="#ctx0" brushRef="#br0" timeOffset="67501.47">26049 11817 1926 0,'0'0'431'0,"0"0"-279"0,0 0-97 15,0 0-55-15,0 0-55 0,0 0 16 16,76-29-352-16,-55 26-710 0</inkml:trace>
  <inkml:trace contextRef="#ctx0" brushRef="#br0" timeOffset="67672.33">26518 11746 1918 0,'0'0'703'16,"0"0"-416"-16,0 0-60 0,0 0-19 16,0 0-40-16,0 0-76 0,0 0-82 15,0 0-10-15,62-25-57 0,-45 25-20 16,14 1-331-16,-4 2-281 0,-1-3-714 0</inkml:trace>
  <inkml:trace contextRef="#ctx0" brushRef="#br0" timeOffset="67833.69">27029 11686 2466 0,'0'0'390'0,"0"0"-152"16,0 0 39-16,0 0-58 0,0 0-23 16,0 0-89-16,0 0-107 0,69-26-26 0,-51 26-37 15,13 0-307-15,0 0-600 0,-3 0-1243 16</inkml:trace>
  <inkml:trace contextRef="#ctx0" brushRef="#br0" timeOffset="67994.25">27617 11671 2209 0,'0'0'974'15,"0"0"-709"-15,0 0-2 0,0 0-12 16,0 0-65-16,0 0-124 0,0 0-62 15,0 0-75-15,0 0-57 0,0 0-306 16,72-11-518-16,-46 12-886 0</inkml:trace>
  <inkml:trace contextRef="#ctx0" brushRef="#br0" timeOffset="68158.47">28180 11661 2360 0,'0'0'751'0,"0"0"-416"0,0 0-129 0,0 0-140 16,0 0-66-16,0 0-2 15,0 0-74-15,59-24-382 0,-36 19-713 0,2-2-840 0</inkml:trace>
  <inkml:trace contextRef="#ctx0" brushRef="#br0" timeOffset="68317.33">28834 11637 2981 0,'0'0'527'0,"0"0"-151"15,0 0-56-15,0 0-152 0,0 0-56 16,0 0-88-16,0 0-24 0,0 0-49 16,0 0-181-16,0 0-899 0,0 0-908 0</inkml:trace>
  <inkml:trace contextRef="#ctx0" brushRef="#br0" timeOffset="68723.17">26025 11707 1117 0,'0'0'2300'16,"0"0"-2085"-16,0 0-214 0,0 0 36 0,0 0 45 15,9 52-1-15,-22-29-81 0,-6 4-25 16,-22 14-237-16,4-4-409 0,3-9-1220 0</inkml:trace>
  <inkml:trace contextRef="#ctx0" brushRef="#br0" timeOffset="69203.48">29570 11897 3112 0,'0'0'277'0,"0"0"-277"0,0 0 0 16,0 0 38-16,-1 46 58 0,-4-27-52 16,-6 0 7-16,-5 5-51 0,-31 8-70 15,7-5-434-15,-3-6-891 0</inkml:trace>
  <inkml:trace contextRef="#ctx0" brushRef="#br0" timeOffset="71116.75">16910 13363 1110 0,'0'0'1484'0,"0"0"-1258"0,0 0-30 15,0 0-17-15,0 0-179 0,0 0-173 0,0 0 173 16,0 0 3-16,0 0 122 0,3 72-42 16,-7-33-6-16,0 6-29 0,0-1-20 15,2 0 7-15,1-3-16 0,1-5 7 16,0 1-10-16,1-6-13 0,2 1 19 16,1-4 0-16,2-3-6 0,-3-4-3 15,1-4-10-15,-2-2-1 0,-1-5 14 0,-1-2-16 16,0-2-54-16,-1-5-300 0,-11-4-79 15,2-4-304-15,-2-4-1132 0</inkml:trace>
  <inkml:trace contextRef="#ctx0" brushRef="#br0" timeOffset="71311.25">16880 13370 2717 0,'0'0'376'0,"0"0"-239"15,0 0 29-15,0 0 43 0,-8-52-29 0,9 45-41 16,7-1-61-16,8 0-78 0,6 0-25 16,9 1-6-16,20-2 18 0,14-3 10 15,15 0-22-15,-1 4 3 0,-18-1 6 0,-21 6-6 16,-21 3-13-16,-7 0-53 0,-7 12-500 16,-5-4-458-16,-1 0-556 0</inkml:trace>
  <inkml:trace contextRef="#ctx0" brushRef="#br0" timeOffset="71491.3">16899 13593 2136 0,'0'0'317'0,"0"0"-220"16,0 0 74-16,0 0 115 0,73-15-88 15,-48 8-70-15,2 4-74 0,3 0-54 16,-2 1 0-16,0 2-32 0,0 0-6 15,-4 5-10-15,-1 7-426 0,-5 1-515 16,-9-2-817-16</inkml:trace>
  <inkml:trace contextRef="#ctx0" brushRef="#br0" timeOffset="71656.48">16875 13900 2418 0,'0'0'534'0,"0"0"-348"16,0 0-10-16,0 0 88 0,54-14 39 15,-23 11-73-15,7-1-96 0,3 0-54 16,4 2-42-16,-2 2-37 0,-1 0-1 16,-5 4-65-16,-5 2-91 0,-6 3-162 0,0-4-320 15,-8-2-505-15,-3-3-799 0</inkml:trace>
  <inkml:trace contextRef="#ctx0" brushRef="#br0" timeOffset="71868.7">17381 13600 3216 0,'0'0'410'0,"0"0"-293"16,0 0-41-16,0 0-32 0,0 0 25 16,72-10 41-16,-44 23 3 0,0 1-13 15,-1 5-60-15,1 3-40 0,-4 2 0 16,-3 1-1-16,-2 0-20 0,-6 0-205 15,-1-3-199-15,-6 1-322 0,-1-7-506 0</inkml:trace>
  <inkml:trace contextRef="#ctx0" brushRef="#br0" timeOffset="72018.17">17654 13571 2511 0,'0'0'419'0,"0"0"-179"0,0 0-10 16,0 0-189-16,0 0-41 0,0 0-19 15,-62 22 19-15,26 2 17 0,-5 7-16 16,-3 5-2-16,-3 5 1 0,4 0-51 16,2 12-306-16,11-11-246 0,14-10-845 0</inkml:trace>
  <inkml:trace contextRef="#ctx0" brushRef="#br0" timeOffset="72267.16">17888 13568 2977 0,'0'0'346'0,"0"0"-251"0,0 0 57 16,0 0-111-16,0 0-41 0,0 0-56 0,0 0 56 16,0 0 98-16,9 62 0 0,-9-30-29 15,0 4-28-15,-1 3-10 0,-1-1-12 16,2-2-16-16,0-3 0 0,5-1 1 15,5-4-2-15,-2-1-1 0,3-3-1 16,-4-2-95-16,-2-5-211 0,-4-7-343 16,-1-2-677-16</inkml:trace>
  <inkml:trace contextRef="#ctx0" brushRef="#br0" timeOffset="72784.56">17856 13563 2380 0,'0'0'1157'0,"0"0"-1012"16,0 0-79-16,0 0 76 0,0 0 60 16,14-48-121-16,6 43-81 0,9 0-31 15,9 1-4-15,5 4 1 0,1 0 2 16,3 2-6-16,-7 7 0 0,-8 1 1 16,-6 4-1-16,-8 1-41 0,-9-1-126 0,-9 3 8 15,-9-1 61-15,-12 2 46 16,-7-2 90-16,-7-2 0 0,-3 0 22 0,-2-2-9 15,1-2 3-15,5-3 0 0,2 0-3 16,6-2 6-16,6-1-8 0,5-1-11 16,7 0-16-16,2-3-7 0,4 0-217 15,9-2-236-15,1-3-282 0,5-3-1010 0</inkml:trace>
  <inkml:trace contextRef="#ctx0" brushRef="#br0" timeOffset="73201.7">18316 13247 2474 0,'0'0'280'0,"0"0"-196"16,0 0 32-16,0 0-1 0,0 0-64 15,0 0-35-15,0 0-14 0,0 0 81 16,52 64-6-16,-52-32-23 15,0 1-6-15,0 6 41 0,-1 3-29 0,0 0-22 16,1-2-3-16,0-1-19 0,5-3-3 16,5-4 15-16,-2-3 0 0,3-4-15 15,1-4 3-15,1-6 9 0,2-4-9 16,1-4-16-16,-3-4-1 0,3-3-84 16,-1-5-51-16,-2-5 12 0,1-6 28 0,-3-3-6 15,-4-4 89-15,-1-6 10 0,-3 3 3 16,1-1 14-16,-2 3 18 0,-1 2-31 15,-1 5 41-15,0 4 34 0,0 4 89 16,0 4-22-16,1 3-14 0,1 2-129 16,1 3-63-16,0 6 63 0,3 3 41 15,2 5 41-15,-1 0-20 0,3 5-18 16,-4 2-12-16,0 0-20 0,2 1-10 0,-2-1 17 16,-2 0-19-16,0-2-19 0,-2-3-320 15,0-4-385-15,-2-6-771 0</inkml:trace>
  <inkml:trace contextRef="#ctx0" brushRef="#br0" timeOffset="73350.82">18606 13380 2940 0,'0'0'371'0,"0"0"-282"0,0 0-89 15,0 0-150-15,0 0-16 0,0 0 115 16,0 0 19-16,23 46 28 0,-16-24-501 15,3-3-1650-15</inkml:trace>
  <inkml:trace contextRef="#ctx0" brushRef="#br0" timeOffset="73737.42">18891 13494 2861 0,'0'0'420'0,"0"0"-302"0,0 0 47 16,0 0 85-16,0 0-40 0,0 0-175 16,0 0-35-16,0 0-66 0,0 0 44 0,-60 28 22 15,51-4 0-15,2 1-13 0,4 1 13 16,3 0 1-16,0-1 1 0,7-1-1 16,5-2-1-16,2-3-18 0,-1-4-143 15,5-5-66-15,-1-4 20 0,2-6 19 16,0-2-5-16,-2-6 4 0,0-5 92 0,-4-1 94 15,2-4 3-15,-3 0 23 16,-2-2 35-16,-2 2 51 0,0 1 77 0,-3 1 35 16,0 4-30-16,0 2 24 0,-1 3-16 15,-2 4-20-15,0 0-26 0,-1 3-47 16,0 0-100-16,1 0-6 0,1 3-24 16,3 5 24-16,-1 0 37 0,1 4-15 15,1 1-20-15,0 4-2 0,-2 0 1 16,0-1-1-16,0 0-12 0,0-1-202 15,-2-1-183-15,1-7-383 0,-1-2-731 16</inkml:trace>
  <inkml:trace contextRef="#ctx0" brushRef="#br0" timeOffset="73872">19011 13242 2880 0,'0'0'384'0,"0"0"-247"0,0 0-35 16,0 0-52-16,0 0-50 0,0 0-152 15,-59-17 60-15,55 37 69 0,4 18 21 16,0-3-482-16,5-3-914 0</inkml:trace>
  <inkml:trace contextRef="#ctx0" brushRef="#br0" timeOffset="74132.2">19347 13254 2966 0,'0'0'375'0,"0"0"-255"0,0 0 45 15,0 0 53-15,0 0-45 0,67-34-25 16,-59 39-111-16,2 9-21 0,-4 5 65 0,-3 7 15 16,0 7 49-16,-3 5-43 0,-2 3-13 15,-3 1-46-15,-2 2-18 0,2 0-7 16,2-2-17-16,3-1 2 0,0-2-2 15,0-3-1-15,3-7 0 0,4-4-153 16,-2-4-135-16,3-9-206 0,0-4-512 0,-2-8-472 0</inkml:trace>
  <inkml:trace contextRef="#ctx0" brushRef="#br0" timeOffset="74290.17">19279 13484 2134 0,'0'0'1480'0,"0"0"-1212"16,0 0-48-16,0 0 138 0,0 0-105 16,0 0-173-16,0 0-80 0,74-47-39 0,-42 43-17 15,6 3-14-15,22-3-144 0,-13 1-731 16,0-4-1890-16</inkml:trace>
  <inkml:trace contextRef="#ctx0" brushRef="#br0" timeOffset="74660.31">19995 13283 3283 0,'0'0'403'16,"0"0"-380"-16,0 0 8 0,0 0 145 0,0 0-57 15,0 0-58-15,0 0-24 0,0 0-37 16,0 0-18-16,0 0-23 0,0 0 18 15,0-36 23-15,0 36 45 0,0-2 27 16,0 0-48-16,0 0-24 0,1 0-19 16,2-1-15-16,1 3-23 0,-2 0-72 15,-2 5-199-15,0 1-367 0,0 0-1079 0,-10 24 618 16</inkml:trace>
  <inkml:trace contextRef="#ctx0" brushRef="#br0" timeOffset="75038.3">20046 13687 3171 0,'0'0'259'0,"0"0"-259"16,0 0 0-16,0 0 82 0,0 0 35 15,0 0-50-15,0 0-48 0,0 0-19 16,0 0-1-16,0 0-1 0,0 0 2 15,47 31 11-15,-46-31 46 0,-1 0 47 16,0 0 46-16,1 0 145 0,1-5-140 16,1-1-115-16,2-1-28 0,-1-1-10 15,2 3-2-15,0 0-28 0,1 0-15 16,-2 3-7-16,-1-1 1 0,1 3-13 16,-1 0-10-16,-3 0-6 0,0 1 16 15,-1 1 24-15,0 1 18 0,0-1 20 16,0 0 4-16,-3-2 31 0,-3 2 18 0,2-2 28 15,0 0 41-15,0 0-29 0,1 0-16 16,-2-2-9-16,3 2-16 0,0-2-21 16,1 0-31-16,0-1-1 0,1 0-119 0,-1 0-225 15,1-8-215-15,0 1-836 0,0 0-834 16</inkml:trace>
  <inkml:trace contextRef="#ctx0" brushRef="#br0" timeOffset="75270.23">20022 13264 3011 0,'0'0'396'15,"0"0"-291"-15,0 0 25 0,0 0-32 0,0 0-38 16,0 0-60-16,0 0-55 16,54-19-65-16,-54 30 19 0,0 1-483 0,-3-7-1517 0</inkml:trace>
  <inkml:trace contextRef="#ctx0" brushRef="#br0" timeOffset="90679.42">21078 13174 65 0,'0'0'499'0,"0"0"-333"16,0 0-110-16,0 0 19 0,0 0 36 16,0 0-14-16,0 0 1 0,0 0-4 0,0 0 24 15,0 0-11-15,25-19 17 0,-24 19 12 16,0-1 7-16,-1-1 7 0,1 1-1 16,-1 0-10-16,0 1-16 0,0 0-33 0,0 0-28 15,0 0-27-15,0 0-12 0,1 0-22 16,-1 0-1-16,0 0-2 0,0 0 0 15,0-2 2-15,0 2 1 0,0-1 31 16,0 1 13-16,0 0 19 0,0 0 10 16,0 0 10-16,0 0-4 0,0 0-6 15,0 0-14-15,0 0-9 0,0 0-22 16,0 0-13-16,0 0 0 0,0-2-13 16,0 2 10-16,0 0-13 0,0 0-2 15,-1 0-20-15,0 0-4 0,-1 0-12 0,-4 3-29 16,-2 6 25-16,-6 3 42 15,-1 8 7-15,-5 5 21 0,-2 8 4 0,-4 13-3 16,-1 9 13-16,1 10 9 0,5 1-50 16,9-9-1-16,12-13-4 0,0-15 3 15,7-9-2-15,6-3 3 0,8 4 0 16,5 1 0-16,8 0 23 0,4-4-4 0,2-3 3 16,-3-2-6-16,-5-4-14 0,-2-2-2 15,-6-1 1-15,-5 1-1 0,-5-3-2 16,-5-1-14-16,-5 0 3 0,-1-1-6 15,-2-2 19-15,-1 0 1 0,0 0 37 16,0 0 7-16,0 0-4 0,0 0-3 16,-3 0-15-16,-1 0-20 0,1 0 13 15,-2-2-15-15,0 2-1 0,0-5-66 16,2 2-160-16,1-6-136 0,-2-6-287 0,-1-2-675 16</inkml:trace>
  <inkml:trace contextRef="#ctx0" brushRef="#br0" timeOffset="93181.79">21401 13372 318 0,'0'0'343'15,"0"0"-209"-15,0 0-40 0,0 0-3 16,0 0-6-16,0 0-30 0,0 0-6 15,0 0-16-15,0 0-1 0,0 0 14 16,3-10 0-16,-3 9 15 0,0 0 14 16,0 1-10-16,0-1 7 0,0 0 3 0,0 1-20 15,0-1-16-15,0-1 0 0,0 2 0 16,0 0 6-16,0 0-9 0,0-2 3 16,0 0-3-16,0 1 12 0,0-2-5 15,0 0-4-15,0 2-7 0,-2-4 17 16,2 1-20-16,0 0 13 0,0 0-7 0,0-2-5 15,0 0 15-15,0 1-6 0,0-1-4 16,2 0 10-16,0 0-25 16,-1 0 15-16,0 1-6 0,0 1 7 0,0 1-1 15,0 1-2-15,0-1-8 0,0 3-10 16,-1 0-15-16,0 0-74 0,0 0-45 16,0 6 119-16,0 5 3 0,1 6 123 15,0 7-29-15,-1 1-23 0,2 4 6 16,0 4-6-16,1-1-7 0,1-1-6 15,1-2-16-15,-1-2-23 0,2-5-20 0,4-2 1 16,-3-6 13-16,2-2 0 0,-2-5 13 16,0-2-4-16,1-3 20 0,-2-2 12 15,0 0 7-15,3-7 9 0,-3-3-19 16,3-4-19-16,-3-3-33 0,1 0 10 16,-3-6 1-16,1 0 0 0,-3 0-1 15,0 0-12-15,0 3-1 0,0 1-1 16,0 5 2-16,1 3-12 0,0 5-30 0,4 3-27 15,-2 3-36-15,1 3 10 0,4 7 24 16,0 2 36-16,3 4 35 0,-3 1 35 16,4 2 17-16,-1-1-11 0,-2 0-13 15,2-2 7-15,-2-2 4 0,2-4-20 16,-1-1 6-16,0-4 4 0,0-2 12 16,-1-3 16-16,2 0 6 0,-2-3-12 15,-2-6-4-15,-1-1-6 0,-1-2 3 16,-3-3-22-16,-3-6-6 0,-1-2-14 0,0-3 0 15,-5-3 11-15,-3-1-13 0,-1 0-1 16,-2 2 1-16,3 2-3 0,-4 3-14 16,5 7 15-16,1 3-14 0,0 5-6 15,3 5-10-15,2 3-44 0,1 1-189 16,0 10 1-16,1 3 46 0,9 13-197 16,-1-4-258-16,3-4-733 0</inkml:trace>
  <inkml:trace contextRef="#ctx0" brushRef="#br0" timeOffset="93558.77">22005 13268 1489 0,'0'0'770'0,"0"0"-469"0,0 0-269 16,0 0 0-16,0 0 36 0,0 0 67 16,0 0-16-16,2 66-20 0,-2-42-28 15,-4 4-10-15,-2-1-42 0,-2 0 0 0,1 0 0 16,3-3-6-16,1-5-13 0,1-4-3 15,0-6 3-15,2-4 1 0,0-3 18 16,0-2 19-16,0 0 48 0,3-7 51 16,1-5-52-16,1-5-53 0,2-4 0 0,2-4-13 15,-5-6-16-15,0-2 28 0,-1-2-27 16,0 1-1-16,-1 1 18 0,-1 4-21 16,0 4 0-16,1 6 19 0,-1 6-18 15,0 6 49-15,2 4-34 0,-2 3-16 16,4 4-189-16,3 8 113 0,1 5 76 15,6 7 95-15,-1 4-10 0,1 2-35 16,1 1-12-16,2 1-7 0,-3-2-12 16,1-1-17-16,-4-1 2 0,3-2 8 15,-6-2-12-15,1-2 0 0,-3-5-277 0,-3-5-162 16,-4-4-162-16,0-5-409 0,-3-3-454 0</inkml:trace>
  <inkml:trace contextRef="#ctx0" brushRef="#br0" timeOffset="93696.6">22051 13416 2215 0,'0'0'423'0,"0"0"-230"0,0 0-58 16,0 0 58-16,0 0-24 0,0 0-102 15,0 0-65-15,0 0 26 0,0 0-5 16,0 0-11-16,78 0 1 0,-45 0-13 16,2 0-112-16,0 0-201 0,15-3-196 15,-11-4-679-15</inkml:trace>
  <inkml:trace contextRef="#ctx0" brushRef="#br0" timeOffset="93838.62">22478 13484 1026 0,'0'0'309'0,"0"0"-9"0,-7 50 18 16,4-25-101-16,-2 2-68 0,-1-1-42 16,1 0-42-16,-1-3-36 0,1 0-10 15,-2-3-3-15,1-1-6 0,-6 0-10 16,3-4-599-16,0-8-1362 0</inkml:trace>
  <inkml:trace contextRef="#ctx0" brushRef="#br0" timeOffset="94361.04">22790 13297 992 0,'0'0'1764'0,"0"0"-1513"16,0 0-126-16,0 0-125 0,0 0 0 16,0 0 13-16,0 0 95 0,0 0-22 15,6 50-9-15,-6-25-49 0,0-2-24 16,-1 3 13-16,-2 0-16 0,0-6-1 16,-2 1 0-16,1-4 12 0,1-5-11 0,1-4 0 15,0-3 19-15,0-3 8 0,0-2 1 16,-1 0 62-16,-2-6-15 0,1-5-38 15,0-5-19-15,-1-4-19 0,3-4-44 16,1-1-7-16,1-3-6 0,1 3 32 16,6 3 23-16,-1 3-1 0,4 5 0 15,-1 4-16-15,3 5-22 0,-1 3 25 16,5 2-16-16,1 7-35 0,2 5 19 0,2 5 23 16,1 0 12-16,1 5-12 0,0 2 25 15,1 0 1-15,1-5 0 0,0-1 24 16,0-4-6-16,-1-7 23 0,-1-2 15 15,-4-3 41-15,-4-2 7 0,-3-5-17 16,-5-7-3-16,-4-3-31 0,-2-6-38 16,-1-4-13-16,-3-1 0 0,-4-3 13 15,-4 0-16-15,0-2-16 0,-3-1 14 16,-1 0-14-16,4 1 0 0,-1 2 4 0,2 7-10 16,2 5 20-16,4 8-14 0,1 4-9 15,1 5-54-15,1 1-76 0,-1 8 72 16,-1 3-15-16,1 5-135 0,2-1-181 15,0 9-213-15,4-6-676 0</inkml:trace>
  <inkml:trace contextRef="#ctx0" brushRef="#br0" timeOffset="94517.01">23265 13236 1740 0,'0'0'1110'0,"0"0"-876"16,0 0-74-16,73-29 12 0,-44 20 31 15,4 0-42-15,1 1-38 0,1 1-57 16,-1 2-66-16,-4 1 0 0,-2 3-19 0,-5 1-22 16,-4 0-379-16,-8-2-309 15,-3-1-819-15</inkml:trace>
  <inkml:trace contextRef="#ctx0" brushRef="#br0" timeOffset="94721.97">23444 13222 1869 0,'0'0'751'0,"0"0"-584"0,0 0 17 16,0 0 104-16,0 0 11 0,0 0-28 15,39 58-37-15,-32-41-35 0,1 2-44 16,-2 1-40-16,-1-1-44 0,1 2-31 16,-2 0-28-16,-1-2-11 0,-1 0 2 15,-1-3-3-15,-1-3-32 0,0-1-200 16,0-4-112-16,-1-2-192 0,-5-6-276 15,-2-4-600-15</inkml:trace>
  <inkml:trace contextRef="#ctx0" brushRef="#br0" timeOffset="95113.26">23620 12819 2541 0,'0'0'377'0,"0"0"-351"15,61 2 35-15,-27 6 83 0,6 5 25 16,4 4-32-16,4 7-32 0,-2 6 9 0,-5 6-67 15,0 13 13-15,-14 14 19 0,-14 13-13 16,-13 2-35-16,-14-2-18 0,-10-12-10 16,1-12 11-16,2-9-14 0,4-14-15 15,7-9 13-15,-1-6 2 0,2 1 2 16,-3-1 23-16,3 2 12 0,1-5-7 16,2-2-8-16,2-4-19 0,1-1 0 0,1-1-2 15,-1-3-1-15,3 0 19 0,0 0-1 16,0 0-18-16,0-2-129 0,4-3-192 15,3-10-287-15,-3 1-613 0,0-4-630 0</inkml:trace>
  <inkml:trace contextRef="#ctx0" brushRef="#br0" timeOffset="105395.75">24851 12941 636 0,'0'0'433'15,"0"0"-159"-15,0 0-50 0,0 0-58 16,0 0-32-16,0 0-37 0,0 0-42 16,0 0-29-16,0 0-26 0,13-21 0 15,-8 19 0-15,-2-2 13 0,3 0 23 0,0 2 25 16,-2-1 11-16,-2 1 28 0,0 0 20 15,-1 0 15-15,0-1-9 0,-1 3-45 16,0-3-27-16,0 3-12 0,-2-2-13 16,1 0-16-16,-1 2-12 0,1-2 0 15,0 0 12-15,-1 0-10 0,0 1 23 0,1 0-1 16,0-1-9-16,0 2-12 0,-1 0 18 16,-1-3-19-16,2 2-1 0,-1-3-2 15,-1 2-1-15,1 0-21 0,-1 0-4 16,-1 1 0-16,-2-1 1 0,1-1 2 15,-2 3 20-15,-2 0-13 0,2 0 15 16,-5 0 0-16,3 0-2 0,-3 0 0 0,0 3 2 16,-2 0 1-16,-2 3 0 0,2 2 0 15,-2-2 2-15,-1 2-1 0,-1 3 0 16,1 1-1-16,-1 2-1 0,3 3-15 16,-2 4-3-16,3 2 19 0,-1 1 23 15,6 4-22-15,3-1 15 0,2-1-3 16,4 1 0-16,9-3 0 0,2-1 19 15,7-2 9-15,2-3 14 0,3 0-23 0,4-3-6 16,0-3-1-16,0 2-6 0,1-7-6 16,-1 0 0-16,-3 0 6 0,2-3-16 15,-5 0 0-15,-4-3-1 0,0 2 1 16,-2-2-2-16,-3 1-1 0,-3-1 0 16,-3-1 1-16,1 0 2 0,-5 0 13 15,-1 0 3-15,-1 0 13 0,0 0 3 16,0 0 3-16,0 0-9 0,0 0-4 0,0 0-9 15,0 0-6-15,0 0-10 0,0 0-16 16,0 0-13-16,1 0-146 0,0 0-129 16,1 0-80-16,3-3-192 0,2-2-159 15,-23 13-496-15</inkml:trace>
  <inkml:trace contextRef="#ctx0" brushRef="#br0" timeOffset="105951.87">24581 13176 16 0,'0'0'815'0,"0"0"-433"0,0 0-197 0,0 0-38 16,0 0 58-16,0 0-20 0,0 0-23 15,0 0-36-15,0 0-35 0,0 0-4 16,0 0 10-16,21-2 3 0,-8 0-6 0,0 0-4 16,6-2 0-16,4 0-13 0,5-1-13 15,1 1-9-15,5-1-13 0,-2 0-7 16,3 0-13-16,-2 0-9 0,-4 0-12 16,-3 2 0-16,-4-1-1 0,-5 1 1 15,-1 1 1-15,-8 0 14 0,0 1-3 16,-4 0 0-16,-3 1 6 0,1-2-3 15,-2 2 13-15,0 0-7 0,0-1 16 16,0 1-6-16,0 0-17 0,0 0-15 16,0 0-13-16,0 0-9 0,0 0-10 15,0 0 0-15,0 0 0 0,-2 0 3 16,1 1 10-16,-2 1 16 0,0-2 0 16,0 1-10-16,-1 0-118 0,2-1-116 15,-1 2-98-15,1-2-212 0,2-3-438 0,23-1 70 16</inkml:trace>
  <inkml:trace contextRef="#ctx0" brushRef="#br0" timeOffset="107007.06">25571 12657 718 0,'0'0'199'0,"0"0"-23"16,0 0 16-16,0 0 56 0,0 0-66 15,0 0-55-15,0 0-20 0,0 0-20 16,0 0-15-16,0 0-4 0,0 0 16 16,-50-35-10-16,40 35-18 0,-2 3-5 15,-2 0 11-15,1 1-4 0,-3 1-13 16,-2 2 13-16,1 0-26 0,1 3-3 0,3 0-28 16,1 2 34-16,6-1-35 0,2-2-16 15,4 2 16-15,0-2 10 0,7 0-7 16,6 2 33-16,5-3-7 0,4 0 6 15,5 0-15-15,1 0-4 0,4 0-13 16,-3-1-2-16,-1 3-1 0,-4-1-13 16,-6 1-9-16,-7 1-11 0,-4 1-15 15,-7 1 22-15,-3 3 13 0,-10 1 13 16,-6 3 13-16,-6-1-9 0,-4 1-2 0,-1 1 14 16,-4-1-3-16,3 0 0 0,1-4-13 15,5 1 0-15,3-3 0 0,4 1 32 16,6-1-3-16,6-2-26 0,4-2-3 15,2 0 2-15,6-1 24 0,7-1 6 16,6-1 6-16,4 0 1 0,2-4-7 16,5 1-19-16,-1-3 0 0,1 1-12 0,-4 0-1 15,-4 1-2-15,-4-1-11 0,-7 1-10 16,-2 1-9-16,-5 1-10 0,-3-1 4 16,-1 3 22-16,-2 0 14 0,-4 4 0 15,-5 1 2-15,-1 1 10 0,-2 4-10 16,-2-1-2-16,1 1-11 0,2 0 10 15,0 0-10-15,4 2 10 0,0-1-10 16,7-1 11-16,2-1-15 0,3 1 17 16,9-2 26-16,0 1-26 0,4-1 25 15,2 0-21-15,2-1 7 0,1 1-10 0,-2 1 0 16,2-1-1-16,-2 2-2 0,-4-1-10 16,-2 0-3-16,-3 0 15 0,-4-3 0 15,-1-4 0-15,0-3 0 0,-1-2 22 16,0-4 33-16,1 0-1 0,5 0-22 0,1-5-32 15,4-4-16-15,1 0-209 0,5-11-337 16,-3 1-610-16</inkml:trace>
  <inkml:trace contextRef="#ctx0" brushRef="#br0" timeOffset="107443.67">26194 12674 2397 0,'0'0'413'0,"0"0"-140"0,0 0-155 16,0 0-22-16,0 0-10 0,-61 18-7 15,37 5 7-15,-4 10-7 0,-3 11-34 16,3 14-23-16,8 8-21 0,10 1 15 16,11-12-16-16,16-16 2 0,4-13 29 15,3-4-9-15,9 1 3 0,7 1 1 16,2 1-11-16,-2-6-2 0,-2-5 3 15,-7-5-14-15,-4-1 1 0,-7-4 10 0,-5-1-1 16,-4-1 7-16,-5-2 6 0,-1 0 10 16,-2 0 2-16,-3 0 1 0,1 0-9 15,-1 0-10-15,0 0-19 0,0 0-12 16,0 0-23-16,0 0-6 0,-1 0-141 16,-6-5-296-16,3-1-667 0,2-2-1035 0</inkml:trace>
  <inkml:trace contextRef="#ctx0" brushRef="#br0" timeOffset="107923.77">26610 12814 2410 0,'0'0'365'15,"0"0"-253"-15,0 0 13 0,0 0 16 16,0 0-19-16,0 0-84 0,0 0-37 15,0 0-1-15,54 7 29 0,-38 10 2 16,1 7 24-16,-1 2-5 0,-4 3-8 16,1 1 2-16,-6 0-25 0,0-2-3 15,-3-4-3-15,-3-3-1 0,-1-5-9 16,0-5 16-16,0-4 35 0,-2-2 15 16,0-3 10-16,-1-2 56 0,-2-2 94 0,2-3-27 15,0-6-53-15,-1-3-57 0,2-4-24 16,2-4-22-16,0-4 0 0,6-3 10 15,5-3-29-15,2-2-24 0,4 0-3 16,3 0-14-16,2 5 14 0,0 6-19 16,0 6-14-16,-1 4-13 0,-3 6-47 15,0 5-98-15,-2 2-110 0,-1 4-145 0,-4 12-506 16,0 0-265-16</inkml:trace>
  <inkml:trace contextRef="#ctx0" brushRef="#br0" timeOffset="108246.27">26975 13017 1785 0,'0'0'1039'15,"0"0"-862"-15,0 0-88 0,0 0 46 16,0 0 30-16,0 0-18 0,0 0-84 16,0 0-35-16,74-33-28 0,-50 24-2 15,2-4 0-15,1-2-14 0,-4 0-28 16,1-4-64-16,0 0 19 0,-8 1 32 15,-2 0 29-15,-4 2 28 0,-6 3 45 0,-4 2-1 16,0 2 68-16,-3 1-24 0,-6 5-18 16,0-1-19-16,-5 4-20 0,0 0-9 15,0 3-20-15,-1 4 14 0,-2 5 6 16,3 2-22-16,2 3 0 0,1 1 1 0,4 3-1 16,2 1 1-16,4 0 2 0,1-1 13 15,6 1-14-15,7-2 20 0,8-4 19 16,5-1-41-16,6-2-25 0,4-6-196 15,2-3-160-15,3-4-165 0,7-7-253 16,-8-3-683-16</inkml:trace>
  <inkml:trace contextRef="#ctx0" brushRef="#br0" timeOffset="108607.3">27589 12850 1327 0,'0'0'429'0,"0"0"-117"16,0 0 76-16,0 0-123 15,0 0-18-15,0 0-3 0,-59-34-56 16,40 34-32-16,2 5-30 0,-1 4-15 15,4 4-17-15,-1 2-19 0,4 2-28 0,3 1-6 16,2-1-9-16,4 3-13 0,2-1-3 16,1 0-1-16,7-3-14 0,3-3 27 0,1-1 10 15,4-6-4-15,-1-1 0 0,-1-5-34 16,0-3-84-16,0-6-64 0,-5-6-2 16,0-4 18-16,-5-4 8 0,0-5 86 15,-4-2 10-15,0-4 28 0,-2-4 19 16,-1-1 0-16,1 0-19 0,1-1 0 15,1 5 44-15,0 4 7 0,0 5 81 16,2 6-9-16,0 5-19 0,1 6-7 16,-2 6-3-16,0 1-88 0,1 2-6 15,1 6-150-15,3 7 125 0,0 7 25 0,-1 7 60 16,2 6-4-16,-1 6 0 16,-1 4-19-16,-1 6-21 0,0 9 8 15,2 5-8-15,-4-8-14 0,1-11-2 0,-2-17-87 16,1-8-302-16,7 3-337 0,-1-5-521 15,1-4-648-15</inkml:trace>
  <inkml:trace contextRef="#ctx0" brushRef="#br0" timeOffset="108764.26">27929 13026 1163 0,'0'0'1491'0,"0"0"-1259"0,0 0 25 15,0 0 39-15,0 0 30 0,4 55-17 16,-12-37-38-16,-1 2-45 0,-6 2-63 15,0 1-52-15,-2 0-71 0,-3-2-22 16,0 0-18-16,0-4-193 0,-8-2-315 16,6-5-791-16,5-7-1395 0</inkml:trace>
  <inkml:trace contextRef="#ctx0" brushRef="#br0" timeOffset="109676.87">28472 12501 2309 0,'0'0'365'15,"0"0"-162"-15,0 0-56 0,0 0-102 16,0 0-45-16,0 0 0 0,0 0 67 16,0 49 10-16,2-19-4 0,2 3-38 15,-1 4-31-15,2-2-1 0,1 1 10 0,1-3-10 16,-2-3-2-16,-2-2 21 0,-1-6-19 16,-2-2 0-16,0-5-3 0,-2-4-27 15,-1-3-110-15,0-3 25 0,1-4 22 16,1-1 90-16,1-1 16 0,0-6-16 15,4-3 6-15,4-4-6 0,5-1 0 16,2-3 0-16,2 1 3 0,3 0 25 16,4 2 21-16,-1 3 46 0,1 2-15 0,-2 4-10 15,1 4-9-15,-1 2-14 16,-1 3-31-16,-4 6-12 0,-1 4 18 0,-7 6 3 16,-5 3-12-16,-4 0-11 0,-6 4 1 15,-10-3 16-15,-4-1-16 0,-6-2 10 16,-3-3 0-16,-5-2 2 0,-2-4-11 15,1-3 30-15,1-3-5 0,3-3-1 0,6-2-2 16,4 0 2-16,3-3 3 16,7-3 14-16,2-3-14 0,4-1-31 0,3 0-25 15,2-2-250-15,4-2-116 0,16-4-259 16,-2 4-660-16</inkml:trace>
  <inkml:trace contextRef="#ctx0" brushRef="#br0" timeOffset="110540.62">28880 12533 1354 0,'0'0'325'16,"0"0"-68"-16,21-67 44 0,-12 47 45 15,0 0-62-15,0 8-53 0,-3 3-81 0,0 4-38 16,3 2-39-16,-3 3-73 15,-1 6-13-15,3 7 13 0,-2 4 67 0,2 5 34 16,-2 7-6-16,-3 3 9 0,-2 3-6 16,-1 3-26-16,-1 1-31 0,-4 7-16 15,-1-5 7-15,0-1-19 0,4-3-10 16,2-10 9-16,0 4-12 0,4-5 0 16,5-6 3-16,1-3 15 0,2-7 7 15,-1-2 6-15,3-5-31 0,1-3-9 16,-1 0-56-16,2-5-2 0,-1-6 23 15,-2-2 6-15,-1-4 13 0,1-4 25 16,-4 1 0-16,2-2 16 0,0 1-15 0,0-1 2 16,-2 2 28-16,3 4-28 0,-4 0 23 15,1 5-1-15,-3 4 6 0,-1 2-11 16,-2 2-9-16,-1 3-11 0,-1 0-48 16,2 4-77-16,-1 4 81 0,1 6 44 0,1 2 19 15,-2 5-4-15,2 1-15 0,3 0 4 16,-2 1-1-16,1-1 9 0,4-2 4 15,-1-2-3-15,3-2-10 0,-2-4 25 16,4-3-6-16,-2-3 22 0,0-6 4 16,0 0-5-16,-1-3-11 0,3-6-32 15,-5-4-25-15,4-2-25 0,-5-3 2 16,2-2 10-16,-3-1-18 0,3 1 24 16,-4 0 32-16,1 1 0 0,1 3 2 15,-2 1 15-15,-2 4-1 0,-1 0 3 16,1 2-4-16,-2 4 7 0,0 0 6 0,-1 1 30 15,-1 3-2-15,0 1-34 0,1 0-22 16,-1 0-41-16,0 0-9 0,0 0-13 16,0 0 0-16,0 0 32 0,0 1 31 0,0 1 0 15,0-2 15-15,0 1 4 0,0 0 6 16,0-1 19-16,0 0 35 0,0 0 2 16,0 0-18-16,0 0-20 0,0 0-12 15,0 0-12-15,0 0-7 16,0 0-10-16,0 0 14 0,-1 0 6 0,1 0-4 15,-2 0 1-15,1-2-7 0,-1-1 7 16,1 1 3-16,-2-1-4 0,1 1-3 16,1-1-2-16,0 0-11 0,0 0 13 15,0 0 7-15,0 0 0 0,1 3 5 16,0 0-8-16,0 0-4 0,0 0-14 16,0 0-1-16,0 0-24 0,0 0-20 0,0 0-24 15,0 0-27-15,0 8 42 0,0 1 41 16,0 3 12-16,0 3 19 0,0 2 3 15,0 0-19-15,0 1 18 0,1 1-21 16,1 0-1-16,2 0 1 0,1-2 2 0,0-3 1 16,0-2 8-16,0 0-11 0,2-6-199 15,-2 0-158-15,3-6-207 0,-1 0-471 16,0-1-624-16</inkml:trace>
  <inkml:trace contextRef="#ctx0" brushRef="#br0" timeOffset="110860.83">29656 12923 2534 0,'0'0'460'0,"0"0"-322"0,0 0-55 16,0 0 35-16,0 0 25 0,64-51-70 15,-46 37-51-15,-1-2-20 0,2-1-2 0,-1-2-9 16,-1 0-4-16,0-3-12 0,-7 0-16 15,0 0-1-15,-6 1 29 0,-3 1 13 16,-1 4 0-16,-4 3-3 0,-4 3-16 16,-2 3 19-16,-4 3 13 0,3 4 51 15,-5 1 2-15,2 7-34 0,0 4 34 16,1 5-12-16,1 2-3 0,4 3-14 16,4 0-14-16,4 2-22 0,2 1 21 15,8 0 3-15,5 0-9 0,5 2-13 0,2-3 12 16,5-1-15-16,0-5-146 0,8-8-366 15,-6-5-756-15,-7-5-702 0</inkml:trace>
  <inkml:trace contextRef="#ctx0" brushRef="#br0" timeOffset="111224.93">30132 12372 2182 0,'0'0'482'0,"0"0"-173"0,0 0-98 16,0 0-51-16,0 0 37 0,70 4-11 16,-40 7-50-16,0 7-14 0,2 6 11 15,-3 5-8-15,0 4-42 0,-5 6-5 16,-6 12-10-16,-9 11-37 0,-9 9-19 0,-13-1 10 16,-14-7-22-16,-3-8-24 0,3-18-28 15,2-7-113-15,5-7-120 0,1-6-235 16,-1 8-219-16,4-6-687 0</inkml:trace>
  <inkml:trace contextRef="#ctx0" brushRef="#br0" timeOffset="111409.84">30824 13014 3654 0,'0'0'637'15,"0"0"-352"-15,0 0-245 0,0 0-39 16,0 0 64-16,0 0 40 0,0 0-29 16,0 0-45-16,-46 54-13 0,22-35-18 0,-5 0-67 15,-9 5-334-15,7-4-563 0,3-5-643 16</inkml:trace>
  <inkml:trace contextRef="#ctx0" brushRef="#br0" timeOffset="112422.87">26544 13689 2594 0,'0'0'412'0,"0"0"-242"0,0 0-30 15,0 0-48-15,0 0 4 0,0 0-30 16,0 0-66-16,0 0-6 0,-79 7 6 16,48 18 19-16,-6 8-6 0,-6 14-10 15,-2 13-2-15,-1 14 24 0,8 3-9 16,13-10 16-16,16-7-4 0,9-20-28 15,10-10-3-15,5-6 0 0,7-4 3 16,11 2 22-16,18 4-22 0,18-1-57 0,15-8-178 16,3-10-244-16,-21-7-717 0,-18-5-554 0</inkml:trace>
  <inkml:trace contextRef="#ctx0" brushRef="#br0" timeOffset="112743.07">26746 13883 2591 0,'0'0'325'0,"0"0"-190"0,0 0-68 16,0 0 3-16,0 0 17 0,60-32 11 16,-39 35-40-16,4 9 21 0,-1 5 29 15,1 5-20-15,-1 6-18 0,-3 4-20 16,-4 3-18-16,-2 0-20 0,-8 1-12 15,-2-4 0-15,-2-4 0 0,-3-5 0 0,-2-7 1 16,-2-6 0-16,0-5 34 0,-2-3 37 16,-3-2 36-16,2-5 38 0,-1-6-6 15,-1-4-72-15,3-4-37 0,2-2-18 16,3-4 14-16,1-4-2 0,5 0-25 16,7-5-10-16,5 2-12 0,6-2-15 15,6 5 18-15,0 2-18 0,5 6 3 0,-1 4-25 16,-3 5-118-16,-2 7-87 0,-1 2-112 15,-2 3-331-15,-7 0-734 0</inkml:trace>
  <inkml:trace contextRef="#ctx0" brushRef="#br0" timeOffset="113044.92">27179 14073 2152 0,'0'0'350'0,"0"0"-286"15,0 0-62-15,0 0 14 0,0 0 23 16,0 0-13-16,0 0-26 0,72-52-1 16,-45 41 0-16,-1-3-19 0,2 1 8 0,1-1-5 15,-4 2 17-15,-5 1 1 0,-5 1 19 16,-5 3 83-16,-5-1 64 0,-4 4 61 16,-1 1-33-16,0-2-58 0,-7 5-58 15,-2 0-60-15,-4 3-19 0,-4 4-16 16,0 3 16-16,2 2-1 0,1 2 1 15,1 3-3-15,8-2-16 0,3 2 16 16,2 2-3-16,7 0 6 0,8 0 19 16,7-1 9-16,6-1-28 0,9-3-133 15,17-2-135-15,12-4-134 0,13-7-319 16,-2-2-414-16</inkml:trace>
  <inkml:trace contextRef="#ctx0" brushRef="#br0" timeOffset="113395.39">27938 13962 1638 0,'0'0'468'15,"0"0"-183"-15,0 0-24 0,-49-56-39 0,30 46-20 16,-1 1-29-16,0 2-4 0,-2 2-39 16,0 5-60-16,-1 0-26 0,0 5-3 15,0 3 32-15,2 4-4 0,2 3-15 16,3 1-51-16,6 3-1 0,3 1-2 16,3-3-1-16,4 2 1 0,6-2 0 15,4-3 22-15,6-1 15 0,2-6-15 16,2-3-22-16,3-4-47 0,-1-3-116 15,-1-8 8-15,0-3 28 0,-3-6 3 16,-1-4 44-16,-6-5 42 0,3-2 37 16,-7-5-1-16,1-3-12 0,-3 0 14 0,1 0 3 15,-1 6 20-15,-3 4 28 0,-2 7 82 16,0 7 48-16,0 5-14 0,-1 4-25 16,-3 6-51-16,0 1-91 0,1 9-107 15,-1 7 107-15,-1 7 0 0,0 8 22 16,3 11 7-16,2 11 52 0,1-3-30 15,5-5-48-15,0-6 28 0,-1-7-9 0,4 5-6 16,-1 3 14-16,-2-2-30 0,2-3-173 16,-1-2-337-16,-4-8-757 0,0-12-977 0</inkml:trace>
  <inkml:trace contextRef="#ctx0" brushRef="#br0" timeOffset="113559.03">28346 14112 3432 0,'0'0'602'0,"0"0"-469"16,0 0-118-16,0 0-15 0,0 0 59 15,0 0 4-15,-36 56-17 0,14-36-46 16,-3 1-43-16,-13 3-330 0,7-7-752 16,3-5-1186-16</inkml:trace>
  <inkml:trace contextRef="#ctx0" brushRef="#br0" timeOffset="114159.1">28851 13798 840 0,'0'0'1453'0,"0"0"-1281"0,15-46-101 16,-12 28 45-16,-3 0 93 0,0 3 6 0,-5 3-71 16,-8 5-64-16,-2 3-35 15,-6 4-23-15,-4 6-19 0,-1 4 29 0,-5 7 9 16,4 5-28-16,1 0-13 0,3 2 16 16,8 2 0-16,2 0-15 0,8-3 0 15,5 0 0-15,1-5 21 0,8-4-9 16,6-4 22-16,1-4 3 0,3-5-3 15,2-1-35-15,-1-5-38 0,0-2 6 16,-1-5 32-16,-4 0 2 0,1 1 20 16,-2 0-9-16,-1 2-10 0,0 4 0 0,2 1 10 15,2 4 16-15,3 1-29 16,-1 11-25-16,2 2 7 0,-1 6 17 16,-5 5 2-16,0 5 10 0,-5 4-10 15,-6 3 0-15,-4 2 40 0,-9 2 13 0,-7 0-16 16,-10-2-7-16,-3 0-12 0,-5-6 9 15,1-4-2-15,-2-5-11 0,2-7-2 0,7-5-12 16,4-4-1-16,6-3-10 0,9-5-59 16,2 0-51-16,5-7-79 0,9-18-290 15,3 6-638-15,2-5-744 0</inkml:trace>
  <inkml:trace contextRef="#ctx0" brushRef="#br0" timeOffset="114427.69">29067 13796 2564 0,'0'0'489'0,"0"0"-272"16,0 0-134-16,73-12-3 0,-45 16 34 15,0 6 6-15,-2 5-53 0,-1 6-29 16,-1 3-16-16,-4 4-4 0,-5 1-18 16,-2-1-40-16,-6-3-5 0,-1-4-5 0,-4-6 12 15,-2-4 35-15,0-5 3 0,-3-6 16 16,-4 0 78-16,1-6 7 0,-5-5 62 15,3-3 13-15,-1-4-67 0,0-2-22 16,3-3-22-16,3-2-6 0,2 0-25 16,1-3-32-16,6 2-2 0,4 1-18 15,5 1-1-15,4 5-40 0,2 2-83 16,0 6-115-16,3 3-111 0,7 3-298 16,-6 3-684-16</inkml:trace>
  <inkml:trace contextRef="#ctx0" brushRef="#br0" timeOffset="115245.29">29465 13970 1471 0,'0'0'510'0,"0"0"-254"0,0 0-58 16,0 0 186-16,0 0 103 0,0 0-255 0,0 0-175 16,0 0-38-16,0 0 31 0,75-44-9 15,-51 30-40-15,3-1 0 0,2-2-2 16,-3-2-43-16,-2-3 16 0,-2 2-7 15,-3-1 32-15,-3 2 3 0,-3 2 25 16,-6 2-22-16,-2 1 35 0,-3 2 54 16,-1 5 12-16,-1 0-4 0,0 4-22 15,-3-1-36-15,-3 2-42 0,-5 2-20 16,-1 2-12-16,-3 5 10 0,-1 4 20 16,3 1-1-16,-1 3 0 0,2 2 3 0,6 2 10 15,1 2 18-15,3 2 5 16,2 0-5-16,2 2-3 0,7-1-10 0,5 0-2 15,4-4 3-15,4-3 21 0,1-3-9 16,6-5 6-16,-1-3-3 0,1-3-6 16,1-3-3-16,-3-6-19 0,-2-3-3 15,-2-6-18-15,-1 1-37 0,-5-6 14 16,-1-2 13-16,-1-2 28 0,-6-2-1 0,1 1 1 16,-5 3 0-16,-3 1 16 0,-2 1-1 15,0 4-13-15,-3 3 0 0,-4 3-2 16,-1 2 0-16,2 4 13 0,-1 2-12 15,0 2-1-15,1 2-31 0,-1 6 31 16,0 4 32-16,1 3 18 0,2 4-10 16,1 2-6-16,3 2-6 0,0 1-9 15,5 0-18-15,4-2 11 0,4-1 0 16,5 0-8-16,1-5-4 0,1-3-177 0,1-5-146 16,1-3-113-16,-3-5-65 0,-1-7-75 15,-3-3 135-15,-3-5 256 0,-2-3 166 16,-3-3 19-16,-2-2 188 0,4 1 140 15,-3 0 21-15,1 3-34 0,2 2-21 16,-2 3-71-16,-1 1-17 0,1 4-33 16,-4 2-35-16,0 4-33 0,-2 2-80 0,1 1-25 15,1 4-124-15,-1 5 124 0,3 3 22 16,-3 3 36-16,-2 4-18 0,0 1 1 16,0 3-16-16,-7-2-3 0,0 0 0 15,0-2-4-15,-3-2-15 0,3-4-1 16,-2-2 11-16,3-4-11 0,3-4-1 15,0-1 15-15,3-2 39 0,0-4 54 0,0-6-57 16,7-3-33-16,6-3-18 0,3-3 0 16,5-1 1-16,1 1-2 0,2 0 0 15,1 4 0-15,-1 1-1 0,-1 5 1 16,-3 1-2-16,-1 3 0 0,-3 4 2 16,0 1 1-16,-2 1-1 0,-2 6-28 15,0 3 28-15,-2 1 13 0,0 2 11 16,-3 1-11-16,1 1-13 0,-3-3 2 0,-1 1-2 15,-1-2-140-15,1-2-253 0,1-3-591 16,-2-6-647-16</inkml:trace>
  <inkml:trace contextRef="#ctx0" brushRef="#br0" timeOffset="115460.99">30582 13544 3131 0,'0'0'458'0,"0"0"-290"0,0 0-137 16,0 0 48-16,73 36 81 0,-50-15 41 16,0 8-24-16,0 4-22 0,0 4-38 15,-3 5-37-15,-4 7-6 0,-10 10-16 16,-6-9-28-16,-3-4-8 0,-13-6-22 16,-7-10-31-16,-5 4-12 0,-8 3-86 0,-5-4-130 15,2-7-187-15,-4-8-249 0,8-7-473 16,10-7-951-16</inkml:trace>
  <inkml:trace contextRef="#ctx0" brushRef="#br0" timeOffset="115650.33">31141 14025 3742 0,'0'0'701'0,"0"0"-509"0,0 0-177 15,0 0 44-15,0 0 45 0,27 51-12 16,-28-36-25-16,-12-1-2 0,-7 4-32 16,-9 0-20-16,-9 3-13 0,-25 4-245 15,8-4-448-15,8-5-1286 0</inkml:trace>
  <inkml:trace contextRef="#ctx0" brushRef="#br0" timeOffset="116113.5">27770 14907 3610 0,'0'0'520'15,"0"0"-417"-15,0 0-103 0,0 0-146 16,0 0 57-16,0 0 72 0,0 0 15 15,0 0-112-15,0 0-214 0,-25 69-385 16,17-48-622-16</inkml:trace>
  <inkml:trace contextRef="#ctx0" brushRef="#br0" timeOffset="116259.28">27751 15343 427 0,'0'0'232'15,"0"0"-69"-15,0 0-82 0,4 62-48 16,7-43-33-16,3-5-39 0,18 5-529 16</inkml:trace>
  <inkml:trace contextRef="#ctx0" brushRef="#br0" timeOffset="116372.52">27955 15540 811 0,'0'0'664'0,"0"0"-108"0,0 0-145 15,0 0-130-15,-61 8-98 0,42-5-61 16,1 3-61-16,-1 0-61 0,4 3-13 15,3 2-25-15,3 2 6 0,7 4-399 0,2-1-747 16</inkml:trace>
  <inkml:trace contextRef="#ctx0" brushRef="#br0" timeOffset="116511.21">27955 15782 3161 0,'0'0'433'0,"0"0"-433"16,0 0-137-16,0 0 137 0,0 0 143 15,0 0-48-15,0 0-51 0,0 0-19 16,4 45 0-16,-4-28-25 0,-5 4-214 16,0-5-742-16,-2-4-1548 0</inkml:trace>
  <inkml:trace contextRef="#ctx0" brushRef="#br0" timeOffset="117474.14">26136 16436 2497 0,'0'0'413'15,"0"0"-179"-15,0 0-71 0,15-49 31 16,4 39-30-16,4-2-72 0,10 2-39 16,5 0-21-16,4 4-29 0,2 2-3 15,1 4-12-15,-4 2-13 0,-4 6-3 0,-5 8-10 16,-9 0 0-16,-10 7 10 15,-4 2-1-15,-9 3 10 0,-10 5 7 0,-7 0 11 16,-6 0 0-16,-3 1 1 0,-3-5 0 16,-2 0 1-16,1-4-1 0,-1-2 3 15,2 0 79-15,1-4-44 0,6 0 6 16,3-1-16-16,6-3-9 0,5-3-19 16,7-1-14-16,2 0 14 0,13-1 24 0,6 0 7 15,7-1 13-15,10-3-6 0,4 1-16 16,1-3-22-16,-3-1-27 0,-3-1-64 15,-11 0-4-15,-8 0 7 0,-9 0 15 16,-5 0-13-16,-3-2 16 0,-1 2 70 16,-8 0 25-16,-6-2-6 0,-6 3-18 15,-3 1 12-15,-5 1-1 0,-1 2 7 16,-3-1 13-16,4 1 25 0,2 1-9 16,1-2-7-16,7 2-13 0,4 1-12 15,5 3-16-15,5-2-19 0,4 3 1 16,2 3 18-16,10 1 22 0,7 2 13 0,10-1-13 15,5 1 6-15,11 2-6 0,10 3-6 16,10 2-4-16,-6-3-12 0,-7-3-3 16,-14-3-16-16,-14-3-62 0,-3 1-17 15,-2 2 31-15,-11-1 10 0,-7-1 16 0,-6 1 41 16,-13-1 1-16,-8 2 2 0,-6 0 13 16,-8-1-3-16,-9 2-11 0,-13 6 11 15,-18 3-11-15,-27 6-2 0,-19 4-247 16,-20-3-205-16,33-8-851 0</inkml:trace>
  <inkml:trace contextRef="#ctx0" brushRef="#br0" timeOffset="122153.31">21882 13948 1638 0,'0'0'205'0,"0"0"-173"16,0 0 14-16,0 0-11 0,0 0 11 0,0 0 41 15,0 0 40-15,0 0 18 0,0 0-2 16,0 0-34-16,-25-9-50 0,25 9-43 16,-1 0-16-16,1 0-13 0,0 0 11 15,0 0 2-15,0 0 1 0,0 0 0 0,6 0 44 16,8 2 74-16,5 0 25 15,12-2-2-15,23 0-2 0,27-7 19 16,30-8-35-16,23-6-29 0,5-2-6 0,0 0-39 16,-8-1-18-16,6 3-18 0,0 1-14 15,-3 0-16-15,-3 5 4 0,-14 1 10 16,-11 6-1-16,-18 1-1 0,-16 5-11 16,-19 0-10-16,-17 2-1 0,-16 0 7 15,-6 0 18-15,-2 0 0 0,-2 0 1 16,-3 0 2-16,-6 0 30 0,-1-3 6 15,-4 1-19-15,-8 0-19 0,0-1-41 16,-6 3-7-16,-1-2-72 0,-2 2-45 0,-1 0-71 16,0 0-120-16,-12 0-283 15,7 2-147-15,1 0-618 0</inkml:trace>
  <inkml:trace contextRef="#ctx0" brushRef="#br0" timeOffset="122519.48">21954 14125 1778 0,'0'0'366'0,"0"0"-310"15,0 0-21-15,0 0 98 0,0 0 106 16,0 0 67-16,0 0-88 0,0 0-122 0,0 0-7 15,0 0 3-15,72-40 7 0,-13 22 18 16,19-5 10-16,27-2 2 0,13 0 6 16,7 3 0-16,-1 5-32 0,-6 3-32 15,0-1-21-15,-3 4-16 0,-3 0-22 16,-13 3-12-16,-14 0-10 0,-16 3 10 0,-18 1 3 16,-16 0-1-16,-13 2-2 0,-10 0-12 15,2 0-16-15,-5-1 16 0,-1 0 12 16,-5-2 3-16,-3 1-3 0,-3-6-75 15,-5 0-31-15,0-2-3 0,-5-1-39 16,4 0-47-16,-1-4-94 0,5-5-247 16,3 2-528-16,2 1-780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7T12:11:06.808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4241 5146 902 0,'0'0'257'16,"0"0"-12"-16,0 0-8 0,0 0-35 15,0 0-14-15,0 0-26 0,0 0-32 16,0 0 2-16,0 0-28 0,0 0-30 0,-21-25-23 16,21 25-18-16,0 0-11 0,0 0 17 15,0 0 16-15,0 0 15 0,-1-1 7 16,1 1-9-16,0 0-11 0,0 0-15 16,0 0-10-16,0 0-32 0,0 0-13 15,0 0-41-15,-1 1-36 0,1 4 23 0,0 3 63 16,0 4 4-16,0 1 0 0,0 5 0 15,0 1 0-15,1 4-16 0,2 3 15 16,1 0-2-16,2 3 3 0,-1 3 14 16,-1-1 8-16,-1-2 23 0,0 3 3 15,1 0 1-15,-2 0-33 0,-1-2-13 16,0-1 16-16,1-2-17 0,-1-3 0 16,0-5 1-16,0-1 1 0,0-3-2 15,0-4 10-15,-1-4-12 0,1-2 1 16,-1-3-1-16,0 0 16 0,0-2 29 0,0 0 13 15,0 0 15-15,0 0 10 16,1-2 6-16,1-2-32 0,2-3-32 0,-2-1-24 16,0 0-1-16,0-1-2 15,-2-1-14-15,0 3-85 0,0 0-202 0,-3-2-153 0,-6 3-548 16,3 0-734-16</inkml:trace>
  <inkml:trace contextRef="#ctx0" brushRef="#br0" timeOffset="512.83">4045 5640 1319 0,'0'0'332'0,"0"0"-157"16,0 0-6-16,0 0-55 0,0 0-114 0,0 0 3 15,0 0-3-15,0 0 94 0,0 0 52 16,0 0-23-16,64 18-17 0,-49-10 1 16,0-1-33-16,1 1 13 0,-2 1-26 15,-2-1 0-15,0-2 3 0,-3 5-23 16,2-2 14-16,-4 0 2 0,2 1-2 15,-2 0-1-15,-2-1-9 0,0-1-14 16,1-1 4-16,-2-2-3 0,-2-1-19 16,1-1-11-16,-2-1 23 0,0-2 14 15,-1 0 18-15,3 0 22 0,1-3 19 16,0-4-7-16,2-4-25 0,4-4-35 0,0-2-18 16,2-5 3-16,-1-2-4 0,5-2 1 15,-2-2-12-15,-1 0-1 0,1 2-2 16,0 1 0-16,-4 4-1 0,0 3 1 15,-3 4-10-15,-2 4 10 0,-2 2-1 16,0 4 1-16,-2-1-1 0,0 5 2 0,-1-1-2 16,1 1-28-16,-1 0-60 15,0 0-114-15,0 0-49 0,0 1-152 0,-3 4-48 16,-4-1 1-16,-7 4-87 0,2-1-501 16</inkml:trace>
  <inkml:trace contextRef="#ctx0" brushRef="#br0" timeOffset="925.19">3976 5631 817 0,'0'0'717'0,"0"0"-347"0,0 0-84 16,0 0-47-16,0 0-55 0,0 0-45 15,0 0-46-15,0 0-28 0,0 0-34 16,0 0-31-16,8-4-48 0,3 1 25 0,4-3 23 16,6 1 23-16,3-3 15 0,3-1 1 15,7 1 2-15,3-3 4 0,1 1-10 16,1 0 7-16,0 0 3 0,-3 1-26 15,-1 2-6-15,-3 1-12 0,-4-1 0 16,-5 2 1-16,-3 1 1 0,-3 0 10 16,-4-1-10-16,-3 3 16 0,-3 0-3 15,-1 0 13-15,-2 0 6 0,-3 2 13 16,0-1 19-16,0 1 28 0,-1 0 35 16,0-2-33-16,0 0-59 0,0 0-38 15,0 1-18-15,0-1-1 0,-3-1-34 0,-9 3-299 16,2-1-334-16,-4 0-1125 0</inkml:trace>
  <inkml:trace contextRef="#ctx0" brushRef="#br0" timeOffset="4275.64">19746 6515 894 0,'0'0'271'0,"0"0"-59"0,0 0 35 0,0 0-42 16,0 0-43-16,0 0 3 0,0 0-42 0,0 0 23 15,0 0-33-15,-15-41 0 0,15 38 6 16,-1 0-3-16,1 1 22 0,-1-2 0 16,0 1 2-16,0 1 7 0,1-1-20 15,0 0-13-15,0 1-23 0,0 0-9 16,0 0-16-16,0 0-16 0,0 1-16 15,0 1-18-15,0 0-16 0,0 0-16 16,3 0-40-16,6 5-10 0,3 4 19 16,4 2 0-16,4 5 15 0,2 4-9 15,2 2 19-15,4 4 21 0,0 1-11 16,3 2 12-16,0 2 37 0,3-2 61 0,-1 0-10 16,1-1-22-16,-2-2-19 0,-3-2-8 15,-2-1-11-15,-1-3 19 0,-4-1-10 16,-2-3-12-16,-4-2 3 0,-3 0-16 15,0-2 1-15,-5-1-1 0,2-1-8 16,-5-2 11-16,-1-1-12 0,-2 0 10 16,0-4-12-16,-1 1 0 0,-1-2 1 0,0-1 1 15,0-1-3-15,0 0-9 0,0 0-51 16,0-2-46-16,-1-5-89 0,0-1-158 16,1-3-208-16,0-16-445 0,0 4-475 15</inkml:trace>
  <inkml:trace contextRef="#ctx0" brushRef="#br0" timeOffset="4574.63">20253 6418 1997 0,'0'0'493'0,"0"0"-287"0,0 0-190 15,0 0-16-15,0 0 0 0,0 0 42 16,-68 50 71-16,41-22 41 0,0 8-4 0,-8 9-9 15,-6 12-62-15,-5 11-2 0,0 0-52 16,6-7 35-16,10-18-28 0,13-15-10 16,6-9 0-16,2-4-6 0,2-2 35 15,0 3 21-15,-3-2 35 0,4 0 13 16,2-5-41-16,0-3-32 0,1-3-19 16,2-1-6-16,0-2 6 0,1 0 6 15,-1 0 10-15,1 0-1 0,0 0-2 16,0 0-4-16,0 0-37 0,0-2-34 0,1-2-197 15,11-8-156-15,-3 1-341 0,5-2-1299 16</inkml:trace>
  <inkml:trace contextRef="#ctx0" brushRef="#br0" timeOffset="5449.16">20534 6867 1773 0,'0'0'374'15,"0"0"-164"-15,0 0 20 0,0 0-15 16,0 0-47-16,0 0-107 0,0 0-61 15,0 0 0-15,0 0 28 0,0 0 100 0,0 0 10 16,18 60-8-16,-16-38-3 16,0 2-16-16,0-2-29 0,-1 0 9 0,1-1-34 15,0-2 5-15,-1-2 18 0,0-1-21 16,1-2-15-16,-1-3 2 0,0 1-17 16,1-5-14-16,-1-1-2 0,0-1-1 15,0-1 0-15,0-1 1 0,0-1 2 16,1-1-15-16,0-1-43 0,0 0-100 0,0-3-103 15,1-13-155-15,1 1-662 0,-3-3-1173 0</inkml:trace>
  <inkml:trace contextRef="#ctx0" brushRef="#br0" timeOffset="5601.35">20522 6699 2987 0,'0'0'399'0,"0"0"-323"0,0 0-15 15,0 0 43-15,0 0-50 0,-3-46-54 16,3 46-3-16,0 0-51 0,0 0-85 16,0 6-202-16,3 7-283 0,0 1-569 15</inkml:trace>
  <inkml:trace contextRef="#ctx0" brushRef="#br0" timeOffset="6177.28">20766 6973 1319 0,'0'0'748'0,"0"0"-502"16,0 0-117-16,0 0 55 0,0 0 3 16,0 0-7-16,0 0 6 0,0 0-30 0,0 0-41 15,0 0-64-15,0 0-51 0,15-20-48 16,-14 24 48-16,1 4 13 0,0 6 82 16,-1 6 19-16,0 0-29 0,0 6-22 15,-1 3-6-15,0 0-29 0,0 2 19 16,2 0-19-16,2 0-15 0,0-2-13 15,0-1 15-15,-1-3-15 0,2-4 1 16,0 1-1-16,-2-3 13 0,-1-5-13 16,-1 2-14-16,-1-4 14 0,0-1 0 15,0-1-11-15,-2-4-5 0,-2 0 1 0,-5 0-4 16,1 0-3-16,-5-1-25 0,-2-2-16 16,0-1-38-16,-5-1-3 0,-2-1-23 0,1-2-99 15,-2-5-69-15,-3-11-162 16,5 1-626-16</inkml:trace>
  <inkml:trace contextRef="#ctx0" brushRef="#br0" timeOffset="6346.82">20743 6765 2443 0,'0'0'1311'0,"0"0"-1151"0,0 0-135 0,0 0 38 15,0 0 23-15,0 0-74 0,0 0-12 16,0 0-51-16,0 0-56 0,0 0-205 16,-14-32-677-16,21 37-849 0</inkml:trace>
  <inkml:trace contextRef="#ctx0" brushRef="#br0" timeOffset="7478.02">20949 6307 659 0,'0'0'459'16,"0"0"-208"-16,0 0-49 0,0 0 6 16,0 0 3-16,0 0 13 0,0 0-27 0,0 0-84 15,0 0-74-15,0 0-37 0,4-8 24 16,-1 6 19-16,-2 2 10 0,0-2 3 16,0 2 3-16,2 0 16 0,0-2 13 15,2 0-19-15,4-1-33 0,2 0-35 16,7 0 10-16,4-1-11 0,4 3 1 15,5-1 0-15,1 2-3 0,0 0-3 0,1 3-16 16,-3 2-13-16,-2 4-19 0,-4 1 9 16,-5 4 0-16,-5 0-6 0,-3 3 19 15,-7 0 26-15,-3 1 3 0,-1 3 3 16,-6 0 17-16,-5 0 15 0,-2 0 26 16,-3-1-16-16,-2 1-10 0,-1 0-3 15,1-2-19-15,0 0-10 0,3 1 36 16,-1-2-20-16,2-1-7 0,4-2-12 15,1-3-3-15,4 1 0 0,2-2-19 16,2 1 6-16,1-3 15 0,1 0 1 0,5-1 25 16,4-2 10-16,2 0 1 0,4 0 2 15,2-2-3-15,3 0-6 0,-1 0-29 16,3-4-45-16,-2 0-22 0,-1 0-16 16,-3-4 16-16,-2 0 25 0,-3 0 22 0,-3 1 20 15,-3 0 41-15,-3-1 4 16,-2 1 19-16,-1 1-42 0,0 0-22 0,-1 2 0 15,-4-1 0-15,-6 1 24 0,-2 0-23 16,-3 3 17-16,-3 4 17 0,1 3 13 16,-1 0-6-16,4 6-33 0,4-1-9 15,2 4-22-15,5 0 22 0,4 3 16 16,0 0 0-16,8-1 3 0,4 2 6 16,6 0 1-16,2 1-7 0,1-1 10 0,1 2-17 15,-2-4 7-15,-3 1-19 0,-5-3-1 16,-6-2-1-16,-6-2-14 0,-2-2 14 15,-11 2 0-15,-3-2-33 0,-8-1-25 16,-3 1 9-16,-7-4-87 0,-3 4-105 16,-2-4-89-16,-15-2-162 0,9-2-622 15</inkml:trace>
  <inkml:trace contextRef="#ctx0" brushRef="#br0" timeOffset="8393.53">19481 6272 1520 0,'0'0'208'0,"0"0"-179"0,0 0 17 16,0 0 15-16,0 0-5 0,0 0 21 15,0 0 8-15,0 0-1 0,-75 13-6 16,48 1-30-16,-2 1 1 0,-2 3-10 0,4 0 6 16,-1 2-9-16,5-3 19 0,3 2 16 15,3 0-17-15,4 1 8 0,1-1-30 16,6 1-30-16,1-1 24 0,4-2-7 16,1 0 20-16,4 0 3 0,5-1 12 15,6-3 46-15,6-1-7 0,5 0-10 0,7-2-3 16,2-1-36-16,2-2-2 15,2-4-30-15,-3 1-10 0,-3 1-2 0,-5-1-2 16,-8 0-23-16,-2 1-4 0,-9 2-19 16,-2 0-19-16,-6 0 26 0,-1 2 20 15,-9 2 21-15,-1 1 26 0,-8 1-7 16,-1 2-3-16,-5 0 0 0,-2 1-15 16,-4 0 0-16,2 0-1 0,-2-1-1 15,2 2-1-15,1 1 1 0,2-1-1 16,5-3-14-16,7 1-3 0,2-2-13 0,8-3 9 15,3 2 1-15,3-1 22 0,10-2 26 16,4 3 15-16,5-2 10 0,3-1-12 16,2 2-20-16,2 1-19 0,-5 0-2 15,-3 2-27-15,-4 1-3 0,-8 2-10 0,-5 2-31 16,-4 0 15-16,-2 1 36 0,-6 1 19 16,-6 0-14-16,-1 2 17 0,-2 0-2 15,-4 2 1-15,1 1-2 0,-1 0-10 16,3-1-3-16,3-2 13 0,6-5-16 15,6-1-4-15,3-6 23 0,11 0 89 16,7-1 26-16,5-4-9 0,7 0-39 16,8-3-19-16,4 0-32 0,5-1-2 15,-3 0-14-15,-1 0-172 0,-3-1-20 16,-5-1-78-16,-5 0-156 0,-5-1-109 16,3-8-171-16,-10 2-337 0</inkml:trace>
  <inkml:trace contextRef="#ctx0" brushRef="#br0" timeOffset="9323.15">21889 7045 2553 0,'0'0'480'0,"0"0"-355"0,0 0-23 16,0 0-29-16,0 0-47 0,0 0 2 15,0 0 58-15,0 0 60 0,0 0 12 0,20 54-42 16,-17-32-53-16,-2 2-13 0,1 1-18 16,0 0-16-16,0-3 0 0,2-1-13 15,0 0 0-15,4-3 25 0,-3-3-25 16,0-2 19-16,2-4-22 0,-3-1-148 15,-1-5-224-15,-1-5-236 0,0-5-192 16,-2-4-753-16</inkml:trace>
  <inkml:trace contextRef="#ctx0" brushRef="#br0" timeOffset="9449.41">21929 6845 2504 0,'0'0'402'0,"0"0"-315"0,0 0-84 16,0 0 4-16,0 0-7 0,0 0-113 15,0 0-93-15,0 0 155 0,0 0-127 16,0 0-506-16,-15 59-1087 0</inkml:trace>
  <inkml:trace contextRef="#ctx0" brushRef="#br0" timeOffset="10096.79">22183 7270 2406 0,'0'0'496'16,"0"0"-483"-16,0 0 32 0,0 0 45 16,0 0 86-16,0 0-1 0,0 0-13 15,0 0-48-15,41 44-23 0,-39-33-40 16,-2 0-13-16,0-1-10 0,-2 1-9 15,-8-1-19-15,-1 0-34 0,-3-1-45 16,-3-1-91-16,2 1-122 0,-3-3-169 16,0 0-149-16,3-1-611 0</inkml:trace>
  <inkml:trace contextRef="#ctx0" brushRef="#br0" timeOffset="10425.5">22457 7086 2101 0,'0'0'356'0,"0"0"-255"0,0 0-8 15,0 0-45-15,0 0 49 0,0 0 77 16,0 0 21-16,16 50-45 0,-14-27-23 15,-2 3-19-15,0 3-41 0,0 3 25 16,0 0-36-16,0 1-2 0,0-2-26 16,-1-2-3-16,-2-1-12 0,1-3 15 0,-3-3-3 15,-3 0-22-15,1-4 1 16,-5-2-4-16,2-4 0 0,-4-2-19 0,3-2-25 16,-3-4-44-16,-2-2-4 0,-1-2-69 15,3-2-142-15,-4-4-78 0,-3-14-277 16,3 2-736-16</inkml:trace>
  <inkml:trace contextRef="#ctx0" brushRef="#br0" timeOffset="10567.08">22301 6898 2959 0,'0'0'368'15,"0"0"-356"-15,0 0 8 0,0 0-20 16,0 0 0-16,0 0-42 0,0 0-34 15,0 0-241-15,0 0-238 0,0 0-863 0</inkml:trace>
  <inkml:trace contextRef="#ctx0" brushRef="#br0" timeOffset="11007.24">22904 7079 2720 0,'0'0'420'16,"0"0"-269"-16,0 0 5 0,0 0-1 16,0 0-79-16,61-27-48 0,-41 21-28 15,4 2 0-15,-2 2-19 0,-1-1-9 16,0 3-67-16,3-1-332 0,-6 0-365 16,-4 0-1105-16</inkml:trace>
  <inkml:trace contextRef="#ctx0" brushRef="#br0" timeOffset="11179.9">22891 7187 1155 0,'0'0'1695'0,"0"0"-1206"16,0 0-253-16,0 0 16 0,0 0 69 16,0 0-97-16,0 0-149 0,0 0-75 15,0 0-37-15,64-20 9 0,-41 18-21 16,1-2-182-16,12-1-181 0,-7-1-606 15,-1-2-915-15</inkml:trace>
  <inkml:trace contextRef="#ctx0" brushRef="#br0" timeOffset="11809.1">23436 6921 912 0,'0'0'1373'0,"0"0"-1156"0,0 0-75 0,0 0 99 15,0 0 51-15,0 0-56 0,0 0-59 16,0 0-60-16,0 0-35 0,0 0-82 15,0 0-56-15,36-31-30 0,-35 45 86 16,2 3 57-16,-2 6 0 0,-1 4 0 16,0 2-26-16,0 2 10 0,0 0-3 15,-3-1-10-15,1-2-3 0,2-3 10 16,-1-3-10-16,1-2 1 0,0-4 2 16,0-1-12-16,0-4 2 0,0-4-15 15,0 0 22-15,0-2-3 0,0-3-3 16,0 1-19-16,1-3-199 0,3 0-204 0,4-8-261 15,-1-1-882-15</inkml:trace>
  <inkml:trace contextRef="#ctx0" brushRef="#br0" timeOffset="12064.69">23828 7262 2995 0,'0'0'352'0,"0"0"-352"16,0 0-26-16,0 0 26 0,0 0 77 0,0 0 5 16,0 0-28-16,0 0-22 0,-24 54 3 15,10-42-35-15,-3 2-67 0,1-3-91 16,1-2-82-16,1-1-119 0,0-1-139 15,7-5-525-15</inkml:trace>
  <inkml:trace contextRef="#ctx0" brushRef="#br0" timeOffset="12366.75">24141 7103 3063 0,'0'0'417'0,"0"0"-280"0,0 0-11 16,0 0-3-16,0 0-104 0,0 0-19 16,0 0-41-16,0 0-25 0,0 0-35 15,0 0-421-15,57-13-588 0,-44 13-919 0</inkml:trace>
  <inkml:trace contextRef="#ctx0" brushRef="#br0" timeOffset="12541.26">24402 7057 2797 0,'0'0'506'0,"0"0"-369"0,0 0-10 16,0 0-83-16,0 0-44 0,0 0-50 16,0 0-265-16,0 0-337 0,0 0-597 0</inkml:trace>
  <inkml:trace contextRef="#ctx0" brushRef="#br0" timeOffset="12678.27">24646 7040 2610 0,'0'0'502'16,"0"0"-266"-16,0 0 72 0,0 0 7 16,0 0-52-16,0 0-64 0,0 0-78 0,0 0-80 15,0 0-41-15,0 0-40 0,10-16-44 16,-10 13-286-16,0-1-812 0,0-2-1447 0</inkml:trace>
  <inkml:trace contextRef="#ctx0" brushRef="#br0" timeOffset="13422.97">24966 6958 1573 0,'0'0'568'0,"0"0"-296"0,0 0-84 0,0 0-21 15,0 0-167-15,0 0-77 0,0 0 45 16,0 0 32-16,0 0 77 0,-11 53-3 16,9-33 3-16,1 3 13 0,1 0-26 15,0-2-29-15,1-2-9 0,2-2 9 16,2-1-9-16,-3-5-13 0,0-1 3 16,-1-3 3-16,-1-4 13 0,0-1-32 15,0-2-221-15,0 0-155 0,-2-2-74 16,-4-9-115-16,2-2-864 0</inkml:trace>
  <inkml:trace contextRef="#ctx0" brushRef="#br0" timeOffset="13722.1">24981 6993 1597 0,'0'0'403'0,"0"0"-112"16,0 0 36-16,0 0-28 0,0 0-78 0,0 0-160 16,0 0-35-16,0 0-26 0,0 0 86 15,0 0 12-15,68 52-28 0,-46-32-16 16,0 3-9-16,0-1-26 0,2 0 3 15,1-1 13-15,-2-3-10 0,-2-3-3 16,-2-5-6-16,-4-3 3 0,-2-3 12 16,-2-2-5-16,-3-2 14 0,-2 0 5 15,1-6 5-15,-1-2-22 0,-2-2-3 16,0-4-9-16,2-3-1 0,-5-3 55 16,0-3-4-16,-1-2-29 0,0-2-2 0,-1 1-33 15,-3 1 48-15,1 1-22 0,1 5 24 16,1 3-2-16,1 3 6 0,-1 5-44 15,1 4-12-15,0 0-22 0,0 3-9 16,0-1-31-16,0 2-118 0,3-3-273 16,5 1-778-16,-1-1-1213 0</inkml:trace>
  <inkml:trace contextRef="#ctx0" brushRef="#br0" timeOffset="22001.85">19264 8439 1429 0,'0'0'354'15,"0"0"-178"-15,0 0 8 0,0 0 95 16,0 0-66-16,0 0-58 0,0 0-36 16,0 0-33-16,0 0-15 0,0 0-36 15,3-3-35-15,-3 3 1 0,0 0-1 16,0 0 38-16,0 0 23 0,0 0 29 15,0 0 21-15,-1 2 38 0,-6 3 35 16,-1 3-20-16,-6 1-39 0,-5 5-46 16,-2 1-35-16,2-1-19 0,-2 2-10 15,4-1-15-15,4-1-1 0,3-1-20 16,4-2-7-16,3-1 6 0,3-1 0 0,3 0 22 16,5-1 14-16,7-1 18 0,5 2 2 15,4-1-6-15,1-2-25 0,3-1-3 16,-3 1-12-16,-2-1 8 0,-3 2-20 0,-5-1-11 15,-5 2-8-15,-2-1-5 0,-6 1 22 16,-2 2 14-16,0 1 12 0,-8 0 3 16,-3 1-1-16,-4-1 1 0,-4 3 13 15,-3 0-13-15,2 1 16 0,-4-1-2 16,2 0-2-16,3-2-13 0,2 0 0 16,4-2-2-16,4 0-15 0,4-4-8 15,4 0-5-15,1-1 3 0,5 2 25 16,7-2 16-16,4 2 16 0,6-2-9 15,4 0-11-15,-1 2-12 0,-3-1-16 16,-1 2-13-16,-5 1-18 0,-6 4-3 0,-4-1 3 16,-5 3 22-16,-2 3 9 0,-11 4 16 15,-6 1 0-15,-4 3 19 0,-3 2-7 16,-3-2-12-16,1-1 0 0,3 0 2 16,3-3-2-16,5-2 0 0,6-4-15 15,3-1 2-15,5-3 11 0,2-2 2 0,8 0 14 16,5-1 64-16,5 1-15 0,4-1-12 15,3-1-19-15,3 0-32 0,-1-1-30 16,-4 0-33-16,-3 0-54 0,-2-2-37 16,-4 0-29-16,-5-3-18 0,-1 0-61 15,-5 1 9-15,-3-1-28 0,0-2-6 16,-6 2-28-16,-8-2-82 0,0 0-270 0</inkml:trace>
  <inkml:trace contextRef="#ctx0" brushRef="#br0" timeOffset="22626.42">19741 8899 368 0,'0'0'278'16,"0"0"-119"-16,0 0 27 0,0 0 124 16,61-46 5-16,-48 33-19 0,0-2 28 0,0 1 13 15,-5 0-70-15,-1 2-1 0,-1 3-20 16,-4 3-84-16,0 1 3 0,-2 5 21 16,0-2-17-16,0 2-52 0,-2 0-30 15,-7 5-37-15,-1 6-13 0,-6 4 7 16,-1 6 18-16,-2 4 6 0,4 7-3 15,0-1-50-15,4 1-14 0,5 2 0 0,6-3 1 16,2 0-1-16,10-3 30 0,6-2-12 16,4-4 2-16,6-5 13 0,5-5 0 15,0-5 0-15,4-7 12 0,-2-3-6 16,-4-6-9-16,0-4-7 0,-7-4 7 16,-6-2-8-16,-5-6-23 0,-7 0-24 15,-6-4-10-15,0-1-15 0,-11-2-22 16,0 0-6-16,-5 2 47 0,-4 3 17 15,-3 3 12-15,-3 6-23 0,-2 2 22 16,1 4-26-16,1 3-12 0,-2 6 9 0,2 3-9 16,1 0-19-16,-1 5-124 0,2 5-71 15,4 4-115-15,3 1-207 0,8 2-162 16,6-3-693-16</inkml:trace>
  <inkml:trace contextRef="#ctx0" brushRef="#br0" timeOffset="23206.17">20785 8998 1201 0,'0'0'2349'0,"0"0"-2042"0,0 0-266 16,0 0-20-16,0 0 11 0,0 0 2 15,0 0 36-15,0 0 5 0,-43 65-22 16,22-43-22-16,-1 2-27 0,-1 0-4 15,3 0-216-15,4-4-108 0,4-3-191 16,5-3-154-16,4-4-562 0</inkml:trace>
  <inkml:trace contextRef="#ctx0" brushRef="#br0" timeOffset="23674.74">21017 8727 1102 0,'0'0'1255'0,"0"0"-1009"0,0 0-72 16,0 0 9-16,0 0 22 0,0 0-45 15,0 0-49-15,6-46-25 0,-4 39-20 16,-1-2-21-16,1 3-20 0,-1-1-6 16,0 2-3-16,1 0-4 0,0 0 1 0,2 0 15 15,-1-2 23-15,0 2 27 0,0-3 20 16,0 2 22-16,1-1-48 0,0 2-1 16,-1 2-2-16,-2 1-10 0,1 2-50 15,-1 0-9-15,0 0-56 0,1 4-40 16,2 4 96-16,3 6 34 0,0 6 59 15,-1 6-18-15,2 3-10 0,-3 5-4 0,0 2-11 16,-1 1-19-16,1-2-4 16,-3-1-2-16,0-3-23 0,-1-3 1 0,0-4-1 15,-1-4 1-15,0-4-3 16,0-3-18-16,0-1-50 0,0-6-37 0,0 0-81 16,0-4-86-16,0-1-144 0,-1 1-147 15,-1-2-110-15,-5 0-370 0,1 0-305 16</inkml:trace>
  <inkml:trace contextRef="#ctx0" brushRef="#br0" timeOffset="23816.24">21034 9044 1099 0,'0'0'826'0,"0"0"-363"0,0 0-224 0,0 0-61 15,0 0 5-15,0 0 47 0,0 0 104 16,0 0-53-16,0 0-67 0,0 0-20 16,-8 7-13-16,15-9-52 0,7-3-70 15,5 0-40-15,5-2-19 0,6-1-3 0,1 1-16 16,4 0-108-16,0-1-189 0,10-9-318 15,-9 2-874-15,-7-1-514 0</inkml:trace>
  <inkml:trace contextRef="#ctx0" brushRef="#br0" timeOffset="24674.7">21516 8376 2055 0,'0'0'301'16,"0"0"-136"-16,0 0-52 0,0 0 77 0,9-46-1 15,-1 36-9-15,3 1-46 0,3 1-42 16,5-2-6-16,4 2-63 0,2 0-23 16,5 3-19-16,-1 3-10 0,1 0 1 0,-3 2-17 15,-4 4 1-15,-4 3 6 0,-5 3-10 16,-7 2 32-16,-1 1 16 0,-6 4 41 16,0 1 10-16,-10 1-6 0,0 3-17 15,-6 0 1-15,-1 1-10 0,-3-1-6 16,0 0 0-16,1-2-10 0,-1 1 0 15,3-1 0-15,3-3 0 0,1 0 19 16,2-1-22-16,5-3 0 0,2-1-1 16,3 2 1-16,1-3 1 0,2 0-1 15,7 2 16-15,5-3 19 0,4-2-6 0,5 0 9 16,1-1-7-16,3-2-5 0,-1-2-26 16,-3-3-86-16,-2 0 7 0,-2 0-23 15,-4-3 20-15,-3 0 12 0,-3 1 47 16,-4 0 20-16,-3 2 1 0,-2 0 2 15,0 0 0-15,-1 0 20 0,-5 0-20 16,-5 0-22-16,-4 2 3 0,-1 2 6 0,-4 2 13 16,0 1 13-16,1 3 25 0,1-1 10 15,2 2-16-15,6 1-10 0,0 2-19 16,6 1-3-16,3 1 0 0,1 1-12 16,5 0 12-16,8 0 19 0,5 0 4 15,3 0 9-15,3-2-10 0,2 2-6 16,1-3-15-16,0 3 13 0,-3-1-14 15,-4 0-16-15,-3 1-7 0,-6-2-31 0,-3 1 7 16,-7 0-1-16,-1 0 3 0,-10 1 10 16,-2-1 19-16,-5 1 15 0,-1 1 1 15,-3-1 1-15,-2 0 2 0,1-1 10 16,-3-1 3-16,-1-1-13 0,0-1 10 16,-1-1-10-16,-3 2 11 0,1-4-14 15,-4 3-166-15,-2-2-100 0,-21 2-215 16,4-2-668-16</inkml:trace>
  <inkml:trace contextRef="#ctx0" brushRef="#br0" timeOffset="49033.97">24466 2067 932 0,'0'0'121'0,"0"0"-105"0,0 0-16 16,0 0 0-16,0 0 48 0,0 0 47 15,0 0-1-15,0 0 79 0,0 0-8 16,-6-24-54-16,6 22 6 0,0-1 16 16,0 0-13-16,0 0 13 0,-1 2-20 15,1-1 13-15,0 0-10 0,-1 0-32 16,1-1-6-16,0 3 15 0,0-2 13 16,0 1-7-16,0 1 4 0,0-2 5 0,0 2-25 15,0 0-29-15,0 0-13 0,0 0-9 16,0 0 6-16,0 0-3 0,0 0-3 15,0 0-1-15,0 0 7 0,0-1 10 16,0-1-17-16,-1 2-2 0,1 0-7 16,0 0-12-16,0 0-10 0,0 0-31 15,0 0-48-15,0 0-51 0,4 6-38 16,5 3 66-16,8 5 80 0,5 6 22 0,7 4 60 16,1 5 29-16,4 2 54 0,1 0-98 15,-3 1 18-15,0 0-13 0,-5-1-12 16,-3-2 9-16,-2-4-18 0,-3-1-10 15,-2-2-17-15,0-3 24 0,-4-4-24 16,-1-1-2-16,-2-4 3 0,-3-1 10 16,-1-2-10-16,0-3 19 0,-3-2-10 0,-2 0-8 15,-1-2 36-15,0 0 17 0,0 0-9 16,0 0-48-16,0-6-13 0,-2-3-277 16,-6-1-131-16,-2-14-229 0,-1 3-458 15,1 2-501-15</inkml:trace>
  <inkml:trace contextRef="#ctx0" brushRef="#br0" timeOffset="49302.09">24872 2006 2330 0,'0'0'301'16,"0"0"-127"-16,0 0 105 0,0 0-132 0,0 0-147 15,0 0-96-15,0 0 96 0,0 0 77 16,0 0 31-16,-65 75-6 0,37-40-32 15,-4 5-29-15,-1 2-9 0,2 1-3 16,-2 1-14-16,5-3-13 0,-1-2 14 16,5-5-14-16,4-3-1 0,2-4 3 15,6-6 8-15,0-4-11 0,6-5-1 16,2-4-1-16,2-5 1 0,1-1 0 16,1 0 16-16,0-2 19 0,0 0-35 15,6-4-130-15,8-2-169 0,3-3-159 16,22-13-308-16,-4 1-674 0</inkml:trace>
  <inkml:trace contextRef="#ctx0" brushRef="#br0" timeOffset="49675.9">25208 2380 1812 0,'0'0'292'0,"0"0"-65"16,0 0 32-16,0 0-21 0,0 0-100 0,0 0-106 15,0 0-32-15,0 0-25 0,0 0 25 16,0 0 96-16,0 0 45 0,7 38-42 15,-7-21 44-15,0 5-67 0,0 0-25 16,-2 0 18-16,1-1-37 0,-2-2 12 16,2-1-25-16,1-3 13 0,-1-2-1 0,1-2-12 15,0-2-16-15,0-2 16 16,0-2-18-16,0 0 21 0,0-3-9 0,0-2-13 16,0 0-25-16,0 0-108 0,0-5-31 15,0-11-301-15,0-1-662 0,0-2-719 0</inkml:trace>
  <inkml:trace contextRef="#ctx0" brushRef="#br0" timeOffset="49814.43">25152 2195 2519 0,'0'0'341'0,"0"0"-264"0,0 0-51 0,0 0 9 15,0 0-35-15,0 0-22 0,0 0-68 16,0 0-45-16,0 0-68 0,0 0 151 15,-7 10-103-15,7 2-591 0</inkml:trace>
  <inkml:trace contextRef="#ctx0" brushRef="#br0" timeOffset="50284.98">25520 2403 417 0,'0'0'1456'0,"0"0"-1193"0,0 0 28 16,0 0-29-16,0 0-50 0,0 0-61 16,0 0-39-16,0 0-74 0,0 0-38 15,0 0-20-15,0 0 20 0,0-4 73 16,0 23-5-16,0 1-8 0,-2 5-19 16,0 1 7-16,-1 5-7 0,1 0 19 15,-3 0-25-15,2 1 16 0,0-1-35 16,1-3-13-16,-1-2 0 0,1-2-2 15,0-3-1-15,-3-2-2 0,1-4 1 0,0-3-62 16,-1-2 47-16,-2-3 16 0,0-1 13 16,-1-2 9-16,-1-2 3 0,1-1 7 15,-2 0-10-15,0-1 0 0,-2 0 0 16,0 0-22-16,0-2-63 0,-1-2-35 16,2-1-70-16,-2-4-103 0,3 1-60 15,-3-13-218-15,6 6-253 0</inkml:trace>
  <inkml:trace contextRef="#ctx0" brushRef="#br0" timeOffset="50480.51">25480 2172 3029 0,'0'0'587'16,"0"0"-486"-16,0 0-35 0,0 0-9 15,0 0 9-15,0 0 22 0,0 0 0 16,0 0-28-16,0 0-60 0,0 0-22 16,0 0-82-16,12-8-126 0,-12 16-140 15,0-2-274-15,-3-3-926 0</inkml:trace>
  <inkml:trace contextRef="#ctx0" brushRef="#br0" timeOffset="52948.3">26085 2297 9 0,'0'0'94'0,"0"0"1"16,0 0 39-16,0 0 6 0,0 0 68 16,0 0-51-16,0 0-20 0,0 0-4 15,0 0 4-15,0 0-33 0,0 0-19 16,0 0-10-16,0 0 3 0,5-12-10 15,-5 12-16-15,0 0-13 0,0 0-6 0,0 0-1 16,0 0 4-16,0 0 3 0,0-2-3 16,0 1 3-16,2 0 3 0,-2 0 16 15,0 1-3-15,0 0 0 16,0 0-3-16,1 0-6 0,-1 0-8 0,0 0-2 16,0 0-10-16,0 0-3 0,0 0-4 15,0 0-16-15,0 0 10 0,0 0-12 16,0 0 1-16,0 0 15 0,0 0 2 15,0 0-3-15,0 0 0 0,0 0 4 16,0 0-4-16,0 0-3 0,0 0-10 16,0 0-1-16,0 0-2 0,0 0-19 15,0 0-7-15,0 0-6 0,0 0-4 0,0 0-6 16,0 0 10-16,0 0 9 0,0 0 20 16,0 0 3-16,0 0 13 0,0 0 3 15,0 0 7-15,0 0-1 0,0 0 1 16,0 0-10-16,0 0-12 0,0 0-1 15,0 0-23-15,1 0-6 0,1 0 19 0,4 1 10 16,1 0 39-16,3 2-6 16,3-3-4-16,4 2 3 0,4-1-13 0,1-1-3 15,5 1-12-15,4-1 9 0,2 0-1 16,1 0-9-16,3 0-1 0,2 0 0 16,1-1 11-16,0 1-13 0,0 0 9 15,0 0-9-15,-1-1-1 0,-3 1-1 16,-3 0 0-16,-2 0 2 0,-5 0 0 15,-2 0 0-15,-2 0 3 0,-4 0 26 16,0 0-12-16,-5 0-15 0,-1-2 14 0,-2 2-14 16,-5 0-2-16,0 0 2 0,-3 0 27 15,2-2-3-15,-4 2 9 0,1 0 20 16,-1 0 29-16,0 0 12 0,0 0-29 16,0 0-25-16,0 0-20 0,0 0-19 0,0 0 10 15,0 0-11-15,0 0-2 16,0 0-16-16,0 0-16 0,0 0-13 0,0 0-12 15,0 0-91-15,-4 0-284 0,0 0-327 16,-1-2-905-16,18 4 1664 0</inkml:trace>
  <inkml:trace contextRef="#ctx0" brushRef="#br0" timeOffset="80999.22">24432 3300 1425 0,'0'0'199'0,"0"0"-141"0,0 0-19 16,0 0 62-16,0 0-10 0,0 0 23 15,0 0-43-15,0 0 39 0,-6-44 29 16,5 42 10-16,1 1-33 0,0 0-32 15,0 1-52-15,0 0-19 0,0 0-13 16,0 0-15-16,0 0-14 0,-1 0 10 16,1 0 3-16,0 0 3 0,0 0-3 15,0 0 3-15,0 0 0 0,0 0 13 0,0 2 0 16,1 1 19-16,2-1 14 0,3 2-8 16,2-4 8-16,7 3 15 0,5-2 13 15,8 0-3-15,12-1 32 0,20-2 12 16,24-5-6-16,33-6-32 0,19-3-13 15,6 0 0-15,1 2-6 0,-12 2-29 0,3-1-13 16,-7 4 22-16,-8-1 23 0,-12 0-6 16,-12 3-8-16,-20 0-15 0,-19 2 0 15,-18 3-3-15,-14 0 3 0,-7-1-16 16,0 1 10-16,-4 0 0 0,-1-1-1 16,-7 3 7-16,-1 0 7 0,-3-3 8 15,-1 3 10-15,0 0 10 0,0 0 9 16,1 0-4-16,-1 0-21 0,0 0-19 15,0 0-8-15,0 0-11 0,0 0-3 0,0 0-13 16,0 0-2-16,0 0 5 0,0 0-6 16,0 0-9-16,0 0-13 0,0 0-28 15,0 0-168-15,-2 0-157 0,-11 3-265 16,-1 0-405-16,43-9-407 0</inkml:trace>
  <inkml:trace contextRef="#ctx0" brushRef="#br0" timeOffset="124937.25">23236 1935 1502 0,'0'0'407'16,"0"0"-148"-16,0 0 45 0,0 0-13 15,0 0-18-15,0 0-56 0,0 0-38 16,0 0 5-16,0 0-20 0,0 0-13 16,-9-22-48-16,8 22-51 0,1 0-52 15,0 0-31-15,0 0-17 0,0 0 7 16,0 0 7-16,7 0 9 0,7 0 25 16,14 0 19-16,21-3 31 0,30-1-3 0,23-3-22 15,7-1-2-15,-8 1-4 0,-16 0-17 16,-18 1 1-16,-17 2-2 0,-12-1 11 15,-13 2-9-15,-5 0 9 0,-3-1-9 16,1 2 13-16,-5 0-16 0,-6 1-1 16,-4 1-1-16,-2 0-20 0,-1 0-22 0,0-1 2 15,0 1 14-15,0 0 6 0,-4 0-12 16,-1 0-26-16,-5 0-3 0,1 2-19 16,-4 0-19-16,3 1-45 15,-3 0-48-15,3 0-39 0,-3 0-59 0,-4-1-50 16,-3 3-99-16,-1-2-102 0,-16 0-141 15,8-1-10-15</inkml:trace>
  <inkml:trace contextRef="#ctx0" brushRef="#br0" timeOffset="125540.33">23382 2007 2282 0,'0'0'239'16,"0"0"-239"-16,0 0-87 0,0 0 77 16,0 0 10-16,0 0 120 0,72 18 15 15,-43-12 10-15,4-3-33 0,6 2 4 16,6 1-23-16,1 0-26 0,-1 1-10 15,-2 2-47-15,-6 1-10 0,-5 4-16 16,-8 1-26-16,-5 0 4 0,-8 3 38 0,-2 2-2 16,-4 0 2-16,-4 0 16 0,-1 3-13 15,0-1-1-15,-4 0 1 0,-5 1 20 16,-1 2-22-16,-6-1 34 0,0 3 19 16,-5 3 10-16,-2 1-42 0,-3 5 13 15,-5 3 0-15,-7 9-13 0,-11 8 1 16,-10 13 2-16,-3 0-22 0,3-9 16 0,14-14-6 15,13-17-1-15,8-8 1 0,6-4-13 16,-3 4 0-16,0-3-16 0,2 2 16 16,5-3 18-16,3-3-5 0,5-4-10 15,2-1 13-15,4-2 9 0,0 1-9 16,1-1 9-16,7 1 13 0,5-2 22 16,7 0 3-16,8 0-3 0,9 0 6 15,20-5-10-15,19-1 11 0,23-2 14 16,4-5-19-16,-5-2-15 0,-15 2-7 0,-19 2-15 15,-13 1-22-15,-16 2-1 0,-13 0-2 16,-8 2 0-16,1-2-1 0,-2 2-1 16,-5 0-1-16,-3 0-19 0,-1 0 7 15,-4 0 3-15,0 0 12 0,0 0 16 16,0 0 2-16,0 0 4 0,-7 0-21 0,2 0-1 16,-3 0-25-16,-1 0-3 0,1 2 0 15,-1 0-250-15,0 4-189 0,-2-1-313 16,4-1-684-16</inkml:trace>
  <inkml:trace contextRef="#ctx0" brushRef="#br0" timeOffset="126602.1">23901 3509 1349 0,'0'0'401'0,"0"0"-99"16,0 0 73-16,0 0-75 15,0 0-49-15,0 0-81 0,0 0-58 0,0 0-39 16,0 0-32-16,0 0-41 0,0 0 0 16,13 8 42-16,-10 6 37 0,4 3 26 0,-2 3-48 15,-1 1-7-15,0 3 1 0,-1-2-16 16,-2 3-10-16,-1-3-22 0,-1 0 16 16,-6-1 15-16,-2-3-8 0,-4 1 5 15,-4-2-3-15,1-3-12 0,-2-2 12 16,1 0 7-16,-2-5-3 0,-1 0-4 15,1-4-3-15,-1 0-6 0,-1-3-7 16,2 0-12-16,-3-3-148 0,1-6-176 16,-6-14-274-16,7 1-645 0,5-3-598 0</inkml:trace>
  <inkml:trace contextRef="#ctx0" brushRef="#br0" timeOffset="126760.38">23764 3323 3238 0,'0'0'398'0,"0"0"-237"0,0 0-42 16,0 0-75-16,0 0-31 0,0 0-13 0,0 0-1 15,0 0-34-15,0 0-6 0,0 0-50 16,0 0-73-16,-6-8-390 0,-1 12-603 16,2-4-773-16</inkml:trace>
  <inkml:trace contextRef="#ctx0" brushRef="#br0" timeOffset="127517.43">26473 2659 2573 0,'0'0'379'0,"0"0"-308"0,0 0 6 16,0 0 105-16,0 0 69 0,0 0-36 15,0 0-29-15,0 0-22 0,0 0-33 16,0 0-66-16,-39-28-65 0,49 27-20 16,11-1-27-16,11 0 13 0,23-2 33 0,17 1-3 15,19 1-17-15,-1-2 2 0,-9 2 6 16,-22 0 11-16,-20 0-38 0,5-3-316 16,-12 0-450-16,-3-5-1085 0</inkml:trace>
  <inkml:trace contextRef="#ctx0" brushRef="#br0" timeOffset="127804.54">27580 2198 3350 0,'0'0'390'0,"0"0"-261"16,0 0 25-16,0 0-154 0,0 0-16 15,0 0-46-15,0 0 33 0,0 0 29 16,-3 47 82-16,-1-12-6 0,-1 12 2 16,-4 15-28-16,2 8 15 0,0 1-18 15,0-6-7-15,4-9-6 0,2-18-15 16,1-6-3-16,0-9-1 0,0-3-13 16,2 2-2-16,0 1-18 0,-1 0-29 15,0-4-96-15,-1-3-145 0,-1-5-269 16,-8-8-180-16,1-3-622 0</inkml:trace>
  <inkml:trace contextRef="#ctx0" brushRef="#br0" timeOffset="128452.14">29007 2000 1304 0,'0'0'1171'16,"0"0"-997"-16,0 0-19 0,0 0-17 0,0 0-23 15,0 0-112-15,100-22 26 0,-14 13 67 16,34-1 57-16,14 3 13 0,2 0-100 16,-13 4-9-16,-21 0-3 0,-13 3-36 15,-11 0-18-15,-11 0-19 0,-21 0 17 16,-14 0-14-16,-12 0-16 0,-7 0-120 15,-1 0-166-15,-12 0-116 0,-5-5-206 16,-9-4-586-16</inkml:trace>
  <inkml:trace contextRef="#ctx0" brushRef="#br0" timeOffset="128968.03">29042 2024 1410 0,'0'0'241'0,"0"0"-222"0,0 0 24 0,0 0 145 16,0 0-35-16,0 0-7 0,-10 48 32 15,20-40 25-15,8-1-22 0,10 1 56 16,8 1-35-16,21 0-52 0,22 1-29 16,20 2-45-16,6-2-28 0,-6 1-4 15,-15-1-26-15,-18 0-18 0,-14 0 0 0,-14-1-3 16,-12-3-19-16,-6 3-20 15,0-1-2-15,1 4 6 0,-5 2-16 0,-5 2 3 16,-5 0-3-16,-6 3 0 0,-8 3 51 16,-6 2 3-16,-10 5 16 0,-6 2 9 15,-6 2 1-15,-5 4-7 0,-2 2-7 16,-3 2-11-16,-3 0-1 0,1 3-3 16,-11 9 2-16,-7 6 1 0,-10 6 1 15,0 0 1-15,10-6 2 0,19-16-1 16,14-10 16-16,10-11-17 0,5 0 28 15,3 1-30-15,2-1-3 0,2 1-14 0,8-2 17 16,3-5 2-16,13-1 29 0,10-4 20 16,13 1 28-16,21-4 4 0,29-4-33 15,23-4-21-15,5 0-17 0,-7-6-10 16,-17 0 2-16,-18 1-2 0,-11-1 0 0,-13 2-1 16,-12 3-1-16,-14 0 0 0,-6 1-1 15,0 0 1-15,-5-2 13 0,-1 1 6 16,-5-1 6-16,-3 0-21 0,-2 2 8 15,0 0-12-15,-6 0-22 0,-6 1-25 16,-7 3-13-16,-4 0-161 0,-16 2-252 16,8-2-695-16</inkml:trace>
  <inkml:trace contextRef="#ctx0" brushRef="#br0" timeOffset="129821.2">29386 3595 1683 0,'0'0'413'0,"0"0"-109"0,0 0-26 16,0 0 53-16,0 0-100 0,0 0-126 15,0 0-105-15,0 0 0 0,0 0-38 16,0 0-33-16,5-9 71 0,0 20 10 15,3 1 108-15,1 4-10 0,-1 4-13 16,-1-1-19-16,2 4-22 0,-4 0-19 0,1 2-7 16,-1-1-9-16,-1 0 0 0,-2-1 3 15,0-2-6-15,-2-5-13 0,0-1 12 16,-3-3 1-16,-2-2 13 0,-4-2 2 16,-1 0-9-16,-5-2 9 0,-1-1 4 15,-2 0-35-15,0-5-16 0,4 0-91 16,-1 0-113-16,0-12-174 0,7 0-692 0,-1-3-1094 0</inkml:trace>
  <inkml:trace contextRef="#ctx0" brushRef="#br0" timeOffset="129981.9">29446 3381 3541 0,'0'0'438'15,"0"0"-422"-15,0 0-16 0,0 0-116 16,0 0 59-16,0 0 38 0,0 0 0 16,0 0-12-16,0 0-58 0,0 0-509 15,0 0-532-15,2-18-806 0</inkml:trace>
  <inkml:trace contextRef="#ctx0" brushRef="#br0" timeOffset="130758.77">29273 3655 232 0,'0'0'606'0,"0"0"-104"0,0 0-183 0,0 0-82 16,0 0 6-16,0 0-81 0,0 0-143 0,0 0 24 15,0 0 31-15,28-17 58 0,-21 14 20 16,1 2-39-16,-3-2-4 0,-3 3-26 15,0-2-31-15,-1 2-31 0,1 0-21 16,0 0-19-16,0 4 19 0,-1 2 70 16,0 5 67-16,-1 6 26 0,0 5-36 15,-3 2-13-15,-4 5-36 0,1 0-24 16,-1 0-13-16,-2 1-6 0,5-2-13 16,2-2-13-16,2-4-8 0,0-3-1 15,6-3 2-15,6-2 26 0,0-5 10 16,6 1 26-16,3-4-2 0,6-4-3 15,3-2-3-15,2-1-18 0,0-5-13 16,4-5-13-16,-2 0 7 0,-3-3-18 0,1-1-1 16,-5 3-1-16,-4-3-71 0,-2 3 7 15,-4 2-38-15,-6 4-42 0,-4 0-82 16,-7 1-87-16,-1 0-284 0,-6-2-953 0</inkml:trace>
  <inkml:trace contextRef="#ctx0" brushRef="#br0" timeOffset="131326.71">30133 2505 1474 0,'0'0'1252'0,"0"0"-1162"15,0 0-16-15,0 0 103 0,0 0-82 16,0 0-95-16,64-38 0 0,-31 48 13 16,14 11 149-16,15 11 51 0,-3 2 9 15,-6 0-90-15,-10-1-51 0,-15-4-68 16,5 3-13-16,-4 2-100 0,-8-3-80 15,-4-4-112-15,-13-4-213 0,-3-6-308 0,-1-7-866 0</inkml:trace>
  <inkml:trace contextRef="#ctx0" brushRef="#br0" timeOffset="131533.37">30628 2414 3079 0,'0'0'341'0,"0"0"-217"15,0 0-124-15,0 0-162 0,0 0-10 16,0 0 172-16,0 0 162 0,-59 57-3 16,20-18-73-16,-16 14-45 0,-9 10-9 15,-3-1-17-15,17-15-13 0,16-13 2 16,17-15-4-16,7-6-31 0,0 3-108 0,2-3-183 16,7 1-217-16,1-6-519 0,6-7-564 0</inkml:trace>
  <inkml:trace contextRef="#ctx0" brushRef="#br0" timeOffset="131905.29">30959 2706 3164 0,'0'0'487'15,"0"0"-254"-15,0 0-73 0,0 0-93 16,0 0-33-16,0 0-34 0,0 0-66 16,0 0 63-16,0 0 3 0,0 0 75 15,8 58-34-15,-8-32-16 0,1-1-13 0,0 1 0 16,-1 0-12-16,0-1-76 0,0 0-94 16,-2-4-129-16,-4-4-213 0,-5-7-198 15,2-3-654-15</inkml:trace>
  <inkml:trace contextRef="#ctx0" brushRef="#br0" timeOffset="132039.04">30945 2515 378 0,'0'0'2456'0,"0"0"-2187"16,0 0-135-16,0 0-41 0,0 0-93 16,0 0-48-16,0 0-192 0,0 0-46 15,0 0 170-15,0 0-547 0,2 53-1298 0</inkml:trace>
  <inkml:trace contextRef="#ctx0" brushRef="#br0" timeOffset="132318.04">31228 2868 3547 0,'0'0'351'0,"0"0"-351"15,0 0-259-15,0 0 259 16,0 0 0-16,3 60 95 0,-3-34-32 0,0 4 15 16,0 3-27-16,-2 0-7 0,-2 1-4 15,-5 1 18-15,2-3-11 0,-4-2-22 16,0-3-13-16,-2-4-10 0,1-2 11 16,-4-4-10-16,-3-5 13 0,-1-4-16 15,-4-3-65-15,-4-5-46 0,1 0-83 16,1-6-107-16,1-2-59 0,2-6-67 15,3-15-90-15,8 3-272 0</inkml:trace>
  <inkml:trace contextRef="#ctx0" brushRef="#br0" timeOffset="132473.54">31201 2523 3432 0,'0'0'386'15,"0"0"-295"-15,0 0-55 0,0 0-36 16,0 0-60-16,0 0-9 0,0 0-32 16,0 0-392-16,62-39-926 0</inkml:trace>
  <inkml:trace contextRef="#ctx0" brushRef="#br0" timeOffset="132710.19">31721 2407 3810 0,'0'0'527'0,"0"0"-375"0,0 0-35 0,0 0-117 16,0 0-12-16,61-31-10 0,-38 27-34 15,4 2-12-15,0 2-18 0,-4 2-1 16,0 3-202-16,-2 7-448 0,-5-2-826 16</inkml:trace>
  <inkml:trace contextRef="#ctx0" brushRef="#br0" timeOffset="132860.93">31650 2631 1125 0,'0'0'1721'15,"0"0"-1212"-15,0 0-223 0,0 0-153 16,0 0-42-16,69-22 0 0,-36 13-75 16,2-1-16-16,4 0-47 0,4 1-16 0,15-3-123 15,-10 0-843-15,-6 0-1513 0</inkml:trace>
  <inkml:trace contextRef="#ctx0" brushRef="#br0" timeOffset="133254.5">32509 2205 2677 0,'0'0'421'0,"0"0"-153"15,0 0-27-15,29-58 37 0,-20 46-73 16,-3 0-28-16,1 5-37 0,-2 0 27 16,-2 4-77-16,-1 3-41 0,-1 0-49 0,-1 0-59 15,1 0-39-15,0 0-60 16,3 5-41-16,3 5 77 0,2 7 122 0,2 7 3 15,-1 3-3-15,3 6-25 0,-4 1 21 16,1 5 2-16,-2 0 2 0,-3 4 0 16,-2 6 16-16,-3 9-15 0,-3 4 13 15,-5-6-14-15,-8-7-473 0,6-20-776 16,1-13-1074-16</inkml:trace>
  <inkml:trace contextRef="#ctx0" brushRef="#br0" timeOffset="133425.21">32373 2798 3495 0,'0'0'543'0,"0"0"-240"15,0 0 102-15,0 0-32 0,0 0-53 16,0 0-144-16,0 0-122 0,78-26-54 0,-45 23-21 16,6 1-22-16,6 2-17 0,0 2-4 15,3 3-33-15,11-1-269 0,-11-2-563 16,-8-2-1014-16</inkml:trace>
  <inkml:trace contextRef="#ctx0" brushRef="#br0" timeOffset="150603.1">22590 1748 1047 0,'0'0'146'0,"0"0"-68"0,0 0 43 0,0 0 25 16,0 0-61-16,0 0 12 0,-56-43-25 15,53 40 48-15,0-1 36 0,0 0 35 16,2 1-52-16,-1 2-19 0,2 1-120 16,0 0-29-16,0 2-227 0,1 8-68 15,7 2 213-15,4 9 111 0,0 7 43 16,6 15 90-16,-1 18-52 0,0 24-10 15,-4 8-35-15,-1 5-4 0,-5-4-9 16,1-9-22-16,-1 2-1 0,1-3-9 16,0-3 9-16,-3-4 0 0,0-5 13 0,-3 0 7 15,0-4 12-15,-2-3 33 16,0-1-13-16,-3-6-14 0,1-4 11 0,1-6-48 16,1-12 1-16,0-10 17 0,1-9-2 15,5-2-17-15,1-1 1 0,1 1 0 16,3-2 63-16,1-1 69 0,0-3-72 0,1-2-19 15,-2-2-17-15,0-1-9 0,-4-2-16 16,0-1-32-16,-3-1-61 0,-3-1-26 16,-3-16-62-16,-6-1-357 0,0-4-989 0</inkml:trace>
  <inkml:trace contextRef="#ctx0" brushRef="#br0" timeOffset="151537.19">22613 1821 1115 0,'0'0'130'0,"0"0"-110"16,0 0 22-16,0 0 43 0,0 0 35 0,-7-46-26 15,5 44-54-15,1 2-24 0,-3 0-16 16,3 0 0-16,1 0-29 0,0 0-4 16,0 0-6-16,5 0 39 0,3-2 10 15,4 0 39-15,4-2-7 0,4-1-3 0,7-1-7 16,4-2-9-16,9-2 36 0,17-4-4 16,18-6 23-16,21-5 3 0,14-2-13 15,1 2 3-15,3 4-6 0,-5 7-26 16,7 1-20-16,4 0 33 0,7 1-13 15,6-2-13-15,9-1 6 0,8 1-16 16,4-1 17-16,3 2-17 0,5-2 3 16,3 2 13-16,3 0 23 0,0 1-16 15,-4 1 25-15,-2 1-9 0,-4 3 10 16,-4-1-36-16,2 4-17 0,-7 0-12 16,-1 1 13-16,-6 0-13 0,-7 1 20 0,-5-1-20 15,-9 3-10-15,-8 0 10 0,-9 0 13 16,-5 3 2-16,-7-2-14 0,-7 1-2 15,-4-1-9-15,-4 1 10 0,-6 0 2 16,-6 2 0-16,-3-2-2 0,-11 4-2 0,-10 0-11 16,-10-3 13-16,2 1-1 0,4 1-23 15,6 2 8-15,3 2 16 0,3-1 0 16,-2 0 1-16,-3-1 0 0,2 0 15 16,-4 0 3-16,-1-1 7 0,-1-1-26 15,-3 1 19-15,-1-1-18 0,-1 0-1 16,-2-4 7-16,2 2-7 0,1 1 0 15,-3-2-4-15,3 3-9 0,1-2 11 16,-1 3-14-16,2-1 3 0,-3 1 10 16,3 0 1-16,2 2 2 0,3 1 0 15,2-2 0-15,3 1 3 0,-1 0 12 16,4 1-14-16,-2-2-1 0,1 0 0 16,-1 1-3-16,-3-1 3 0,4 1 12 0,-2-1-11 15,2 2-1-15,1-2-2 0,2 1-1 16,-1 0 2-16,2 1 1 0,1-2 16 0,-2 0 0 15,2-2-16-15,-2 1 12 0,-1 0 0 16,2-1-12-16,-5 0-2 0,2-1-10 16,-2 1 11-16,-6 1 0 0,2-2-2 15,-3 1 3-15,0-1 0 0,-1 1 19 16,-4-2 23-16,1 0 3 0,0 1-23 16,1-1-22-16,-1 1 0 0,1 0 0 15,2 2-2-15,1-1-14 0,1 0 16 16,3 0 0-16,0-1 2 0,0 1 0 15,-3 0 27-15,-1-2 13 0,-2 1-23 16,-2-1 13-16,2-2-7 0,-1 1-5 0,1 2-7 16,2-1-13-16,0 1-15 0,0 0-1 15,1 2 12-15,-4-1-24 0,-1 2 15 16,-3 0 11-16,-2-1 0 0,-2 0-11 16,-5-3-3-16,-3 1-87 0,-5-2-44 15,-6 0-162-15,-12-3-271 0,0-3-647 0</inkml:trace>
  <inkml:trace contextRef="#ctx0" brushRef="#br0" timeOffset="154234.18">30511 1864 307 0,'0'0'270'0,"0"0"-139"16,0 0-11-16,0 0 11 0,0 0 77 15,0 0 10-15,0 0-3 0,0 0-30 16,0 0 33-16,0 0 31 0,54-11-48 16,-47 10-69-16,0 1-48 0,3-2-19 0,3 0-23 15,6 0-4-15,2 0-12 0,7-1 9 16,8 2-22-16,7 0 10 0,18 1-4 15,20 0-18-15,26 0-1 0,8 0 29 16,-1 1-29-16,-8 0 2 0,-14-1-2 16,-3 0 23-16,-1-2-23 0,0-2 19 15,-3 2-19-15,-1-4-13 0,-5 3-3 0,-2 0 3 16,-5 1-16-16,0 2 10 16,-4 0-7-16,-5 0 1 0,-3 2 2 0,-10 0-22 15,-13 1-10-15,-7-2 36 0,-8-1 17 16,2 1 2-16,1-1 3 0,0 0 29 15,-10 0-19-15,-1 0 19 0,-7 0-32 16,-1 0-3-16,-2 0-16 0,-2 1-4 16,0-1-15-16,-1 0 5 0,3 0 30 15,-2 0-13-15,2 0-23 0,0 0 4 0,-1 1 12 16,1 0-16-16,1 1 17 0,2 0 22 16,1 1 1-16,1 0-1 0,1 1 13 15,2 1-13-15,-1 0 1 0,5 0-1 16,-1-1 0-16,-1 4 0 0,0-1-13 15,1-1-13-15,-5 2-25 0,0-2 5 16,-1 1 7-16,1 0-16 0,-2 2 16 0,2-1 7 16,-1 1 11-16,-2 2 19 0,1-1-19 15,-2 1-15-15,1 1-35 16,-1 0 68-16,-2 0-40 0,-2 0 14 0,0 0 3 16,-1 0-13-16,0 1 37 0,0-1-24 15,0 0 26-15,-1 2 2 0,1-2-2 16,-1 1 13-16,0 1-19 0,0 0 19 0,0-1 0 15,3 1 19-15,-2-1 20 0,1 3-49 16,2-1 10-16,0 2 3 0,-1-1-15 16,1-1 14-16,3 1 1 0,-2 1-3 15,1 0-10-15,2-1 45 0,-1 1-47 16,0 0-1-16,3-1 23 0,-3 1-23 16,2 0 0-16,-2 0 0 0,0 2-2 15,1-1-1-15,-2 0-49 0,-1 2 36 16,0 2-12-16,-1-1 27 0,-2 2-1 0,-1 1 0 15,0 0 2-15,-1 2 2 0,0 0 20 16,0 1-22-16,0 0-19 0,-1 0 19 16,-2 0 0-16,-1 1 24 0,-2-2-22 15,2 0 47-15,-3 0-36 0,0-1 48 16,0 1-25-16,1 0-14 0,-1 1 8 16,1 0 31-16,2 0-16 0,-2 1 39 0,0 0-51 15,1 0-32-15,1 1 21 0,0 0-9 16,-3-3-13-16,2 5 13 0,-1-3 1 15,-1 0-12-15,1-1-4 0,-1 1 3 16,-3 0-2-16,3-2 0 0,-4 2-1 16,1-1-1-16,-2-1 0 0,2 0-13 15,-3-2 13-15,3-2-13 0,-3 1 16 16,3-3 10-16,-2 1-7 0,-2 0-1 16,4-2 17-16,-2 1-19 0,3-1 13 15,0-2-13-15,2 2 1 0,0-5-1 0,0 1 1 16,3-3 2-16,2-1-1 0,0-2 1 15,1-2 0-15,0 0-1 0,0-2-2 16,0 0-1-16,1-3 0 0,-1 1-18 16,0-1 6-16,1 1 12 0,-3-2-1 0,3 0 0 15,-2 1 2-15,1-1 1 0,-1-1 1 16,0 1 17-16,0-1 1 16,-2 0 22-16,-3 0-7 0,-1 0-3 0,-2 0-16 15,-2 0 7-15,-2-1-20 0,0-2-1 16,-4 1-1-16,-1 0 0 0,-2-1-1 15,-3 2 0-15,-5 0-1 0,-1-2-1 16,-6 1-1-16,-5 0 0 0,-5 0 2 16,-13 1-2-16,-12 1 2 0,-8 0-2 15,9 1-16-15,14 3 19 0,19-2-16 16,9 2 12-16,-6-1 1 0,-4 2-12 0,-4-1 15 16,1 1 1-16,1-1 0 0,-1 0-1 15,1 0 1-15,1 0-1 0,1 1 12 16,-3-1-12-16,-3 1 0 0,-1 1-2 15,0-1 1-15,-4 3 0 0,-1 0-15 16,-11 3 0-16,-6 3 14 0,6-1-2 0,9 0-15 16,11-2 17-16,14-3 1 0,0 1 1 15,0-2 1-15,4-2 28 0,2 1-29 16,0-2 3-16,1 0 20 0,-3-1-20 16,-3 0 13-16,-5 1-13 0,0-3 13 15,-6 3-14-15,-2-2 2 0,-4 1-1 16,0 1-3-16,-6 1-1 0,2 1-18 15,-4 1 19-15,2 0-2 0,0 0 1 16,0 0 1-16,7-2 1 0,0-2 1 16,5 0 1-16,4 0 16 0,2-2-6 15,1-1 0-15,0 0-1 0,3 0-12 0,-2 0 0 16,1 0-4-16,-3 0-15 0,1 0 3 16,-4 3 15-16,1-2-1 0,-5 2 0 15,-3 0-1-15,0 1 2 0,-2 0 0 16,-2 0-12-16,2 0-1 0,-1-1 14 0,3 1 2 15,1-1-1-15,0 2 15 0,2-3-14 16,3 1 24-16,-2 1-10 0,1-3-14 16,-1 2 11-16,5-2 9 0,-1 2 1 15,0-1-20-15,2-1 13 0,-3 1-13 16,-2 1 10-16,-4-3-12 0,-2 2-1 16,-3 0 0-16,-3-2 0 0,-2 1-1 15,4 0 1-15,1 1 1 0,4-1 105 16,5 3-61-16,2-1-29 0,4 0-3 15,-1-1-11-15,2 3-1 0,-2-3 2 16,1-1 10-16,-3 1-10 0,0 0 1 0,-4-2 8 16,-3 0-9-16,-3 0-2 0,-15 0 0 15,-15 0-1-15,-8-4 0 0,-2 1 1 16,17 1 35-16,15 1 69 0,17-1-41 16,-1 2-25-16,-6 2-36 0,-4 1-1 15,-8 0-1-15,2 1 2 0,0-2 13 16,2 1-3-16,-1 0-10 0,2-1 13 0,-2 0 0 15,0-1-13-15,0 1 13 0,-4 1-14 16,-7-1 11-16,-7 0-13 0,-13 0 0 16,-2 1 2-16,3-1-2 0,4 0 0 15,10 1-2-15,-1 0 0 0,6-1-9 16,11 0 11-16,10 1 3 0,8 0 13 16,3 1 3-16,-10 1-19 0,-14 2-15 15,0 0-189-15,0-1 96 0,3-1 95 0,9-1 13 16,-7-2 22-16,0 1-7 0,1 0-15 15,-14-1-12-15,-13 0 9 0,-11-1 1 16,-2 0 1-16,7-1-2 0,12 0 2 16,21 0 1-16,10 0 2 0,10 0 17 15,2 0-19-15,-4 0-1 0,-2 0 0 16,-6 0-12-16,1-1-63 0,-1 0 2 0,-1-1 26 16,-2 1 19-16,-2-2 29 15,-2 0 2-15,0 0 14 0,-2 1-15 0,2-2 2 16,1 2 13-16,3 1-14 0,3 1 14 15,2 0-13-15,2 0 0 0,4 0-2 16,-2 0 0-16,3 0-1 0,0 0 2 16,-2 0 21-16,3-1-4 0,-4 1 0 15,1-2-3-15,-5 0-14 0,-2-1-1 0,-4 3 0 16,-1-2-1-16,-1 1-12 0,-2-1 8 16,2 1 4-16,2-1 4 0,5 0 21 15,4-1 14-15,5-1-1 0,5 0 10 16,4-1-7-16,0 1-8 0,2 0-33 15,1 1-16-15,-2-1-9 0,0 0 12 16,-2 1-3-16,1-2-6 0,-1 3 3 16,-1-1 15-16,-1 3 3 0,-1-1-15 15,2 0 14-15,0 1 1 0,1 0 1 0,3 0 1 16,1-2 15-16,2 1 10 0,2-2-4 16,1 2 23-16,4-2 6 0,-3 1-10 15,2 1-15-15,-1-1-25 0,-3 0-1 16,-4 1-32-16,0-1-6 0,-8 2-4 15,-2 0 4-15,-3 2 12 0,-4 1 25 0,0 0 1 16,-1-1 0-16,4 0 13 0,2-2 92 16,7 0 23-16,6 0-46 0,2-4 1 15,3-1 30-15,2-2 58 0,2-1-77 16,1-6-68-16,0-1-24 0,0-2-2 16,1-2 0-16,-2 2-1 0,1 0-12 15,-4 2 10-15,0 3 2 0,-4 2-21 16,1 1 6-16,-5 3-21 0,1 0 15 15,0-1 21-15,-1 1-12 0,-1 2 13 16,3-1 1-16,0-2 18 0,2 0 0 0,-2-1 22 16,3-1-19-16,0-2-19 0,0 0 19 15,0-2-10-15,1 1 14 0,-4-2-4 16,1 0-22-16,-1-1 0 0,0 0-3 16,-3-2 2-16,1-2 1 0,0-4 1 15,0-3 0-15,-2-6 12 0,1-15-10 0,-1-20 28 16,2-24-29-16,2-10 1 15,2-3-3-15,3 9 0 0,-1 15 13 0,2 11-13 16,-4 13 0-16,5 15-34 0,0 14-23 16,-1 11-90-16,-8-7-150 0,4 7-324 15,-5-3-791-15</inkml:trace>
  <inkml:trace contextRef="#ctx0" brushRef="#br0" timeOffset="155534.5">23319 1654 36 0,'0'0'160'15,"0"0"42"-15,0 0 42 0,0 0-58 16,0 0-10-16,0 0 13 0,0 0-10 16,0 0-19-16,0 0-46 0,0 0-59 15,-8-33-55-15,7 33-10 0,1 0-42 16,0 0-46-16,0 0-38 0,0 1 58 16,0 2 78-16,0-1 29 0,2 1-3 15,5 0 46-15,3-1 35 0,5-2 23 16,10 0-3-16,10-8 19 0,20-3-16 15,24-7-39-15,33-10-40 0,20 0 30 0,11 1-26 16,6 4 10-16,-2 4-33 0,13 2 4 16,5 2-33-16,3 3-3 0,2 2-11 15,-7 0 9-15,-12 1 2 0,-12-1-2 0,-17 3 1 16,-14-3-12-16,-10 2-7 0,-8 2 18 16,-9-3 4-16,-10 1 0 0,-8-2 20 15,-13 2-22-15,-15 1 16 0,-8 3 13 16,-6 0-12-16,1-2-1 0,-1 1 29 15,3-3 48-15,-6 2-15 0,-3 1-4 16,-4-1-10-16,0 2-29 0,-5-1-15 16,-1 2 8-16,1 1 17 0,-3-1-25 15,-1 2-18-15,0 1-2 0,-1-3-2 16,-1 3-27-16,1 0-23 0,1 0-25 0,2 0-51 16,3 0-30-16,0 0-198 15,7 3-82-15,-6-1-313 0</inkml:trace>
  <inkml:trace contextRef="#ctx0" brushRef="#br0" timeOffset="180631.27">20540 2230 1926 0,'0'0'221'16,"0"0"-221"-16,0 0-85 0,0 0-25 16,0 0 81-16,0 0 29 0,0 0 104 0,0 0 61 15,0 0 58-15,0 0-13 0,2 0-36 16,-2 0-71-16,2 0-45 0,7 0-10 16,3 5 61-16,10-1 57 0,11 2-10 15,21 1-4-15,21 1-53 0,22 0-2 16,6 0-56-16,-4-1-19 0,-14-2-20 15,-15-1 2-15,-16-1-2 0,-11-1 0 16,-12 1 0-16,-6-2 0 0,2 0-2 16,1-1-22-16,-2 1-25 0,-5-1-7 15,-7 0-129-15,-5-1-59 0,-4-2-135 16,-5-8-217-16,-7 3-497 0</inkml:trace>
  <inkml:trace contextRef="#ctx0" brushRef="#br0" timeOffset="180929.36">21252 2051 2267 0,'0'0'303'16,"0"0"-202"-16,0 0 82 0,0 0 10 16,0 0-85-16,0 0-69 0,0 0-39 15,0 0-61-15,0 0-45 0,0 0 106 16,0 0 26-16,62 9 19 0,-31 3-7 15,1-1-9-15,6 2-3 0,2 1-14 16,0 2-10-16,-3-2 10 0,0 1-12 16,-5-1-22-16,-3 2-1 0,-7 0-21 15,-4 1-4-15,-9 0 6 0,-5-1-6 16,-4 3 48-16,-6 1 3 0,-11 2 23 0,-8 0 38 16,-9 1 29-16,-9 2-26 0,-5 0-32 15,-15 6-16-15,-15 3 0 0,-7 3-19 16,4-5-451-16,25-10-629 0,20-11-705 0</inkml:trace>
  <inkml:trace contextRef="#ctx0" brushRef="#br0" timeOffset="188140.16">2925 6790 91 0,'0'0'457'16,"0"0"-209"-16,0 0-134 0,0 0-56 0,0 0 30 15,0 0 46-15,0 0-46 0,0 0-56 16,0 0-15-16,0 0 28 0,0-11 37 15,0 10-27-15,0 0 7 0,0 1 65 16,0-3 58-16,0 3-20 0,0 0-74 16,0-3-45-16,-1 3 25 0,1-1-42 15,-1 1-29-15,1 0-23 0,0 0 10 16,0 0 0-16,0 0-3 0,0 0 13 16,0 0 3-16,0 0 12 0,0 0 30 15,0 0 23-15,0 0 19 0,0-1 22 16,0-3-25-16,0-2-68 0,2 1-13 15,6-4-19-15,0 2-14 0,5-3 33 0,2 2 12 16,0-1-11-16,2 3-2 0,0 0-2 16,-2 2-36-16,-2 3-22 0,2 1 9 15,-3 3 0-15,-2 5 52 0,-1 2 4 0,-4 3 12 16,-3 4 16-16,-2-3-9 0,-2 4-1 16,-7-3 4-16,-2 2 3 0,-3-1 4 15,0-1-1-15,-2-2-19 0,-1-1 0 16,2-2 19-16,3-3-13 0,0-2 20 15,5-3 19-15,-1-2 48 0,3 0 119 16,-1-3-40-16,-1-3-99 0,2-2-13 16,0-3-32-16,1-1-26 0,-1-3-15 15,4 1-2-15,1-3-26 0,0 0-7 16,6 2 19-16,0 1-7 0,0-1-2 0,4 3-58 16,0 2 19-16,1 3-6 15,-2 5-4-15,3-1-28 0,-4 3-33 0,3 1 48 16,-1 5 26-16,1 4 12 0,-4 1 46 15,-1 3 0-15,-1 1 1 0,-4 0 2 16,-1 1 35-16,-7-1-22 0,-1-1 13 16,-1 0 6-16,-6-1-3 0,0-2-3 15,-2 0 16-15,3-3 6 0,-3-2 3 0,3-4 26 16,-1-2 55-16,5 0 21 0,-1-1-19 16,2-8-26-16,0 0-45 0,3-4-31 15,3-1-29-15,1-4-3 0,2-1 0 16,2 0-79-16,6 1 9 0,5 0-3 15,4 2 9-15,3 1-19 0,1 5 10 16,3 1 22-16,1 3-20 0,2 6-31 16,-3 0 41-16,-2 7 29 0,-1 1-7 15,-4 6 10-15,-7 1-6 0,-4-1 31 0,-4 2-6 16,-2 2 10-16,-10-1 48 0,-4-1-19 16,0 0 3-16,-6-3 19 0,0-2 17 15,-1 0 22-15,0-5 25 0,2-4-13 16,1 0 6-16,1-2 13 0,3-4 40 0,4-5-3 15,-2 0-48-15,4-5-19 0,2 0-62 16,-1-3-28-16,4 2-1 0,3-1-47 16,0 2 16-16,4 1-57 0,5 1-3 15,2 6-57-15,5 1 30 0,4 3 20 16,19 3-131-16,-6 6-365 0,-4-2-982 0</inkml:trace>
  <inkml:trace contextRef="#ctx0" brushRef="#br0" timeOffset="189357.29">4121 8073 1390 0,'0'0'250'0,"0"0"13"16,0 0-52-16,0 0 65 0,0 0-73 15,20-52-64-15,-9 45-56 0,-2 1-44 16,3 1-39-16,0 2-23 0,1 3 23 16,2 0 17-16,-3 2 34 0,2 4-6 15,-2 1-7-15,-4 5-26 0,-1-2-12 16,-2 4 0-16,-4 0 2 0,-1 0 21 15,-8 0-4-15,0-1 10 0,-5-1-3 16,-1-1 6-16,-2 0-4 0,-2-3-5 0,2-2 2 16,1-2-2-16,4-2 5 0,-1-2 17 15,5 0 16-15,1-2 2 0,0-3-2 16,4-3-14-16,1-2-47 0,1-3-35 16,8-3-16-16,3-3 10 0,7 0-7 15,3 0 23-15,1 1 9 0,4 2 0 16,1 3-19-16,-2 4 0 0,-2 5-4 0,-3 4-18 15,-1 0 6-15,-4 7 12 0,-3 3 23 16,-3 2 0-16,-4 3-13 0,-5 2 27 16,0 1 2-16,-6 1 0 0,-6-2 3 15,-3 1 20-15,-1-1-21 0,-2-3 17 16,-1-2 4-16,3-4 18 0,0 0 42 16,4-4-22-16,1-4 3 0,2 0 28 15,-1-3 39-15,3-4-43 0,0-3-28 16,2-2-22-16,3-5-38 0,2-1-30 15,2 0 17-15,9-1-9 0,-1 3-3 0,5 0-23 16,-1 3 10-16,1 4-6 0,1 2 2 16,0 5-8-16,-3 2-8 0,-3 0 1 15,1 7 19-15,-4 3 6 0,-1 1 19 16,-1 4 10-16,-5 0 3 0,0 4 1 0,-5-3 15 16,-1 0-13-16,-3-2 22 15,-2-2 27-15,2-3-1 0,-1-3 9 0,1-4 51 16,0-2 51-16,1 0 11 0,-3-6 0 15,2-4-81-15,-1-3-64 0,2-2-28 16,1-1-1-16,1-4-24 0,5-2-42 16,1-18-213-16,6 3-905 0,-1-1-1380 0</inkml:trace>
  <inkml:trace contextRef="#ctx0" brushRef="#br0" timeOffset="191232.44">2574 5428 1309 0,'0'0'329'0,"0"0"-95"0,0 0-17 16,0 0-3-16,0 0 16 0,0 0-66 16,0 0-9-16,-6-45-4 0,6 44-29 15,0 1-66-15,0 0-56 0,0 0-83 16,0 0-65-16,4 2-41 0,9 2 111 16,5 4 78-16,4 3 78 0,5 3-4 0,5 1 3 15,2-1-35-15,2 3 51 0,0 0-20 16,0 0-9-16,-2 0-35 0,0 0-28 15,-5-2 1-15,-2 0-1 0,-5-2-1 16,-5 0 13-16,-4-4-13 0,-3 1-213 16,-6-3-193-16,-5-7-319 0,-5 0-703 15</inkml:trace>
  <inkml:trace contextRef="#ctx0" brushRef="#br0" timeOffset="191445.11">2882 5286 1467 0,'0'0'559'0,"0"0"-307"0,0 0-48 16,0 0-204-16,0 0-307 0,0 0 294 0,0 0 13 15,-27 48 94-15,13-21-33 16,-4 4-15-16,1 1-24 0,-1 3-6 0,-1 0-13 16,1-2 13-16,0-1-16 0,-1-3 16 15,3-2 16-15,1-2-19 0,0-2 29 16,0-5-42-16,2 1 0 0,3-4-336 15,-2-2-223-15,6-5-692 0</inkml:trace>
  <inkml:trace contextRef="#ctx0" brushRef="#br0" timeOffset="191685.81">3208 5448 1962 0,'0'0'360'15,"0"0"-73"-15,0 0-82 16,0 0-205-16,0 0-145 0,0 0-42 0,0 0 187 16,0 0 29-16,0 0 20 0,-9 59-27 15,9-39-21-15,0 2 15 0,5-2 4 0,0 2 6 16,3-2-26-16,-1-2-78 0,5 2-378 15,-4-5-363-15</inkml:trace>
  <inkml:trace contextRef="#ctx0" brushRef="#br0" timeOffset="191888.55">3269 5453 2039 0,'0'0'433'16,"0"0"-26"-16,0 0-324 0,0 0-83 0,0 0-186 15,0 0 186-15,0 0 29 0,0 0 74 16,11 56 44-16,-5-34-73 0,4 4-26 16,-2 3-20-16,2 0-25 0,-2 2 13 15,1 1-4-15,0 0 14 0,-3 1-26 16,3-1-32-16,-5 9-443 0,-1-10-575 16,-2-7-655-16</inkml:trace>
  <inkml:trace contextRef="#ctx0" brushRef="#br0" timeOffset="193423.53">5864 4980 1387 0,'0'0'335'0,"0"0"-107"0,0 0 35 16,0 0-11-16,0 0-16 0,0 0-21 0,-20-45-16 15,20 43-46-15,0 2-153 16,0 0-19-16,5 2-170 0,10 5 164 0,5 3 25 16,7 4 67-16,7 3-9 0,4 3-10 15,1 2-10-15,1-1-37 0,-2 3 12 16,-6-2-13-16,-1-1 0 0,-7 0-13 16,-8-1-266-16,-9 3-145 0,-7-6-338 15,-4-7-854-15</inkml:trace>
  <inkml:trace contextRef="#ctx0" brushRef="#br0" timeOffset="193588.31">6108 4882 2251 0,'0'0'304'0,"0"0"-304"16,0 0-142-16,0 0-123 0,0 0 265 0,-17 53 61 15,5-25-2-15,-3 5 5 0,-4 3-18 16,-2 3-44-16,-1 1 30 0,-7 8-6 15,4-5 3-15,1-3-29 0,0-2-196 16,6-6-216-16,1-5-232 0,10-9-558 16</inkml:trace>
  <inkml:trace contextRef="#ctx0" brushRef="#br0" timeOffset="194220.28">6366 5138 316 0,'0'0'1873'0,"0"0"-1469"16,0 0-76-16,0 0-148 0,0 0-180 15,34-48-1-15,-17 39 1 0,2 3 29 0,0 4-29 16,-2 2-16-16,-2 2-87 0,-3 7 7 16,1 5 70-16,-5 3 4 0,-2 2 20 15,-5 3 1-15,-1 1-1 0,-4-2 2 16,-2-1 17-16,-2-2-5 0,1-4-8 15,1-2 7-15,2-2-10 0,0-1 11 16,2-4-12-16,2 2-135 0,0-4-174 16,8-5-294-16,4-3-126 0</inkml:trace>
  <inkml:trace contextRef="#ctx0" brushRef="#br0" timeOffset="194454.55">6704 5056 1624 0,'0'0'231'0,"0"0"-79"0,0 0 17 0,0 0 2 15,63-35-15-15,-49 34-34 0,-1 1-70 16,-4 7-39-16,-1 2 3 0,-3 7 19 16,-5 3 4-16,0 5 22 0,-10-1 3 15,2 0-32-15,-4-1 7 0,3-3-10 16,2-5-7-16,2-4 26 0,5-3 13 16,0-1 16-16,11-2 54 0,7-3 59 15,8-1-25-15,10-5-58 0,6-5-50 16,5 0-41-16,2-5-16 0,-1 2-22 15,-5-2-19-15,5-8-314 0,-13 0-780 16,-7 2-1163-16</inkml:trace>
  <inkml:trace contextRef="#ctx0" brushRef="#br0" timeOffset="196438.31">18096 11954 515 0,'0'0'336'16,"0"0"-163"-16,0 0-27 0,0 0 30 15,0 0-7-15,0 0-12 0,0 0-40 16,0 0-17-16,51-48-12 0,-45 43-13 15,-3 1 15-15,-1 1 40 0,1 0-4 16,-3 1-35-16,1 2-30 0,0-2-26 0,0 2 4 16,-1 0 13-16,0 0 22 0,0 0 13 15,1 0 9-15,-1-1 26 0,0 0 6 16,0-1-10-16,0 1-29 0,0-1-41 16,0 1-22-16,0-1-11 0,0 2 14 15,0-1-10-15,-1 1-19 0,0-1-3 0,0 1-19 16,0-3-23-16,-2 3-3 0,-1 0-15 15,-3 0-10-15,0 3 18 0,-7 2 10 16,0 4 17-16,-7 3 15 0,-4 5 11 16,-1 3 2-16,-4 6 1 0,-2 3 34 15,-5 7 3-15,1 4 4 0,-6 13-13 16,0 12 6-16,3 14 19 0,10 3-26 16,15-4-12-16,17-13-3 0,23-12 13 15,5-13 12-15,5-9 0 0,-2-9 19 16,10-2-10-16,15 6-9 0,-1-2-3 0,-5-2-33 15,-12-8-2-15,-11-3 0 0,-2 0-1 16,-2 0-15-16,-7 0 1 0,-3-4-1 16,-10 0 3-16,0-4-3 0,-4 0-2 15,-2-1 18-15,0-2 57 0,-4 0 29 16,-5 0-36-16,0-2-28 0,-4 0-9 16,1 1-10-16,2-2-1 0,-2 2-2 0,6-1-3 15,1 1-19-15,2 0-4 0,1 1-5 16,-1 0-48-16,-3-2-379 0,2-1-568 15,-1-1-846-15</inkml:trace>
  <inkml:trace contextRef="#ctx0" brushRef="#br0" timeOffset="200423.24">18379 12138 1562 0,'0'0'198'0,"0"0"-90"16,0 0 93-16,0 0 61 0,0 0-16 16,0 0-33-16,0 0-69 0,0 0-144 0,0 0-106 15,0 0 106-15,18 3 45 0,-5 10 48 16,7 3 48-16,3 3 6 0,6 0-32 15,1 3 6-15,4 2 22 0,0-2-45 16,-1 1-42-16,0 0 32 0,-5 0-18 16,-2 0-42-16,-8-6-27 0,-4 1-1 15,-3-3-1-15,-5-2-18 0,-4-3 6 16,-1-2-49-16,-1-2-74 0,0-1-85 0,-4-5-155 16,-7 0-167-16,4-5-235 15,0-3-886-15</inkml:trace>
  <inkml:trace contextRef="#ctx0" brushRef="#br0" timeOffset="200670.81">18807 12066 2598 0,'0'0'335'0,"0"0"-335"0,0 0-41 0,0 0-6 15,0 0 47-15,-70 17 49 0,46 1 8 16,-3 7-9-16,-8 7-12 0,-8 10-33 15,-11 12 7-15,-2 6 2 0,3-2-12 16,13-16 2-16,19-13 16 0,12-17-17 16,2-3-1-16,2 3 0 0,1-1 2 0,1 0 0 15,-1-4 1-15,4-1 0 0,0-1 17 16,0-3-18-16,0-2 20 0,4 0 1 16,0 0 8-16,3 0-31 0,5 0-221 15,9-2-152-15,-1-3-323 0,-2-2-877 0</inkml:trace>
  <inkml:trace contextRef="#ctx0" brushRef="#br0" timeOffset="200987.61">19049 12396 1821 0,'0'0'253'0,"0"0"29"15,0 0 15-15,0 0-39 0,0 0-63 16,9-49 10-16,-7 45-40 0,-1 2-63 16,0 2-102-16,0 3-121 0,0 4 112 15,1 7 9-15,-2 4 76 0,0 2 22 0,0 6-22 16,-5 0-22-16,1 1 5 0,1-1-18 15,0 1-15-15,-1-4-14 0,3-1 0 16,1 0-11-16,0-3 0 0,0-1-1 16,1-6-187-16,4 1-181 0,2-9-244 15,2-1-465-15,-2-3-583 0</inkml:trace>
  <inkml:trace contextRef="#ctx0" brushRef="#br0" timeOffset="201230.67">19192 12330 1967 0,'0'0'625'0,"0"0"-419"16,0 0-16-16,0 0-62 0,0 0-128 0,0 0 16 15,0 0 13-15,0 0 137 0,0 0 9 16,0 60-42-16,0-34-51 0,0 1-22 16,0 2-13-16,0-3-28 0,0-2-17 15,3 1 45-15,0-2-28 0,1-2-16 16,-2-3 10-16,0-2-12 0,1-7 1 15,-3 1 10-15,0-4 1 0,0-2-13 16,0-3-28-16,0-1-136 0,0 0-16 16,0-4-49-16,0-13-379 0,1 0-857 15</inkml:trace>
  <inkml:trace contextRef="#ctx0" brushRef="#br0" timeOffset="201553.84">19765 12455 2996 0,'0'0'358'0,"0"0"-300"15,0 0 27-15,0 0-15 0,0 0-16 16,0 0-14-16,0 0-39 0,0 0 64 16,0 0 17-16,0 0-38 0,-40 60-18 15,19-38-11-15,-1 1-2 0,1-3-13 16,-8 5-274-16,7-8-300 0,6-5-848 0</inkml:trace>
  <inkml:trace contextRef="#ctx0" brushRef="#br0" timeOffset="202367.81">20177 12133 1610 0,'0'0'308'0,"0"0"-93"0,0 0 50 16,0 0-36-16,0 0-71 0,0 0-45 16,0 0-113-16,0 0-45 0,0 0 45 15,0 0 77-15,59 13 87 0,-36 1-11 16,6 2-29-16,-1 2 4 0,5 1-21 15,-2 1-18-15,2-1-10 0,-3 1-23 16,0-1-34-16,-5-2-22 0,-3 0 1 0,-3-5-2 16,-6 1-16-16,-5-5-176 0,-1 0-99 15,-2-3-198-15,-4-5-197 0,0 0-433 16</inkml:trace>
  <inkml:trace contextRef="#ctx0" brushRef="#br0" timeOffset="202625.33">20568 12033 143 0,'0'0'2134'0,"0"0"-1762"0,0 0-140 0,0 0-40 15,0 0-172-15,0 0-20 0,0 0-138 16,0 0 138-16,0 0 22 0,0 0 49 16,-61 63-26-16,39-31-10 0,-3 3-16 15,-3 5 16-15,-4 1-22 0,0 0 3 0,-2 0 15 16,0-2-30-16,7-7 9 0,4-5-9 15,7-8 11-15,3-4 14 0,6-6-14 16,3-4-12-16,2 0 0 0,1-2 0 16,1-1 2-16,0 0 23 0,6-2-25 15,6 0-153-15,3 0-139 0,18-8-201 16,-6 0-542-16</inkml:trace>
  <inkml:trace contextRef="#ctx0" brushRef="#br0" timeOffset="203340.03">20878 12329 11 0,'0'0'489'0,"0"0"-225"16,0 0-52-16,0 0 19 0,0 0 20 16,0 0-56-16,0 0-68 0,0 0-10 15,0 0 0-15,0 0-78 0,0 0 9 0,28 12 4 16,-28-7 13-16,-7 0 39 0,-1 0-11 16,2-2-25-16,-1 1-26 0,-2-1-16 15,4-1-3-15,2-2-1 0,0 0 33 16,1 0 29-16,-2 0 38 0,2 0 35 15,0-3 10-15,1-3-33 0,0-2-29 16,1 0-22-16,0-2-4 0,0-1 6 16,1-1-25-16,2-1-6 0,2 2-13 15,0 1 6-15,0 0 0 0,2 3-12 16,2 2-7-16,-1 1-28 0,5 1-9 16,2 3-16-16,2 0-10 0,3 0 7 15,5 7-4-15,-1 0 10 0,0 3-9 0,-4 2 2 16,-1 4 4-16,-7 1-25 0,-5 4 2 15,-7 0 23-15,-2 1 3 0,-13 2 22 0,-4-2 0 16,-2 3 1-16,-2-4 2 16,-1-4 13-16,3-2-15 0,4-3 2 0,3-3 13 15,6-1-15-15,3-2 0 0,1 0 27 16,4-1-5-16,0-2-4 0,0-1 12 16,8 0 16-16,1 0 13 0,8-2 0 15,4 0-16-15,4-3-16 0,6-2-15 16,1-1-13-16,2-1-2 0,1 2-2 15,-4 0-18-15,1-2-12 0,-5 2-246 16,6-6-194-16,-9 0-677 0,-5 0-875 0</inkml:trace>
  <inkml:trace contextRef="#ctx0" brushRef="#br0" timeOffset="203720.2">21383 12303 1934 0,'0'0'402'0,"0"0"-212"16,0 0 55-16,0 0 32 0,0 0-38 16,0 0-51-16,0 0-61 0,22-49-73 15,-14 45-16-15,0 1-28 0,4 1-10 16,2-2-25-16,-1 4 6 0,3 0-6 15,2 0-4-15,-2 6-21 0,-4 2-17 0,-1 3 3 16,-4 3 13-16,-5 2 7 0,-2 2 41 16,-7 3 0-16,-6 0-7 0,-3 1 10 15,-2 0 13-15,-1-2 3 0,2-2-15 16,2-3 110-16,6-4-44 0,2-3-42 16,5 0 10-16,2-2 0 0,0-3 12 15,6-3 16-15,4 0 19 0,7 0-12 16,4 0-23-16,4 0-32 0,5-3-11 0,-2-3-4 15,2-2-1-15,-4-2-18 0,-2 1 0 16,1-10-176-16,-5 3-336 0,-3-1-885 0</inkml:trace>
  <inkml:trace contextRef="#ctx0" brushRef="#br0" timeOffset="204275.5">21430 11739 1735 0,'0'0'345'0,"0"0"-41"16,0 0 3-16,0 0-47 0,0 0-96 15,50-49-78-15,-22 49-51 0,6 0-16 16,8 7-6-16,8 7 10 0,9 10 2 16,-7 2-6-16,2 7 19 0,2 12 20 0,-13 10-12 15,-2 20-46-15,-15 9-16 0,-21-1 14 16,-11-1-17-16,-16-9 16 0,-6-1-16 16,-4-6 17-16,3-10 2 0,3-15 1 15,9-10 12-15,6-12-12 0,0-2-1 16,0-1 1-16,-1 0 116 0,2 0 7 0,-1-6 5 15,4-2-25-15,3-3-10 0,1-3-15 16,2 0-29-16,-1-2-15 0,1 0-7 16,1 0-3-16,0 0-1 0,0 0 1 15,-1 0-3-15,1 0-6 0,0 0-16 16,0 0-1-16,0 0-93 0,-1 0-173 16,-2-5-213-16,0-1-715 0,-2-2-1058 0</inkml:trace>
  <inkml:trace contextRef="#ctx0" brushRef="#br0" timeOffset="206290.53">18660 12987 688 0,'0'0'280'0,"0"0"-188"0,0 0-31 16,0 0 73-16,0 0 42 0,0 0 32 16,0 0-42-16,0 0-43 0,0 0-32 15,0 0-26-15,-7-2 3 0,7 2 23 16,0 0 16-16,0 0-7 0,0 0-6 15,0 0-4-15,0 0-10 0,0 0-12 16,0 0-40-16,0 0-28 0,0 0-16 16,0 0-3-16,0 0-7 0,0 1-16 15,0 0 17-15,0 0 25 0,0 1 13 16,0 0 3-16,3 1 13 0,2-1 26 0,1-2 13 16,3 1 37-16,5-1 56 0,4 0-33 15,4 0-42-15,4 0-23 0,7-1 1 16,5-3-4-16,8 3 0 0,12-2-3 15,18 1 7-15,18-1 11 0,12 2-2 16,3-3 8-16,-2 0-2 0,-3 2 6 16,8 2-19-16,2 0 30 0,2 0-40 0,-2 0-22 15,-5-2-34-15,-5-1 1 0,-3-2 1 16,-5 0-1-16,-7 1 11 0,-4-3-12 16,-6 2 2-16,-2 2 0 0,-11-2-2 15,-5 2 0-15,-12 1-3 0,-11 0 0 16,-12 0 0-16,-4 2 0 0,3 0-10 15,1 0 10-15,2 0-12 0,-7 0 12 16,-4 2-10-16,-5 0 1 0,-2-2-4 16,-5 1 14-16,-3 0 2 0,0-1 22 15,-1 0 6-15,-1 0-6 0,0 1 2 0,0-1 1 16,0 0 6-16,0 0 0 0,0 0-3 16,0 0-28-16,0-3-46 0,-4 1-259 15,-9-5-193-15,1 3-719 0,-1-3-1038 0</inkml:trace>
  <inkml:trace contextRef="#ctx0" brushRef="#br0" timeOffset="213474.81">23203 11848 770 0,'0'0'143'0,"0"0"56"0,0 0-63 15,0 0 31-15,0 0 41 0,0 0-52 16,0 0-49-16,-18-46-10 0,16 44 7 15,-1 2-65-15,-3-2-39 0,-4 2-19 16,-1 2 19-16,-7 4 78 0,-5 2 45 16,-5 4-13-16,-2 3 3 0,-5 5-20 0,0 3 1 15,0 3-4-15,0 6 0 0,1-1 16 16,4 6-45-16,2-1 6 0,7-2-66 16,10 0 1-16,7 0-2 0,4-5 3 0,10-2 7 15,10-5 35-15,5-1-20 16,8-2 7-16,2-2-29 0,0-3 13 0,2-3-12 15,-1-3-2-15,-2-2-2 16,-5-3-205-16,-1-3 58 0,-2 0-92 0,-5-3-155 16,2-9-157-16,-6 1-548 0</inkml:trace>
  <inkml:trace contextRef="#ctx0" brushRef="#br0" timeOffset="213709.41">22789 12155 2489 0,'0'0'386'0,"0"0"-270"0,0 0-26 16,0 0 70-16,0 0 2 0,0 0-136 15,0 0-26-15,69-39-13 0,-36 37 10 16,1-2-39-16,3 4 10 0,0 0 10 15,-2 0-3-15,-5 0-1 0,-1 2-3 16,-5 0-172-16,0-2-424 0,-7 0-630 16</inkml:trace>
  <inkml:trace contextRef="#ctx0" brushRef="#br0" timeOffset="-214492.65">24244 11483 954 0,'0'0'183'0,"0"0"-108"0,0 0-53 0,0 0 79 15,0 0 62-15,0 0-30 0,0 0-16 16,0 0-16-16,0 0-26 0,-54-40 16 16,44 36 6-16,2 1-9 0,0-1-7 15,2 2-20-15,0 1-19 0,-3 0-41 16,3 1-1-16,-1 0-2 0,-3 0 2 0,-1 4 1 15,-3 0 15-15,-3 3 7 0,0 1 0 16,-2 1-4-16,-1 2-6 0,2 0 13 16,2 1-13-16,3-1-12 0,2 2-1 15,4-1-13-15,6 1 13 0,1-1 2 16,8 1 27-16,5 1 0 0,8-2 10 16,4 2 19-16,6-1-10 0,4-2-25 15,-2 1-1-15,0-4-20 0,-6 2-2 16,-4-1-19-16,-4 1 0 0,-5-1-23 0,-2 1-3 15,-7 1 6-15,-3 0 4 0,-2 1 33 16,-2 0 4-16,-7-1-2 0,-2 0 0 16,-2 0 1-16,-3-2 0 0,0 1 12 0,-3 0-10 15,-1 1-2-15,-3 0-1 16,-3-1 0-16,1 1 13 0,0 0-13 0,1-1 19 16,-2 2 52-16,3-2-26 0,4 1-22 15,5 0-23-15,2-2-11 0,6 1 10 16,4-2 0-16,2 0 1 0,2-1 2 15,8 0 43-15,6 0 13 0,7 0-3 16,6-1-7-16,1 0-26 0,4-1-6 16,-3-1-14-16,0 0-2 0,-5 2 0 15,-7-3-16-15,-3 3-12 0,-7 0-24 16,-3 0 17-16,-2 2-1 0,-4 0 14 16,0 1 19-16,-4 4-1 0,-4 1 4 0,0 0 13 15,-4 1-13-15,1 2-1 0,-2 1 1 16,-1 1 71-16,3 1-42 0,-4 0-13 15,2 2 19-15,2 2 49 0,-2 2-11 16,4-1-15-16,1 2-4 0,4-1 4 16,2 0-23-16,2-4 6 0,11 0-9 0,2-2 16 15,9-3-4-15,9-2-6 0,5-2-6 16,7-3-7-16,2 0-6 0,1-5-6 16,-2 0-11-16,-4-4 1 0,-4-1 10 15,-6 0-12-15,-8-1 1 0,-3-2 20 16,-6 1 1-16,0-1-4 0,-6-1-4 15,0 0-12-15,-2 0 20 0,0 2-13 16,-1-2-10-16,2 2-1 0,-3 1-2 16,-1 0-13-16,0 1-3 0,-1-2-3 15,-1 2 0-15,0 0-16 0,-4 0-137 0,-18-5-320 16,3 1-795-16</inkml:trace>
  <inkml:trace contextRef="#ctx0" brushRef="#br0" timeOffset="-213224.57">24805 11600 1153 0,'0'0'247'0,"0"0"-77"0,0 0 25 16,0 0 45-16,56-47 23 0,-47 36-21 0,1 1-48 15,-4 4-24-15,-2-2-16 0,-1 4-35 16,-2 1-23-16,-1 1-13 0,0 2-20 15,0 0-63-15,-6 0-56 0,-7 6-14 16,-3 7 54-16,-10 5 16 0,-3 7 45 16,-6 5-4-16,-6 15 7 0,-4 13-26 15,2 15 4-15,5 5-4 0,18-3 6 16,18-7-28-16,11-13 0 0,17-12 0 16,3-11 0-16,4-10 10 0,11 0 34 15,17 3-2-15,-1-1-30 0,-3-3 1 0,-12-7-13 16,-16-6 0-16,2 1 2 0,-2 1-1 15,-8-4-1-15,-4-2 2 0,-9-1-2 16,-2-2 1-16,-4-1 12 0,-2 0 38 16,0 0 21-16,-2-1-31 0,-5-4-41 15,0-1-2-15,-1 1-11 0,-2-2 10 16,3 2-16-16,-1 1-22 0,3-2-180 0,4-2-159 16,-1-1-331-16,2 0-1084 0</inkml:trace>
  <inkml:trace contextRef="#ctx0" brushRef="#br0" timeOffset="-212656.04">25274 11643 1379 0,'0'0'247'0,"0"0"-107"0,0 0-10 16,0 0 48-16,0 0-19 0,0 0 19 0,0 0-13 16,0 0-46-16,0 0-51 0,0 0-68 15,0 0-29-15,-6-28 0 0,-4 35 29 16,0 4 71-16,-6 3 19 0,0 4 9 16,-1 3 4-16,4 3-1 0,0 1 4 15,4 3-4-15,2 1 9 0,6 2-35 16,2-1-32-16,10 0 17 0,6-3-11 15,4-2 0-15,8-2 13 0,6-6-9 0,4-4-1 16,1-5-2-16,1-6-1 0,-2-2-5 16,-6-4-5-16,-2-7 4 0,-6-3-1 15,-5-4 14-15,-3-4-20 0,-7-2 25 16,-3-4-16-16,-6-1-30 0,-1-4-16 16,-11 0-37-16,-5-1 36 0,-6 1-21 15,-3 2-15-15,-4 4 9 0,-3 5-10 16,2 5 4-16,1 5 6 0,5 6-9 0,5 4-10 15,1 2-29-15,8 7-62 0,0 6-184 16,9 13-188-16,1-1-201 0,3-4-753 0</inkml:trace>
  <inkml:trace contextRef="#ctx0" brushRef="#br0" timeOffset="-212356.16">25999 12012 2202 0,'0'0'809'16,"0"0"-499"-16,0 0-74 0,0 0-28 15,0 0 22-15,46-47-29 0,-43 46-40 16,-2 1-82-16,-1 0-79 0,0 7-34 0,-4 5 34 16,-7 5 50-16,-7 5-7 0,-5 4-15 15,-3 1-28-15,1-1-69 0,0-1-59 16,4-3-169-16,2-1-258 0,7-6-535 16,4-7-1172-16</inkml:trace>
  <inkml:trace contextRef="#ctx0" brushRef="#br0" timeOffset="-211778.22">26412 11621 2070 0,'0'0'366'0,"0"0"-140"0,0 0 47 0,0 0 3 15,0 0-18-15,0 0-71 0,0 0-77 16,0 0-110-16,0 0-28 0,0 0-10 16,0 0 38-16,-23 4 95 0,13 17-23 0,4 2-22 15,3 2-12-15,3 0 3 0,3 2 22 16,8-2 0-16,5-2-10 0,5 2-25 15,6-4-6-15,1-1 3 0,3-5 6 16,-1-5 0-16,0-3 3 0,-3-5 0 16,-4-2-3-16,-5 0 13 0,-2-7 5 15,-6-4 7-15,0-3-19 0,-5-5-36 16,-3-3 5-16,-2-5-6 0,-3-2 0 16,-8-1-19-16,1-1-5 0,-6 0 21 15,-3 2-34-15,-1 2 18 0,1 4-3 16,-1 4 4-16,1 4-4 0,6 5-3 15,0 3-15-15,5 6-34 0,-2 1-39 16,1 8-169-16,-7 7-304 0,2-2-646 16,5-2-856-16</inkml:trace>
  <inkml:trace contextRef="#ctx0" brushRef="#br0" timeOffset="-211106.28">26761 11307 1471 0,'0'0'276'0,"0"0"-103"0,0 0-24 15,0 0 100-15,0 0 65 0,0 0-163 16,0 0-132-16,0 0-6 0,0 0 109 15,94 32 0-15,-41-10-3 0,22 10-23 0,8 14 12 16,-1 7-13-16,-11 3 45 0,-23 3-39 16,-21-2 16-16,-13 5-36 0,-14-1-5 15,-17 0-51-15,-13 0-13 0,-11-3-9 16,-9-3 0-16,0-4 1 0,8-10 8 16,9-12-8-16,12-10-1 0,7-4-1 15,3-1 0-15,-1-1 35 0,4 1-9 16,3-7 13-16,-1-2-16 0,4-2-10 0,1-1-13 15,1-2 20-15,0 0 19 0,0 0 2 16,0 0-6-16,1 0-16 0,7 0-21 16,-1 0-28-16,2-2-34 0,3-1 9 15,-4 1-12-15,0 0-7 0,-3 1-26 16,-1-2-47-16,-2 2-47 0,-2-2-122 16,0-1-253-16,0-2-852 0,-64 33 60 0</inkml:trace>
  <inkml:trace contextRef="#ctx0" brushRef="#br0" timeOffset="-205924.3">27966 11812 567 0,'0'0'307'0,"0"0"-112"15,0 0 30-15,0 0-4 0,0 0-35 16,0 0-43-16,0 0-43 0,0 0-12 15,0 0-13-15,0 0-14 16,11-10 4-16,-11 9 16 0,0 1-16 16,0-1-17-16,0 1 1 0,0-2 12 0,0 1 7 15,0 1 6-15,0 0 10 0,0 0-4 0,0 0-3 16,0-1-22-16,0-1-26 0,0 2-10 16,0-1-6-16,0 0-13 0,0 1 0 15,0 0-1-15,0 0-15 0,0 0-16 16,0 0-39-16,0 0-38 0,0 0 6 15,2 0 34-15,-2 2 69 0,1 4 26 16,0-2 9-16,1 0-3 0,-1 0-3 16,0 1-6-16,-1-3-7 0,1 2 0 15,-1-2-13-15,0-1 20 0,0 1 3 16,0-2 6-16,-2 0 13 0,-1 0 0 0,0 0-13 16,-1 0-10-16,0-2 10 0,0 1 13 15,2-3 16-15,0 1-1 0,2-3-31 16,0 1 0-16,0-1-26 0,0-1 9 15,3 0-12-15,2 0-13 0,0 0 0 16,-1 2 13-16,-1 0 3 0,0 1 17 16,-1 2 18-16,1 2-38 0,-2 0-10 15,1 0-38-15,1 4-35 0,2 0 83 0,2 6 23 16,1 1 34-16,-1 3 7 0,2 1 6 16,-1 1 3-16,-4 3-6 0,-2-2-23 15,-2-1-25-15,-6 2-6 0,-11-1-1 16,-7 2-12-16,-10 0-120 0,-5 1-131 15,-6 0-150-15,-17 5-335 0,12-5-455 16</inkml:trace>
  <inkml:trace contextRef="#ctx0" brushRef="#br0" timeOffset="-204189.41">28917 11135 1073 0,'0'0'254'0,"0"0"-43"0,0 0-25 15,0 0 18-15,0 0-3 0,48-46 20 16,-43 40-5-16,-2 1-29 0,1 1-29 15,-3 1-7-15,-1 0-14 0,0 2-32 16,0-1-38-16,0 2-29 0,-4 0-38 16,-4 0-38-16,-6 3-16 0,-6 5 32 15,-7 6 22-15,-6 7 35 0,-5 4-3 16,-4 4-4-16,1 6-28 0,1 4-2 0,-1 9-10 16,4 12-3-16,13 7 14 0,17 2-11 15,14-6 11-15,17-15-1 0,7-14 2 16,-2-11 25-16,15 5 4 0,17 1 3 15,12 5-10-15,-3-4-9 0,-16-9-13 0,-22-8-1 16,-12-3-3-16,0 0-18 16,-5 0 3-16,2-2 17 0,-6-2-11 0,-6-2 11 15,-3-3-1-15,-1-1-8 0,0 2 11 16,-1-2 45-16,0 0 18 0,0 0 7 16,0 0-19-16,-2-3-35 0,-2-1-15 15,-1 0-1-15,-2 1-1 0,3-2-28 16,-5 0-101-16,-2-7-378 0,2 2-683 15</inkml:trace>
  <inkml:trace contextRef="#ctx0" brushRef="#br0" timeOffset="-201977.85">29523 11286 313 0,'0'0'271'0,"0"0"-108"0,0 0-62 0,0 0-13 15,0 0 36-15,0 0-30 0,0 0-55 16,0 0-16-16,0 0 16 0,0 0 26 15,26-22 30-15,-23 20 2 0,0 1-3 16,-1 0 4-16,-1-1-10 0,0 1-7 16,1-1 3-16,-1 0 11 0,1 0-21 15,-1-1 10-15,1 1 7 0,-1-1 3 0,0 3-7 16,0-3-22-16,0 2-33 0,0-2-30 16,-1 2 21-16,0-1-10 0,0 0-11 15,0 0 14-15,0 1-13 0,0-1 0 16,0-2 17-16,0 3-7 0,0-2 6 15,0 2 4-15,0-2 2 0,0 3 1 16,0-4 0-16,0 3-4 0,0-1-2 16,0 1-4-16,-1 0-16 0,0 0 2 0,0-1-2 15,0 0-19-15,0 2-4 16,0 0-3-16,0-2-3 0,0 2 0 0,1 0 7 16,-2 0 9-16,1 0-3 0,-1 0-3 15,-1 0 2-15,-1 0 1 0,0 0 16 16,1 0-2-16,0 0 0 0,0 2 1 0,-2-2-1 15,-1 3 2-15,0 0 0 16,-1 0 1-16,-1-1 1 0,2 2 14 0,-1 1-13 16,-2-2-1-16,3 3 2 15,-2-1-1-15,2 0-2 0,0 2 1 0,0-2-2 16,-1 4 0-16,2 0 0 0,0 1 2 16,-3 3 18-16,4-2-1 0,0 4-6 15,1-1 22-15,0 1-3 0,2 0 17 16,0 2-4-16,1 0-13 0,0 1 13 15,0-2-10-15,1 1 7 0,1-1-17 0,0 1 14 16,1 0 3-16,-1 0-1 16,1-1-9-16,0 1 0 0,4-1 6 15,-3-1-19-15,2 0 4 0,2-3-4 16,1 1 3-16,-1-1-3 0,4-4 10 0,0 0-4 16,-1-2 4-16,1 1-7 0,0-2 4 0,-1 0-10 15,-1-1-1-15,1-1 1 16,-2 0 3-16,2-2 0 0,0 1 10 0,2-2 2 15,3 0 4-15,0 0 0 0,0 0 0 16,1-3 2-16,3 0-5 0,-1-2 3 16,-1-1-1-16,-1 1 7 0,-2 0-7 15,-2-2 4-15,0 1 0 0,-3 0 19 16,-1 0 5-16,-3-3 29 0,0 1 8 16,0-1-27-16,-1-2-35 0,-1-2-9 15,-1 0 9-15,0 1-19 0,1-3 1 16,-2 1 18-16,0-3 0 0,-1 0 6 15,0 1-6-15,-1-2-16 0,0-1 9 0,0 2-29 16,-1-4 1-16,-2 1 0 16,-4 0 0-16,0 1-2 0,-4-2 0 0,-3 1-15 15,-6 3-22-15,-4 0-15 0,-8 3-28 16,-7 1-22-16,-32 4-187 0,8 1-385 16,3 3-933-16</inkml:trace>
  <inkml:trace contextRef="#ctx0" brushRef="#br0" timeOffset="-199043.09">30258 11567 235 0,'0'0'1319'16,"0"0"-1049"-16,0 0-39 0,0 0 41 16,0 0-30-16,0 0-42 0,0 0-33 15,0 0-38-15,0 0-27 0,0 0-25 0,43-41-55 16,-37 41-22-16,-2 0-21 0,-1 5-2 15,0 4 23-15,-3 2 48 0,0 5 16 16,-5 2 6-16,-8 3 38 0,-2 3-73 16,-6 0-16-16,-4 1 16 0,0-2-16 15,0-2-16-15,3-2 13 0,2-4-14 0,6-4-2 16,3-1 0-16,5-3-1 0,4-4 0 16,0-1-1-16,1-2-1 0,1 0 3 15,0 0 1-15,0 0 18 0,0 0 0 16,0 0-19-16,1 0-16 0,4 0-92 15,4-4-95-15,1 0-81 0,8-7-205 16,0 1-295-16,-3-1-889 0</inkml:trace>
  <inkml:trace contextRef="#ctx0" brushRef="#br0" timeOffset="-198408.28">30649 11267 1042 0,'0'0'254'0,"0"0"-32"0,0 0-27 0,0 0-10 15,0 0 13-15,0 0-26 0,0 0-20 16,0 0-52-16,0 0-26 0,0 0-22 16,7-47-17-16,-6 44-9 0,1 0 22 15,0 0 7-15,-1-1 3 0,1 1 3 16,0-3-3-16,0 2-4 0,2 2 1 15,-2-1 25-15,0-1 3 0,-1 2-10 16,-1 1-28-16,1 1-26 0,-1 0 3 0,0-2-6 16,0 2-15-16,0 0-1 0,0 0-29 15,0 0-18-15,0 0-55 0,1 0 3 16,-1 5 22-16,1 2 64 0,1 3 13 16,-1 2 0-16,1 5 29 0,1 3 28 15,1 2 4-15,-1 3 6 0,0 2 6 0,1 1-25 16,-2 2 41-16,2-1-22 0,-2 2 53 15,2-2-44-15,-3-1 6 0,-1-2-26 16,0-1 13-16,0-1-22 16,-2-6-22-16,-3-2 11 0,1-2-14 0,2-2 9 15,0-3-19-15,0-1 7 0,2-3 0 16,0-1-16-16,0-1 13 0,0-3-4 16,0 1 4-16,0 1 2 0,0-2 10 15,0 0 7-15,0 0 5 0,0 0 10 16,1-2-4-16,1-1-34 0,-1-2-12 0,-1-1-34 15,1-1-74-15,-1 1-95 0,0-2-80 16,-1-3-132-16,-2 1-399 0,1-1-911 16,3 80 858-16</inkml:trace>
  <inkml:trace contextRef="#ctx0" brushRef="#br0" timeOffset="-197527.3">30780 10943 261 0,'0'0'199'0,"0"0"-33"0,0 0 20 16,0 0 9-16,0 0-48 0,0 0-20 15,0 0-42-15,0 0-14 0,0 0 17 16,0 0 13-16,0 0-7 0,-8-19 10 16,8 17-6-16,0 2-4 0,0 0 10 15,0 0-4-15,0-1 10 0,0 1-6 16,0 0-17-16,0-1-23 0,0 0-5 15,0 1-14-15,0 0-20 0,3 0-25 16,1 0-9-16,3 0-49 0,6 3 32 16,3 1 26-16,5 3 2 0,4 3 27 15,2 0 13-15,6 2-10 0,1 2 0 16,4 2-12-16,2 2 2 0,3 4 1 0,0 0 3 16,-5 3 41-16,-2 3-12 0,-6 4-14 15,-9 4-2-15,-10 0 12 0,-9 5 0 16,-6 1 7-16,-18 8-36 0,-17 8 10 0,-16 8 29 15,-1-1-14-15,4-9-8 0,16-18 5 16,16-13-41-16,11-9 0 0,3-3-1 16,-1 1 13-16,2 0 30 0,-1 1 9 15,2-3-32-15,-1-1 0 0,3-4-6 16,1-3 3-16,1-1-6 0,0-2 9 16,0 1 3-16,0-2 13 0,0 0 9 15,0 0 16-15,0 0-3 0,2 0-4 16,1-2-28-16,2 0-12 0,-1 0-14 15,0-2 0-15,0 1-2 0,-1-1 0 16,1 0-25-16,-2 1-6 0,-2-5-35 0,-4 0-443 16,-1 0-968-16,-17 56-444 0</inkml:trace>
  <inkml:trace contextRef="#ctx0" brushRef="#br0" timeOffset="-195174.45">31744 11571 642 0,'0'0'431'0,"0"0"-272"16,0 0-123-16,0 0 19 0,0 0 85 15,0 0 20-15,0 0-66 0,0 0-65 16,0 0-29-16,-6-6 0 0,6 6 24 16,0 0 61-16,0 0 28 0,2 0-28 15,0-1-27-15,1 1-3 0,0-2 20 16,0 0 31-16,-1 2 11 0,-1-2-17 0,0 1-19 16,0-1-23-16,0 2-23 0,-1 0-12 15,2-2-10-15,-2 2-13 0,2 0 0 16,1 0-26-16,4-2-19 0,0 2 13 15,1-3 12-15,2 3 18 0,-1 0 2 16,0 0 16-16,-3 0-16 0,-3 0-20 16,0 0-38-16,-2 3-4 0,-1-1 25 15,0 0 37-15,0 4 32 0,-5 0 26 16,0 2-6-16,-4-1-1 0,2 3-31 0,-3-1-8 16,0-1 14-16,3 1 0 0,-2-4 0 15,4 0-10-15,1-3 3 16,2 1 4-16,0-3 15 0,1 0 20 0,1 0 57 15,0 0 77-15,0-3-13 0,0-4-97 16,0-1-56-16,1-3-1 0,3 1-25 16,1 0-1-16,2 1-1 0,1-1-10 15,-2 3 11-15,0 2-17 0,1 3-23 16,-1-1 3-16,-2 3-4 0,2 0-37 0,0 7 18 16,0 3 58-16,4 4 3 0,-4 5 58 15,-2 4 8-15,-2 0-15 0,-2 4-22 16,-5-1 3-16,-14 2-20 0,-7-3-9 15,-11 0-3-15,-34 6-169 0,9-7-324 16,5-6-925-16</inkml:trace>
  <inkml:trace contextRef="#ctx0" brushRef="#br0" timeOffset="-191909.49">28209 12374 1072 0,'0'0'195'0,"0"0"-6"0,0 0-20 0,0 0 19 16,0 0-6-16,0 0-39 0,43-47 0 15,-36 42-24-15,-2-1-25 0,-1 2-16 16,-2 2 22-16,1-1 3 0,-2 1-20 16,-1 0-25-16,0 0-10 0,0 2-16 15,0-1 4-15,0 0-36 0,0 1-4 16,-5 0-73-16,-2 2-16 0,-6 4 55 16,-6 3 20-16,-3 4 18 0,-3 3 3 15,1 7-1-15,-3 4-1 0,-1 4 12 16,3 3 19-16,3 5 0 0,4 0 7 15,4 3-39-15,11-1 19 0,4-3-19 16,17-1 0-16,10-4 23 0,10-1 16 0,17 1 6 16,12-1-13-16,-6-6-7 0,-6-3-5 15,-15-7-18-15,-11-3 0 0,1-1-2 16,-4 0-1-16,-5-1 1 0,-7-5 0 16,-7-2 0-16,-2-2 1 0,-4-2 15 0,-1 0 61 15,0 0 34-15,-5-4-38 0,-1 0-54 16,-1-2-17-16,-3 0-2 0,1-2-13 15,-1 3-6-15,3-2-4 0,0 1 4 16,0-1-153-16,5-7-280 0,2 2-531 16,0-1-765-16</inkml:trace>
  <inkml:trace contextRef="#ctx0" brushRef="#br0" timeOffset="-190943.32">28652 12487 293 0,'0'0'428'0,"0"0"-161"16,0 0-55-16,0 0-17 0,0 0-6 0,0 0-79 16,0 0-110-16,0 0-16 0,0 0 16 15,0 0 13-15,-1 8 68 0,1-4-3 16,-1-2-13-16,1 1-6 16,0-2 44-16,-2 1-5 0,1 2-30 0,0-2-13 15,0 0 0-15,0-1-10 0,1 1-6 0,-1-2-4 16,1 0-2-16,0 0-4 0,0 0 16 15,0 0 10-15,0 0 25 0,0 0 43 16,0 0 41-16,0 0 12 0,0 0-23 16,0-3-45-16,1-2-73 0,1-1-13 15,2 0-21-15,-1-3-1 0,2 0-6 16,2 0 3-16,-2-4-13 0,5 1 3 16,-3-1-6-16,1 1-22 0,3 0 40 15,-3-2 0-15,2 2 1 0,-1-3 3 16,0 3-3-16,-2 2-1 0,-2 1 0 15,0 2 1-15,0 2 0 0,-3 2 11 16,-1 1 2-16,-1 0-10 0,1 2 0 0,-1 0-3 16,0 0-18-16,0 0-17 0,0 0-28 15,0 0-11-15,0 0 1 0,0 0-10 16,0 0 3-16,0 0 28 0,0 2 52 16,0 0 0-16,1 1 19 0,0-2-6 15,0 2 7-15,0-2-4 0,-1 2-4 0,1 1 8 16,-1 0-17-16,0 0 16 0,0 2 4 15,0 1-20-15,0 0 19 0,0 1-6 16,0 2 0-16,0-1-13 0,0 2 10 16,1 0 13-16,1 1-10 0,1 3 3 15,3-1 0-15,-2 3 7 0,2 0-1 16,-2-2 7-16,2-1-3 0,-2 3-1 16,-1 0 10-16,-2 1-6 0,-1 2-13 15,0-2-3-15,0 2-15 0,-1 0 18 0,-1-2 2 16,0 0-20-16,1-2 2 0,1-1 16 15,0-1-18-15,2-2 21 0,1-4-6 16,2-2 3-16,3 2 9 0,-4-4-9 16,0 0-16-16,-1-3 19 0,-1 2-3 15,0-3 3-15,-1 0 1 0,1 0 11 16,-1 0 20-16,0 0-20 0,2-4-34 0,-1 0-15 16,0-2 11-16,1 0-43 0,-2 3-88 15,0-1-27-15,-1 2-29 0,0-1-80 16,0 3-147-16,0-4-217 0,-3 3-485 15,-8 38 246-15</inkml:trace>
  <inkml:trace contextRef="#ctx0" brushRef="#br0" timeOffset="-190455.85">28695 12804 26 0,'0'0'1191'16,"0"0"-852"-16,0 0-102 0,0 0 10 15,0 0 73-15,0 0-45 0,0 0-95 16,0 0-41-16,0 0-56 0,0 0-41 15,0 0-30-15,-3-10-9 0,3 10 0 16,0 0 29-16,0 0 6 0,0 0-6 16,0 0-3-16,3 0 3 0,7-2 3 15,0 0 9-15,5 1-2 0,4-1 15 16,2-1 4-16,0-2-4 0,2 1-29 0,3 1 4 16,3-1-13-16,1-1-8 0,3 1-11 15,0 0-3-15,-3 1 0 0,-3 0-13 16,-1 1 13-16,-6 1-13 0,-8 1 14 15,-2 0-11-15,-5-3 10 0,-3 3 0 16,-1 0 3-16,-1 0 18 0,0 0 26 16,0-2 7-16,-3 2-35 0,-1-2-16 15,-2 1-38-15,1 0 9 0,0 0 10 0,1 1 3 16,1-1-3-16,-1 1 7 0,3 0-10 16,0 0-35-16,1 0-227 0,0 0-181 15,0 0-288-15,0 0-546 0,33 6 599 0</inkml:trace>
  <inkml:trace contextRef="#ctx0" brushRef="#br0" timeOffset="-187168.79">29443 12697 1065 0,'0'0'231'0,"0"0"-32"0,0 0 25 15,0 0 10-15,0 0-4 0,0 0-42 16,0 0-49-16,0 0-29 0,0 0-46 0,0 0-28 16,4-5-17-16,-3 5 4 0,3 0-23 15,-1 0 1-15,3 5 15 0,0 0 71 16,2 5 6-16,-2 3 3 0,-2 0-13 15,-1 3-9-15,-2 1 2 0,-1 1-12 16,-4-1-22-16,-4 3-27 0,-4-1 14 16,-3 0-16-16,1-1-12 0,-2 0 2 15,1-3 16-15,4-5-3 0,0-1-14 16,5-3 1-16,1-2 10 0,-1-2-13 0,4-1 3 16,0 1 0-16,1 0 10 15,1-2 16-15,0 0 5 0,0 0-30 0,0 0-4 16,0-2-95-16,0-1-80 0,0-2-36 15,0-2-72-15,3-4-194 0,6 2-227 16,-3-1-882-16</inkml:trace>
  <inkml:trace contextRef="#ctx0" brushRef="#br0" timeOffset="-186432.92">29805 12426 427 0,'0'0'479'0,"0"0"-195"0,0 0 2 0,0 0-29 16,0 0-26-16,0 0-33 0,0 0-23 16,0 0-23-16,0 0-23 0,23-48-23 15,-22 44-16-15,-1 1-9 0,0 0 2 16,0-2 7-16,0 2-16 0,0 1-14 16,0 2-5-16,0-2-20 0,0 2-10 0,0 0-25 15,0 0 0-15,-2 0-29 0,-3 0-6 16,-3 0 16-16,0 2 17 0,-5 6 2 15,1 0 2-15,-2 5 14 0,-3 1-3 16,5 2 0-16,-3 4 9 0,2-2 19 16,4 4-21-16,0 2 11 0,5-3 17 15,4 4 6-15,0-2-6 0,6 0-7 16,7 0-3-16,1 0 3 0,6-1 0 16,2-3 0-16,5 1-16 0,5-4 4 15,0-3-4-15,4-4-3 0,-3-6 6 16,-4-1 7-16,-3-2-1 0,-3-5 4 0,-7-3 3 15,-3-3-10-15,-4-4 14 0,-2-5-17 16,-5-1-6-16,-2-8-10 0,-1 0-12 16,-8-2-11-16,-2-2-8 0,-5 1-6 0,-4 0-6 15,-4 2 2-15,-1 3 13 16,-3 4-15-16,4 0 15 0,1 7 14 16,5 1-1-16,3 5 3 0,8 3-3 0,1 3 1 15,4 4-36-15,1 0-60 0,-2 4-53 16,0 7 88-16,0 3-51 0,-2 10-297 15,1-2-382-15,-1-5-850 0</inkml:trace>
  <inkml:trace contextRef="#ctx0" brushRef="#br0" timeOffset="-185812.36">30096 12118 114 0,'0'0'656'0,"0"0"-357"0,0 0-54 15,0 0-5-15,0 0-35 0,0 0 3 0,0 0-10 16,0 0-10-16,0 0-59 0,0 0-67 15,0 0-62-15,14-6-24 0,-3 11 24 16,7 4 52-16,7 4 19 0,4 2-4 16,5 6 7-16,1 2 10 0,3 5-7 15,-1 3-6-15,-1 5-4 0,-5 10 0 16,-4 15-25-16,-13 9-14 0,-9 4-26 16,-13-5 27-16,-13-8-26 0,-4-9 22 15,-3-3-24-15,3-12 14 0,6-8 17 16,7-11-13-16,1-2 32 0,2 0 51 15,-2 1 15-15,2 0-7 0,3-3-50 0,0-2-22 16,4-3-10-16,0-3 1 0,2-1-14 16,0-3-2-16,0 0 9 0,0-2-3 15,0 0 12-15,0 0 26 0,0 0 12 16,0 0 6-16,1-2 9 0,4-2-67 16,3-1-17-16,-1-2-16 0,4 1 13 15,-3-1-22-15,-2 0 0 0,1 2-18 16,-1-2-224-16,-4 2-65 0,1-7-280 0,-1 0-759 15</inkml:trace>
  <inkml:trace contextRef="#ctx0" brushRef="#br0" timeOffset="-183913.07">30637 12137 447 0,'0'0'264'0,"0"0"-46"0,0 0 10 15,0 0-19-15,0 0-40 0,0 0-6 16,0 0-24-16,0 0 11 0,0 0-37 15,0 0 39-15,2-35 4 0,0 31-17 16,-2 0-10-16,2 1-45 0,1 1-14 16,0 0-12-16,2 0-51 0,1 2-7 15,6-2-45-15,4 2 12 0,10 0 31 0,4 0 2 16,7 0 13-16,4 0 0 16,3 2-12-16,-1 2 12 0,0 0-13 0,-5 1-13 15,-5 1 0-15,-8-2-12 0,-8 2-4 16,-7-2-4-16,-4 0-34 0,-6 0-24 15,0 1 59-15,-10-1 32 0,-3 2 52 16,-4 0 9-16,-6 1-16 0,-3-1-19 16,0 4-13-16,-1-1-13 0,-1 1 0 0,5 2 19 15,2-1-19-15,3 2-13 0,5-1 13 16,1 3 1-16,5-1 3 0,1 1-4 16,5 1 0-16,1-1 0 0,5 2 22 15,5-1 4-15,7 1 6 0,5-1-3 16,3-2 10-16,7-1-11 0,0-2-12 0,2-1 0 15,0-3 1-15,-4-1 5 0,-1-2-6 16,-6 0 0-16,-4-2-13 0,-5-2 20 16,-3 0 6-16,-4 0 9 0,0-3 16 15,-5 0-9-15,-1 0 3 0,-1 0-23 16,0 0-25-16,-1-1-19 0,-4 0-38 16,0 3-13-16,0-2-7 0,-2 1 6 15,-3 1 29-15,-2 0 20 0,0 1 9 16,-3 0 12-16,4 0-15 0,-2 3 13 15,3 0-13-15,0 2 3 0,2 0 10 0,-1 2 3 16,4 2-20-16,2 3 20 0,2 1 12 16,1 1 14-16,0 4-13 0,5 4 16 15,2 1-10-15,4 4-17 0,-2 2-2 16,2 2-3-16,-3-2 3 0,-1 3-1 0,-3-2-1 16,-3-2-2-16,-1-2-8 0,-4 1 12 15,-7-4 3-15,-1-1-1 0,-3-3 14 16,-4-1-15-16,0-2 2 0,-1-2 19 15,1 0-21-15,-1-2 10 0,4-2-8 16,2-1 9-16,1-2-10 0,2-2 10 16,4-1-11-16,1-1 1 0,3-1-2 15,2-1 0-15,1 0 41 0,0-1 42 16,0 0 36-16,4-2-14 0,2-2-73 16,3-1-31-16,1 2 1 0,-1-1 61 15,1 0-25-15,-3 1-9 0,0 1-13 16,-3 0-16-16,0 0-2 0,-3 1-20 15,2 0-7-15,-3 1-22 0,0 0-60 0,-11 0-267 16,-2 0-628-16,-2 0-955 0</inkml:trace>
  <inkml:trace contextRef="#ctx0" brushRef="#br0" timeOffset="-181961.92">29133 9010 676 0,'0'0'1409'0,"0"0"-1227"0,0 0-40 0,0 0 7 15,0 0 31-15,0 0-6 0,0 0-30 16,0 0-73-16,-62-42-71 0,42 50-43 16,-4 6-2-16,-8 6 45 0,-2 9 45 0,0 3-16 15,-2 8 16-15,-3 14-4 0,2 11-3 16,7 12-15-16,10-2-10 0,12-4 22 16,15-11 35-16,7-19 6 0,5-7 26 15,0-12-14-15,5-1-15 0,7 1-26 16,7 0-9-16,6 0-16 0,-2-5-22 15,-1-5 0-15,-5-2-25 0,-7-6 23 16,-5-1 2-16,-5-2 1 0,-4-1 18 16,-4-1 6-16,-5-2 22 0,-3-6-6 15,-1 2-22-15,-1-3-4 0,-1-2-15 0,0 2-1 16,0 0-11-16,-3 0-4 0,0-1-81 16,0 3-55-16,1-1-82 15,1 1-117-15,1-7-225 0,5 1-749 0</inkml:trace>
  <inkml:trace contextRef="#ctx0" brushRef="#br0" timeOffset="-181711.52">29429 9240 2917 0,'0'0'413'0,"0"0"-194"16,0 0-32-16,0 0 24 0,0 0-47 15,0 0-140-15,0 0-24 0,0 0-113 16,0 0 113-16,0 0 9 0,14 24 74 0,-14 5-27 16,-2 5-28-16,-1 0-25 0,1-1 13 15,2 1-4-15,0-5 4 0,0-4-15 16,5-1 0-16,3-3 14 0,4-4-15 16,2 0-165-16,-1-7-203 0,12-3-307 15,-7-6-763-15</inkml:trace>
  <inkml:trace contextRef="#ctx0" brushRef="#br0" timeOffset="-181531.39">29831 9578 3123 0,'0'0'468'15,"0"0"-212"-15,0 0-256 0,0 0-3 16,0 0 3-16,0 0 16 0,0 0 28 15,0 0 3-15,-36 58-13 0,12-37-34 0,-4 1-69 16,-3 0-170-16,-1 2-292 0,5-6-281 16,11-7-648-16</inkml:trace>
  <inkml:trace contextRef="#ctx0" brushRef="#br0" timeOffset="-181243.25">30044 9186 2644 0,'0'0'437'0,"0"0"-226"0,0 0-211 16,0 0-32-16,0 0 16 0,0 0 16 15,0 0 127-15,0 0 42 0,19 56 5 0,-14-33-58 16,0 5-9-16,-2-2-22 0,0 4-21 15,2-1-24-15,-2-2 22 0,0-1-30 16,-1 0-20-16,1-3-9 0,2-2 19 16,0-3-19-16,-2-2 13 0,-1-2-16 0,0-4-142 15,-1-4-128-15,-1-6-268 0,0 0-520 16,0-4-955-16</inkml:trace>
  <inkml:trace contextRef="#ctx0" brushRef="#br0" timeOffset="-180910.38">30357 8944 2880 0,'0'0'320'0,"0"0"-246"15,67-2-52-15,-33 10 86 0,6 8 54 16,0 6 37-16,0 5-51 0,-1 7-88 16,-3 11-16-16,-6 16-16 0,-11 14 10 0,-8 6-9 15,-14-2-17-15,-15-4 16 0,-11-7-27 16,-6-3 1-16,-1-2-2 0,-1-10 2 16,6-11-2-16,8-12-15 0,8-10-23 15,6-8 10-15,-2 2 16 0,1 1-14 16,-2-2 26-16,4-4 21 0,-2-2-17 15,3-2-4-15,3-1-61 0,1-4-61 16,1 0-90-16,2-16-89 0,5 1-892 16,2-4-981-16</inkml:trace>
  <inkml:trace contextRef="#ctx0" brushRef="#br0" timeOffset="-180315.67">31232 9046 2277 0,'0'0'343'15,"0"0"-224"-15,0 0-38 0,0 0 60 16,0 0-38-16,0 0-92 0,0 0-10 15,0 0 94-15,68 27 78 0,-38-1 14 16,4 6-51-16,3 5-53 0,12 9-17 16,7 8 50-16,6 7 0 0,-8-7-68 15,-13-11-4-15,-10-12-32 0,-11-10-12 16,1 4-2-16,3 0-48 0,-2 1-29 16,-2-2-97-16,-6-9-127 0,-6-1-204 0,-2-11-270 15,-3-2-497-15</inkml:trace>
  <inkml:trace contextRef="#ctx0" brushRef="#br0" timeOffset="-180035.13">31869 8973 2081 0,'0'0'524'0,"0"0"-334"16,0 0-142-16,0 0 13 0,0 0 3 15,0 0-64-15,0 0-22 0,0 0-139 16,0 0 161-16,0 0 29 0,-60 54 16 16,21-4 16-16,-21 17-25 0,-22 24-33 15,-12 10 16-15,-4-1 20 0,0-6 2 0,8-10 1 16,-1-4-23-16,4 0 35 0,4-5-2 16,6-5-1-16,12-8 35 0,11-12-16 15,17-12-23-15,11-12-30 0,14-9-14 16,2-9 17-16,3 1 5 0,2-3-9 15,0-2 3-15,5-4-19 0,0-16-277 16,0-1-303-16,4-10-2071 0</inkml:trace>
  <inkml:trace contextRef="#ctx0" brushRef="#br0" timeOffset="-162664.97">15312 14114 805 0,'0'0'137'0,"0"0"-137"0,-63 11-10 16,35-9 10-16,3 0 107 0,1-2 23 16,1 0 10-16,1 0-6 0,2-2-43 15,3 0-42-15,4 2-49 0,5 0-4 16,6 2-83-16,2 4 12 0,6 0 75 15,7 4-13-15,5-1-166 0,2-1-121 0,14 3-140 16</inkml:trace>
  <inkml:trace contextRef="#ctx0" brushRef="#br0" timeOffset="-161010.45">15056 14103 29 0,'0'0'229'0,"0"0"31"0,0 0-15 15,0 0-49-15,0 0-34 0,0 0-25 16,-7-49-10-16,7 42 13 0,1 2-10 0,0-4-29 15,0 5-39-15,1-2 9 16,-1 2-3-16,0-1 10 0,0 1 0 0,-1 0 13 16,1 2-23-16,0 0 29 0,-1 1-19 15,1 0-23-15,-1 0-13 0,0 0-4 16,0 1 4-16,0 0 7 0,0 0 5 16,0 0 1-16,0 0-20 0,0 0-15 0,0 0-1 15,0-1 23-15,0 0 22 0,0-1 6 16,0 0-69-16,0-1 0 0,-1 1 18 15,0-2-6-15,1 0 3 0,0 2-15 16,0-2 1-16,0 2 11 0,0-1 6 16,0 2 0-16,0-1 4 0,0-1 5 15,-1 1 17-15,1 0-16 0,-1 2-13 16,0-1 3-16,1-1 0 0,0 1 0 16,-1 1-3-16,1-1-16 0,0 0-1 15,0 1-34-15,0 0-19 0,0 0-20 0,0 0-6 16,0 0 3-16,3 3 36 0,4 4 39 15,0 1 2-15,4 3 2 0,-2 2 30 16,0 3 3-16,3 4-6 0,-1 2 32 16,-1 3-1-16,0 3 4 0,0 4-19 15,-4 1-26-15,4 2 32 0,-4 1-13 16,-1 4 13-16,2-1-16 0,-3 0-13 0,1-3 4 16,-1-2 2-16,3-3 1 0,-3-4-4 15,1-2 0-15,-1-4 16 0,2-2 7 16,-2-3-1-16,-1-2-19 0,-1-4 10 15,0 2-3-15,0-3-20 0,0-2 4 16,2 1-6-16,-2-2-1 0,0 1 1 16,0-3-10-16,0 2 16 0,0-2-4 15,-1-1 4-15,-1-2 0 0,1-1 1 16,-1 0 5-16,1 0 15 0,-1 0 7 16,0 0 15-16,0 0 19 0,1 0-9 0,0 0-10 15,0-3 6-15,4-3-44 0,-1 0-8 16,1-5-13-16,-1-1 0 0,5-2 9 15,-3-4 4-15,0-2-16 0,2-6 2 16,0-3 5-16,3-5-7 0,-1-2 0 16,6-13-2-16,3-9-26 0,4-9 26 0,1 1-12 15,-3 6 13-15,-5 14-20 0,-7 12 20 16,1 10-1-16,-5 2-1 0,0-4 1 16,2-1-10-16,0-3-10 0,-5 4 3 15,0 5 4-15,0 2 3 0,-1 4-7 16,-1 3 3-16,0 4-8 0,0 4-4 15,0 1-6-15,0 3-25 0,0 0-57 16,0 4 26-16,0 2 42 0,0 4-62 16,-1 2-54-16,-2 2-57 0,0 5-206 15,-2-2-101-15,-5 7-119 0,3-5-417 0</inkml:trace>
  <inkml:trace contextRef="#ctx0" brushRef="#br0" timeOffset="-160604.78">15075 14341 1383 0,'0'0'251'0,"0"0"-69"15,0 0-4-15,0 0 36 0,0 0 68 0,0 0 18 16,0 0-59-16,0 0-78 0,0 0-74 15,0 0-51-15,0 0-35 0,1-4-1 16,13 2 39-16,6 0 13 0,5-1 64 16,5-1 11-16,3 0-50 0,4 0-31 15,4 0-7-15,4-1 9 0,3 0-3 16,2 2 6-16,2-3-28 0,-4 2-21 16,-2 0-4-16,-6 4-2 0,-5-3-1 15,-10 3 0-15,-5 0 0 0,-6-1 0 0,-7 1 3 16,0 0 1-16,-5 0 12 0,-1 0 8 15,-1-1 9-15,0 1 7 0,0 0 4 16,0 0-7-16,0-1 3 0,0 0 10 16,0 0-47-16,-1-1-9 0,0 0-13 15,0-1 3-15,-2 1 4 0,1 2-10 16,1 0-13-16,-1-2-30 0,-2 0-162 0,-8-6-309 16,1 0-822-16,-3-3-575 0</inkml:trace>
  <inkml:trace contextRef="#ctx0" brushRef="#br0" timeOffset="-159647.45">15738 14529 1347 0,'0'0'316'0,"0"0"-66"16,0 0 45-16,0 0-33 0,0 0-58 15,0 0 11-15,0 0-25 0,0 0-69 16,0 0-121-16,18-24-9 0,-18 24-65 16,1 2 16-16,1 3 58 0,0 2 64 15,-1 3-3-15,1 2-13 0,0 1 16 16,-1 3 12-16,-1 1 13 0,0 0-3 0,0-1-29 16,-1 2 35-16,-2 1-38 0,0-1-17 15,1 0-21-15,-1 0-13 16,2-4 11-16,1-2-14 0,0-1 0 0,0-5 1 15,0-1-1-15,0-2 2 0,2-1 14 16,-1-2-16-16,0 0-10 0,1 0-185 16,0-7-81-16,-1-2-346 0,1-5-983 0</inkml:trace>
  <inkml:trace contextRef="#ctx0" brushRef="#br0" timeOffset="-159479.47">15819 14344 2564 0,'0'0'338'0,"0"0"-129"16,0 0-66-16,0 0-28 0,0 0-45 0,0 0-42 15,0 0-28-15,0 0-51 0,0 0-64 16,0 0-64-16,0 0 96 0,-36-28 61 16,43 42-481-16,4-5-799 0</inkml:trace>
  <inkml:trace contextRef="#ctx0" brushRef="#br0" timeOffset="-157701.08">16083 14582 635 0,'0'0'303'0,"0"0"-111"0,0 0-42 15,0 0 9-15,0 0-25 0,0 0-43 16,0 0-20-16,0 0-32 0,0 0-39 0,0 0-2 15,-1-14 2-15,3 13 39 0,0 0 4 16,0 0 8-16,-2 1 31 0,0 0 21 16,0 0 1-16,0 0-16 0,0 0-7 15,0 0 3-15,0 0 9 0,0 0 4 16,0 0-13-16,0 0-26 0,0 0-39 16,0 0-19-16,0 0-26 0,0 0-9 15,0 0-4-15,0 0 1 0,0 1 21 16,1 2 17-16,0 0 12 0,0 1 17 15,0 2-3-15,1 1-10 0,-1 1-15 16,0 0 12-16,1 0 13 0,-2 0 25 0,0 1 14 16,0 1-7-16,0 0-7 0,-3-3-6 15,2 0-10-15,0 0-6 0,0-2 6 16,1-1-6-16,0 0 0 0,0-1-26 16,0 1 26-16,2 0-7 0,3-2 4 15,-2 1-11-15,2 1-11 0,-2 0-1 16,1-1-2-16,-2 1-1 0,2 0-2 0,-3 2 2 15,0-2 31-15,-1 1 0 0,0 3 4 16,-1 0-3-16,-3-1 3 0,1 0-3 16,1 2 0-16,-1-2-10 0,3-1 0 15,-1 1-6-15,1-3-13 0,0 0 10 16,0 0-11-16,0-1 14 0,1 1-13 16,0-2 0-16,0-1 13 0,0 0-14 15,0 0 0-15,-1-1 1 0,0 1-1 16,0 0 0-16,0-1 2 0,0 0 21 15,0 0 0-15,0 0 1 0,0 0-4 0,0 0 0 16,0 0 3-16,0 0 0 0,0 0 3 16,0 0 4-16,0 0 2 0,0 0 7 15,0 0 3-15,0 0-13 0,0 0-15 16,0 0-16-16,0 0 0 0,0 0-16 16,0 0-2-16,0 0-14 0,0 0 1 0,0 0-7 15,0 0 1-15,0 0 8 0,0 0 29 16,0 0 12-16,0 0 10 0,0 0 3 15,0 0 6-15,0 0 1 0,0 0-4 16,0 0-6-16,0 0-7 0,0 0-15 16,0 0-1-16,0 0-17 0,0 0-4 15,0 0-7-15,0 0 4 0,0 0 0 16,0 0 3-16,0 0 22 0,0 0 11 16,0 0 17-16,0 0 6 0,0 0 7 0,0 0 3 15,0-3-44-15,1 1 0 16,0-3-3-16,0 4 1 0,0-2 0 0,1 1-1 15,-1 0 0-15,-1 1-1 0,0 1 1 16,0 0 0-16,0 0-9 0,0 0-7 16,0 0-6-16,0 0 0 0,0 0 6 15,0 0 6-15,0 0 10 0,0 0-13 16,0 0 4-16,0 0 10 0,0 0 2 0,0 0 3 16,0 0 0-16,0 0-1 0,0 0-1 15,0 0-1-15,0 0-12 0,0 0-17 16,0 0-5-16,0 0-7 0,0 0 0 15,0 0 9-15,0 0 10 0,0 0 21 16,0 1 1-16,0 1 0 0,0-1 0 16,0 0 1-16,0 0 2 0,0-1-1 15,0 1-2-15,0 0 0 0,1 3 12 16,0-1-12-16,1 2-1 0,-2 1-2 16,0 4 3-16,0 0 12 0,-2 3 29 15,-5 3-12-15,1-3-14 0,-3 3-2 0,0-1-12 16,2 0-1-16,-2-2 0 0,1-2 0 15,2-2 2-15,-3-1 11 0,2 0-10 16,-4-3 10-16,3 2 5 0,-4-1-14 0,1-3 11 16,-1 1-2-16,2-4 3 0,-1 0-1 15,4 0 23-15,1-3 6 0,-2 0-10 16,4-2-15-16,1-1-19 0,0 1-11 16,1-1-8-16,1 1-38 0,1-1-119 15,0-1-70-15,0 1-108 0,6-9-246 16,-1 3-551-16</inkml:trace>
  <inkml:trace contextRef="#ctx0" brushRef="#br0" timeOffset="-157496.72">16123 14439 2156 0,'0'0'456'0,"0"0"-317"0,0 0-139 0,0 0 3 16,0 0 42-16,0 0 33 0,0 0 8 16,0 0-86-16,0 0-172 0,0 0-73 15,0 0 235-15,-21-6-6 0,14 23-421 16,3-3-785-16</inkml:trace>
  <inkml:trace contextRef="#ctx0" brushRef="#br0" timeOffset="-156762.59">16369 14541 1930 0,'0'0'438'0,"0"0"-212"16,0 0 22-16,0 0-23 0,0 0-37 15,0 0-12-15,0 0-87 0,0 0-89 0,0 0-23 16,0 0-28-16,0 0 51 0,45-15 38 16,-43 30 9-16,-2 2 20 0,0 0-23 15,0 2 4-15,-1 0-14 0,-1-3-2 16,2 0-4-16,-1-2 4 0,1 1-1 15,0-4-29-15,1-1 11 0,2-2-10 16,2-2 16-16,3-1-3 0,-2-2 6 16,4-1 0-16,-1-2-10 0,1 0-12 15,0-5-113-15,1-4-38 0,-1-1-14 16,3-5 9-16,-2-1 22 0,2-3 61 16,-3-2 51-16,3-2 22 0,-1 2 16 0,-2-4-15 15,3 5 1-15,-5-1 20 0,2 2 16 16,-2 4 33-16,-3 1 53 0,1 6-38 15,-2 0-32-15,-2 3-10 0,0 2 13 16,-2 3-57-16,0 0-25 0,0 1-74 0,-4 5 4 16,-5 2 95-16,-2 1 45 15,-3 4 31-15,-1 0-13 0,4 1-6 0,-2-1-16 16,5 0 3-16,1 0 7 0,4 0-10 16,2 1-7-16,1 3-15 0,3-2 0 15,5 1 6-15,2 0-22 0,3 0 22 16,4 1 0-16,1-2-23 0,3 0 11 15,1-1-10-15,2-2 22 0,0-3-2 16,2-2 2-16,1-2 0 0,-3-3-22 16,-3 0 13-16,-1-2-4 0,-3 0-10 15,-5 0 11-15,1 0-1 0,-3-4 1 16,-1 2-1-16,-2 0-9 0,0 0 10 0,-2 1-10 16,-2 1 0-16,-2-2 9 0,-1 2-10 15,0 0-2-15,0 0 0 0,0 0-3 16,0 0-12-16,0 0-4 0,0 0 7 15,0 0 8-15,0 0 1 0,0 0-18 0,-1 0-8 16,-2-3-8-16,-3 3-17 0,-2-1-163 16,-1-4-197-16,-3 2-268 0,5-5-961 0,53 28 555 15</inkml:trace>
  <inkml:trace contextRef="#ctx0" brushRef="#br0" timeOffset="-155186.16">17897 13738 658 0,'0'0'567'0,"0"0"-353"0,0 0-2 15,41-49-14-15,-33 39 26 0,-1 1-10 0,-3 2 9 16,-2 2-13-16,-2 0-52 0,0 5-40 15,-1 0-118-15,-7 0-61 0,-4 8-41 16,-8 3 102-16,-4 8 6 0,-8 5 65 16,-1 7-1-16,-5 9 10 0,-4 13-12 15,-3 14 2-15,2 14 29 0,10 4-29 16,11-3-3-16,12-5-29 0,10-6-19 0,10-3-17 16,11-6 11-16,8-6-13 0,4-15 2 15,-3-9-2-15,0-12 35 0,-1-2-16 16,6 1 19-16,2 1-22 0,2 0 0 15,-7-3-15-15,-4-3-1 0,-7-3-13 16,-7-3 13-16,0-2 1 0,-6-3 15 16,1 0 0-16,-3-3-1 0,-2 0 17 15,1 2 3-15,-1-2 6 0,-2 0-7 16,1 0 1-16,-1-2-13 0,-1 0-3 16,1 0-3-16,-2 1-14 0,0-1-2 0,0 1-1 15,0 0-31-15,-3-1-46 0,-2 1-169 16,-4-2-173-16,-6-7-256 0,2 2-673 15</inkml:trace>
  <inkml:trace contextRef="#ctx0" brushRef="#br0" timeOffset="-154773.28">18164 13986 798 0,'0'0'518'0,"0"0"-154"16,0 0-166-16,0 0 59 0,0 0 60 15,0 0-75-15,0 0-55 0,0 0-46 16,0 0-45-16,0 0-96 0,0 0-42 16,11-18 42-16,-2 25 90 15,4 2 19-15,3 4 2 0,1 2 42 0,4 1-24 16,4 3 10-16,3 1-22 0,2 1-17 16,2 1-30-16,2 1 8 0,-1-2-25 15,1 3-19-15,-2-4-31 0,-4-1-3 16,-5-1-1-16,-2-2 0 0,-4-2-18 0,-4-2 4 15,-6-2-104-15,-2-4-35 0,-3 0-69 16,-2-3-113-16,0-1-96 0,-7-4-96 16,0-4-153-16,-3-3-740 0</inkml:trace>
  <inkml:trace contextRef="#ctx0" brushRef="#br0" timeOffset="-154472.65">18649 13895 1630 0,'0'0'556'0,"0"0"-188"16,0 0-110-16,0 0-84 0,0 0-37 16,0 0-41-16,0 0-96 0,0 0-99 15,0 0 58-15,0 0 41 0,-66 14 76 0,44 13-31 16,0 6-3-16,-6 4-17 0,-5 11-22 16,-15 10 29-16,-9 9-32 0,-1-3 0 15,8-12 2-15,15-17 2 0,16-18-1 16,5-2 13-16,0-2-4 0,3 0 4 15,-1-1 10-15,6-4-4 0,1-3 7 16,4-2-10-16,1-1 13 0,0-2 31 16,0 0 13-16,5 0-6 0,3-3-26 15,4-2-19-15,1-3-24 0,4-1-1 16,1 1-19-16,-1-1-12 0,-1 3-36 16,4-7-467-16,-6 3-656 0,0 0-731 0</inkml:trace>
  <inkml:trace contextRef="#ctx0" brushRef="#br0" timeOffset="-154006.33">18954 14293 33 0,'0'0'1449'0,"0"0"-1209"0,0 0-77 16,0 0-24-16,0 0 27 0,0 0 48 0,0 0 31 15,0 0-58-15,0 0-30 0,0 0-29 16,0 0-22-16,26-33-39 0,-26 33-23 16,0 0-12-16,0 0-32 0,0 2-28 15,0 4 28-15,0 1 79 0,0 4 26 16,-1 2 3-16,-1 2 12 0,0 1-13 16,1-1-35-16,1 2 3 0,0 0-20 15,0-1-2-15,0 1-25 0,0-3-13 16,1-1 4-16,2 2-19 0,0-5 3 15,1-1 0-15,-2-2 18 0,1 0-20 16,-1-3 0-16,-1-1-1 0,-1-2-1 16,0-1-77-16,0 0-120 0,0-2-54 0,0-12-190 15,0 1-803-15,1-2-746 0</inkml:trace>
  <inkml:trace contextRef="#ctx0" brushRef="#br0" timeOffset="-153823.41">18914 14076 2413 0,'0'0'1041'0,"0"0"-892"15,0 0-26-15,-1-49-16 0,1 41 32 16,0 1-13-16,0 1-11 0,-1 4-58 16,1 2-57-16,-1 0-96 0,0 0-102 15,-2 10 25-15,-3 2 97 0,-7 10-247 16,0-3-874-16,1-5-1010 0</inkml:trace>
  <inkml:trace contextRef="#ctx0" brushRef="#br0" timeOffset="-145369.65">19293 14372 476 0,'0'0'300'0,"0"0"-192"0,0 0-40 16,0 0 75-16,0 0 50 0,0 0 12 0,0 0-62 15,0 0-33-15,0 0-22 0,0 0-26 16,-20-21-4-16,20 20 17 0,0-4 12 15,0 1 43-15,0 0-43 0,0 0 14 16,0 1-30-16,0-1 3 0,0 0-9 0,0 2 15 16,0 0-12-16,0 0-20 0,0 2-9 15,0-1-14-15,0 0-5 0,0 1-1 16,0-1 3-16,0-1 14 0,0 1 2 16,0-1 1-16,0 1 5 0,0-2 4 15,0 1 0-15,0 1 0 0,0 0 0 16,0-1-19-16,0 0 2 0,0 1-15 15,0-1 3-15,0 1 7 0,0 0 6 16,0 1-4-16,0-2 4 0,0 2-7 16,0 0 4-16,0 0-13 0,0-2 3 15,0 2-3-15,0 0-1 0,-1 0-14 0,1 0-1 16,0 0-44-16,0 0-26 0,0 0-18 16,0 2-21-16,0 2 65 0,2 4 44 15,3 2 70-15,-1 3-16 0,3 2-16 16,0 3 19-16,-2 1 0 0,3 4-35 15,-3 0 23-15,0 2-29 0,0 2 18 0,1 0 7 16,-3 1 0-16,-1-2 3 0,-2 2-12 16,0-2 12-16,-1-2-6 0,-6-2-26 15,-2-2 4-15,1-2 6 0,-3-3-20 16,-3-4 20-16,4-2 0 0,-1-3-6 16,1-1 10-16,1-5 5 0,2 0 3 15,-1 0 1-15,-2-2 2 0,5-1-6 16,-1-1-3-16,0-1-3 0,1 0-9 15,3 0-13-15,0 1 9 0,1-2-12 16,1 4-2-16,0-1-17 0,-1 1 4 0,1 1-4 16,0 0-56-16,-1 1-53 0,1 0-64 15,-2-1-45-15,0-1-147 0,-5-8-236 16,2 1-367-16,0-3-651 0</inkml:trace>
  <inkml:trace contextRef="#ctx0" brushRef="#br0" timeOffset="-145175.66">19222 14110 2801 0,'0'0'372'16,"0"0"-257"-16,0 0-41 0,0 0 12 15,0 0 15-15,10-48-34 0,-8 45-20 16,-1 2-47-16,0 1-99 0,2 3-114 0,-1 7 133 15,0 8 49-15,1 0-405 0,-3-3-945 0</inkml:trace>
  <inkml:trace contextRef="#ctx0" brushRef="#br0" timeOffset="-144797.29">19907 14304 1349 0,'0'0'1535'0,"0"0"-1310"16,0 0-114-16,0 0-72 0,0 0 69 16,61-13 70-16,-53 17-7 0,-1 3-77 15,-4 2-59-15,-3 3-19 0,-5 3 0 16,-9 2 6-16,-7 3-8 0,-5 0-14 15,-6 2-38-15,-3-2-277 0,-10 0-304 16,7-7-707-16</inkml:trace>
  <inkml:trace contextRef="#ctx0" brushRef="#br0" timeOffset="-143858.48">20329 13798 743 0,'0'0'245'0,"0"0"38"0,0 0-19 16,0 0-82-16,0 0-58 0,0 0 12 0,11-51 33 15,-9 44-4-15,2 1-7 16,-2 1-9-16,0-1-20 0,0 1-20 0,-2 0-3 16,1 1-6-16,-1 4-11 0,0-2-9 15,0 1-23-15,0 0-36 0,0 0-21 16,0 1-26-16,0 0 4 0,0 0-4 15,0 0-28-15,0 3-36 0,0 1 58 16,0 3 32-16,0 2 39 0,6 2 15 16,4 5-6-16,3 2 3 0,7 3 13 15,6 4-38-15,4 3 28 0,7-1-7 0,5 4 4 16,2 0 9-16,4 1 20 0,1 1-33 16,-2-3-28-16,-3 2-16 0,-7-5 63 15,-5-4-31-15,-10-1-32 0,-6-4-2 16,-7-4-1-16,-6 0-3 0,-1-3 0 15,-2-4 1-15,0-1 2 0,0-4 2 16,0 0 0-16,0-2 20 0,-1 0 19 16,-1 0 28-16,0-3-69 0,-3-2-3 0,0 0-123 15,-4-3-35-15,2-1-23 0,-2-3-147 16,-6-8-206-16,1 1-511 0</inkml:trace>
  <inkml:trace contextRef="#ctx0" brushRef="#br0" timeOffset="-143554.47">20824 13701 2236 0,'0'0'317'0,"0"0"-136"16,0 0-114-16,0 0-67 0,0 0-154 15,0 0 154-15,0 0 135 0,0 0 19 16,-47 70-32-16,27-37-35 0,-3 3-1 0,-2 4-19 15,2 1-29-15,2 0-6 0,-1-2-16 16,0-1 29-16,3-3 21 0,1-4-21 16,5-5-10-16,-1-5-16 0,3-5 3 15,5-4 13-15,-1-5-1 0,1-1-5 16,3-4-4-16,2 1-9 0,0-1-15 16,1-2 2-16,0 0 19 0,0 0 9 15,0 0 7-15,0 0-13 0,4 0-25 0,5-5 0 16,1 4-148-16,4-3-172 0,9-3-175 15,-3 0-486-15,-1 1-812 0</inkml:trace>
  <inkml:trace contextRef="#ctx0" brushRef="#br0" timeOffset="-143134.95">21238 14081 1611 0,'0'0'373'16,"0"0"-78"-16,0 0 32 0,0 0-73 15,0 0 3-15,0 0 11 0,0 0-46 0,10-46-86 16,-9 46-136-16,0 2-60 0,0 4-28 16,2 3 88-16,-1 5 95 0,3 1 9 15,-3 2-48-15,1 1 1 0,0 0 2 16,-1 2-8-16,1-3-17 0,1 1-17 15,1-1-5-15,-2-1-11 0,-1-1-1 16,0-2 0-16,-1-3 0 0,-1 0 0 16,0-3-173-16,0-5-158 0,-6-2-279 0,-1-7-434 15,1-1-708-15</inkml:trace>
  <inkml:trace contextRef="#ctx0" brushRef="#br0" timeOffset="-142994.47">21167 13873 2360 0,'0'0'381'16,"0"0"-252"-16,0 0-20 0,0 0 13 16,0 0-87-16,0 0-35 0,0 0-215 0,0 0 26 15,0 0 153-15,0 0 36 0,0 0 0 16,-7 56-410-16,12-35-1104 0</inkml:trace>
  <inkml:trace contextRef="#ctx0" brushRef="#br0" timeOffset="-142585.54">21522 14004 1820 0,'0'0'305'16,"0"0"-120"-16,0 0 60 0,0 0-32 16,0 0-1-16,0 0 35 0,0 0-75 15,0 0-74-15,60-44-98 0,-53 51-32 0,-2 1 32 16,1 4 60-16,-2 5-6 0,2 2-4 15,-4 1 7-15,0 1 16 0,0 2-16 16,-1-2-7-16,0 1-12 0,0-1-7 16,1 1-29-16,0-4 11 0,-1-1-13 15,2-3 1-15,0-3 1 0,-2-3 10 16,-1-2-12-16,1-2 0 0,-1-2-204 16,2-2-65-16,0-2 8 0,2-4-181 15,4-6-295-15,6-12-356 0</inkml:trace>
  <inkml:trace contextRef="#ctx0" brushRef="#br0" timeOffset="-142273.31">21777 14018 117 0,'0'0'1419'16,"0"0"-1074"-16,0 0-15 0,0 0-48 15,0 0-66-15,0 0-55 0,0 0-110 16,0 0-51-16,0 0-36 0,0 0 36 0,0 0 48 16,-48 8 20-16,36 5 5 0,3 0-5 15,0 1 2-15,5-1 38 0,2 2-6 16,2-1-19-16,4 1-39 0,9 1-3 15,7-1-18-15,5 2 11 0,6-3-8 16,4 1-14-16,3-3-8 0,-1 0-1 0,0-3-2 16,-5-1-1-16,-6-4-1 0,-2-1-2 15,-9-1-1-15,-4-2 4 0,-5 0 25 16,-3-3 34-16,-2 1 11 0,-1-2-39 16,0 2-28-16,0-3-3 0,0 2 0 15,0 1 0-15,-1-1-1 0,0-1 1 16,1 2 2-16,-1-1-2 0,0 2-1 15,1-1-2-15,-1 2-16 0,1 0-6 16,-1-2-16-16,0 2-22 0,-4-3-308 16,0 0-308-16,-1-1-1125 0</inkml:trace>
  <inkml:trace contextRef="#ctx0" brushRef="#br0" timeOffset="-141273.4">22020 13490 16 0,'0'0'235'0,"0"0"-78"0,0 0 2 16,0 0 50-16,0 0-53 0,0 0-38 16,0 0 28-16,0 0-19 0,-13-25-6 15,9 22-30-15,2 2-29 0,-1-1-7 16,1 0 0-16,1 2 10 0,0 0 30 16,1 0 25-16,0-2 6 0,0 2-16 0,0-1-16 15,0 0-3-15,0 0-10 16,0 0-23-16,0 0-16 0,0-1 3 0,0 1-6 15,0 1 2-15,0 0-10 0,0 0-31 16,1 0-42-16,3 0-29 0,3 3 61 16,7 1 10-16,7 1 58 0,5 3-3 15,9 2 9-15,5 4-9 0,5 4 0 0,5 5 6 16,11 8-29-16,8 9 6 0,-6 3 23 16,-8-5-13-16,-7 11-22 0,-7 4 2 15,-4 15 59-15,-8 11-56 0,-21-4-28 16,-17-7 9-16,-20-7 4 0,-12-3 0 15,-4-3 3-15,-4-4-16 0,10-11 1 16,11-8 15-16,10-10-16 0,1-5 16 16,3 5 89-16,-4-1 69 0,0 3-48 15,3-3-56-15,1-3-1 0,4-4 1 16,0-3-5-16,4-2-5 0,0-6-7 16,3 0 6-16,1-3 22 0,2 0 49 15,0 0 40-15,0-3-54 0,0 2-63 0,0-4-56 16,0-1-2-16,2-1-14 0,2 0 4 15,1 1-6-15,0-1-10 0,2 3 0 16,-3-1-2-16,-1 1-29 0,-3-2-272 0,0 2-340 16,0-4-1181-16,-30 78 18 0</inkml:trace>
  <inkml:trace contextRef="#ctx0" brushRef="#br0" timeOffset="-133171.52">16235 13321 1552 0,'0'0'208'0,"0"0"-107"0,0 0 165 0,0 0 32 16,0 0-120-16,0 0-43 0,0 0-71 16,0 0-64-16,0 0 0 0,43-16 52 15,-36 37 54-15,-3 4 32 0,-4 6-52 16,-2 5 4-16,-9 3-52 0,2 0-13 16,-3-1-12-16,4-6-10 0,2-2-1 15,1-7 2-15,4-6 15 0,1-5-7 16,0-5 1-16,2-3-13 0,5-2-140 0,-2-2-113 15,1-6-123-15,2-10-291 16,-4-1-510-16</inkml:trace>
  <inkml:trace contextRef="#ctx0" brushRef="#br0" timeOffset="-132826.56">16186 13302 1712 0,'0'0'237'0,"0"0"-30"15,0 0 52-15,-10-55-78 0,16 42-68 16,5 2-90-16,7 0-10 0,5 2-13 15,5-1 0-15,2 5-2 0,2 1-14 16,-1 4-32-16,-1 5-33 0,-5 5-3 16,-6 7 20-16,-9 3 9 0,-8 3 26 15,-7 5 29-15,-13 1 22 0,-8 2 1 16,-10 0 0-16,-6 0 28 0,-1-3-28 16,-2-1 9-16,2-7 46 0,5-3 2 15,7-6 14-15,9-6 15 0,9-5 35 16,4 0 125-16,9-9-56 0,2 0-194 0,13-4-19 15,5 1-73-15,5-3 22 0,9 3 16 16,1 2 13-16,0 3 0 0,1 3-4 16,0 4-18-16,-2 4 5 0,-3 8 1 15,0 3 22-15,-5 4-6 0,-2 1 6 0,-4 2 16 16,-3 2 2-16,-3 2 0 0,-4-1 14 16,1-1-15-16,-2-3-1 15,-1-1-359-15,5-7-203 0,-1-4-215 0,-4-7-688 16</inkml:trace>
  <inkml:trace contextRef="#ctx0" brushRef="#br0" timeOffset="-132110.02">16765 13316 1558 0,'0'0'1089'0,"0"0"-922"0,0 0 10 15,0 0-85-15,0 0-92 0,0 0-39 16,0 0 39-16,0 0 7 0,-65 17 17 15,55-1-24-15,-1 0-19 0,9 3 0 16,2-2 7-16,2-2 12 0,11 1 19 0,3-3 7 16,2-3 22-16,5-1-22 0,-2-4 9 15,0 0 0-15,-2-5 3 0,-6 0-6 16,0-2 3-16,-7-3 10 0,-3-1-11 16,-3-4-34-16,-1 1-35 0,-6-3-7 15,-6 0 17-15,0 0 22 0,-3 0-10 16,-2 0-9-16,-1 2 22 0,-1-2 0 15,4 3 16-15,0-1 28 0,5 0-6 16,2 1 1-16,3-1-14 0,6 2 13 16,3-1-38-16,9 1-108 0,8-1-26 15,4 2 38-15,8 0 48 0,2 1 29 0,3-1 6 16,1 1-3-16,-4 0 13 0,-4 3 0 16,-2-1 1-16,-6 2-15 0,-8 2-8 15,-2 0-26-15,-6 2-23 0,-3 5-23 16,-3 1 52-16,0 3 29 0,-1 3 3 0,-4 3 13 15,-2 1 29-15,-3 3-13 0,3 0 0 16,-1 0 3-16,3-1-16 0,4 1 13 16,1-2 0-16,1-2-14 0,6-3 27 15,1-3 0-15,1-4 13 0,2-4 28 16,-1-3 7-16,2 0 39 0,1-8 11 16,-3-4-38-16,4-3-25 0,-5-6-26 15,2-1-35-15,-3-2 20 0,1-3-23 16,-1 2-15-16,2 2-4 0,-1 3-3 15,-1 4 18-15,0 6-34 0,-1 5-35 16,-1 5-45-16,1 0-71 0,-1 7 54 0,1 6 87 16,4 2 35-16,-3 3 12 0,2 3 0 15,0-1 0-15,1 0 1 0,0-1 2 16,2-2 17-16,0-3 10 0,-1-2-9 16,1-6 15-16,-4-2 26 0,2-4 48 15,-4-2 54-15,2-6-7 0,-1-6-23 16,-3-1-53-16,0-6-39 0,-2-2-22 0,-3-3 9 15,0 0-18-15,-3-3-10 0,-5 2-35 16,0 0-9-16,-1 1 15 0,1 6-25 16,1 3 19-16,-3 5-3 0,4 8-13 15,-4 4-89-15,0 2-154 0,-13 17-176 16,2 0-197-16,0-2-997 0</inkml:trace>
  <inkml:trace contextRef="#ctx0" brushRef="#br0" timeOffset="-131722.28">16271 13847 1441 0,'0'0'234'0,"0"0"-146"16,0 0 54-16,0 0 95 0,0 0 52 16,0 0 17-16,0 0-75 0,0 0-134 15,0 0-97-15,0 0 0 0,0 0 29 0,81-25 28 16,-3 12 33-16,25-5-20 0,12-2 3 16,-1-3 3-16,-4 0 4 0,-15 2 2 15,1-3 26-15,-4-1-42 0,-7 4-38 16,-10-2-28-16,-6 2 0 0,-20 6 0 15,-11 3 0-15,-16 3 1 0,-4 1-1 16,-2 1 3-16,-1-2 10 0,-3 1 6 16,-1 1-16-16,-7 2-3 0,-3 3 0 0,-1 2-3 15,-1 0-67-15,-9 0-59 16,-1 5-58-16,-8 2-26 0,-3 3-85 0,-7 2-153 16,-15 5-255-16,7-2-708 0</inkml:trace>
  <inkml:trace contextRef="#ctx0" brushRef="#br0" timeOffset="-131388.25">16487 13904 1247 0,'0'0'300'0,"0"0"-86"0,0 0 53 16,0 0 41-16,0 0-8 0,0 0-4 15,0 0-75-15,0 0-71 0,0 0-105 16,0 0 3-16,0 0 38 0,95-41-1 15,-21 20 20-15,20-3 21 0,10-3 18 16,3 0-14-16,-5 5-33 0,-8 1-13 0,-5 1-3 16,-6 3-13-16,-8 0-31 0,-8 3-18 15,-20 2-4-15,-11 4-13 0,-13 4 1 16,-5 0 10-16,-1-2-13 0,0 3 0 16,-1-4 0-16,-5 3 0 0,-1 0 3 0,-4 0 9 15,-2 2 1-15,-1-1-10 0,-1 3 0 16,1-2-3-16,-3 0-12 0,0 1-18 15,0-1-11-15,-6 1-30 0,2 1-91 16,-3 0-117-16,-5 1-150 0,-13 4-294 16,2-1-532-16</inkml:trace>
  <inkml:trace contextRef="#ctx0" brushRef="#br0" timeOffset="-130307.24">23562 13757 1388 0,'0'0'287'16,"0"0"-95"-16,0 0 67 0,0 0 0 15,0 0-29-15,0 0-79 0,3-52 23 16,-3 46 8-16,0-1-47 0,0 4-37 0,0-2-21 16,0 5-30-16,-3-2-34 0,0 2-13 15,-5 0-38-15,0 0-10 0,-9 5 45 16,-4 5 3-16,-6 6 51 0,-4 4 16 15,-3 4-17-15,2 3 20 0,-2 6-19 16,5 1 2-16,1 5-2 0,7 0-4 0,7-3-16 16,6-1-2-16,8-2-10 0,10-2-4 15,11-2 10-15,8-2 16 0,9-1-16 16,4-6-6-16,4-1-1 0,0-4-18 16,-3-3-1-16,-5-6-1 0,-6 0-18 15,-3-4-165-15,-8-2-55 0,-6 0-56 16,-2-1-65-16,-8-5-100 0,-2-6-112 15,-1 0-472-15</inkml:trace>
  <inkml:trace contextRef="#ctx0" brushRef="#br0" timeOffset="-130053.48">23279 14040 1702 0,'0'0'477'0,"0"0"-73"0,0 0-72 16,0 0-159-16,0 0-90 0,0 0-3 16,73-19 6-16,-40 16 3 0,3 1-31 15,2 1-33-15,1 0 0 0,0 1-22 16,-3 0-1-16,-1 0-2 0,-7 2 0 0,-3-2-3 16,-6 0-1-16,-7 0 2 0,-2 0 2 15,-6 0 0-15,-2 0 3 0,-2 0 10 16,0 0-13-16,0 0-80 0,-4-1-230 15,-2 0-94-15,-1-1-259 0,2 0-388 16</inkml:trace>
  <inkml:trace contextRef="#ctx0" brushRef="#br0" timeOffset="-128422.06">24575 13527 140 0,'0'0'783'15,"0"0"-448"-15,0 0-61 0,0 0-47 16,42-53-45-16,-35 41-23 0,-2 4 3 16,-2 1 3-16,-2 2-42 0,-1 0-20 15,-8 1-103-15,-7 3-45 0,-8 1-36 0,-6 0 56 16,-7 1 25-16,-3 4 22 0,-3 2 4 16,3 0-3-16,4 2 9 0,7-1 13 15,4 2-16-15,5-1 0 0,6-1-29 16,7 1 0-16,5 3-19 0,1 0 19 15,9 1 13-15,10 3 16 0,9 0 3 16,6-2-10-16,8 3 4 0,7-3-7 16,-2 0-3-16,0-1-3 0,-6-1-13 15,-7-2-1-15,-9 1-24 0,-8-1 2 0,-7-1-9 16,-7 2 6-16,-3-2 10 0,-3 2 16 16,-8 0 3-16,-4-1 16 0,0 2 4 15,-4-2-7-15,-3 2-3 0,1-2-12 16,-4 1 0-16,3 1-1 0,0-2 1 0,3 2-1 15,0-2 0-15,5 0-2 0,0 0-1 16,3 1-16-16,5-1 15 0,1 0-18 16,5-2 19-16,0 0 3 0,6 0 15 15,7-1 26-15,4 0 1 0,3-4-3 16,3 2-10-16,2-3-7 0,-2 2-20 16,-4-1-2-16,-1 0-11 0,-7 1-18 15,-3 2-10-15,-4 1-12 0,-4 2 22 16,0 1 29-16,-6 0 0 0,-4 4 2 15,0 1 11-15,-5-2 2 0,1 0-14 16,0 2-1-16,0-2 2 0,-1 0-2 0,3 1-4 16,1-1 4-16,2 1 0 0,1 1-11 15,6 2 11-15,2-3 0 0,2 3 3 16,10-1 10-16,5 0 3 0,5-1 10 16,5 1 9-16,4-2-19 0,-1 0-3 15,2 0-12-15,-4-1 0 0,-8-2-2 0,-1 1 1 16,-9-3-16-16,-2-2 14 0,-4-4-143 15,-2-3-203-15,-2-6-158 0,0-7-500 16</inkml:trace>
  <inkml:trace contextRef="#ctx0" brushRef="#br0" timeOffset="-127822.54">25194 13691 323 0,'0'0'753'0,"0"0"-463"0,0 0-4 0,0 0-65 16,41-45-7-16,-33 35 23 15,0 3-11-15,-3 1-13 0,-1 2-33 0,-3 4 22 16,-1-2-52-16,0 2-150 0,-2 0-106 16,-5 8 4-16,-7 3 102 0,-3 6 106 0,-3 3-26 15,0 5-17-15,-1 0 20 0,4 2-7 16,4 2-15-16,3-3-4 0,8 1 12 16,2-3-9-16,13 0 6 0,7-2 16 15,6-3 31-15,9-4-24 0,3-5-30 16,3-2-28-16,-2-7-3 0,-1-1-3 15,-8-3 3-15,-6-5-6 0,-5-3 9 16,-3-3-9-16,-8-3 3 0,-2-3-25 16,-5-4 0-16,-1-3-16 0,-6-4-12 15,-4-2 25-15,-6 1-31 0,-3-2-7 16,-2 5-12-16,-1 1 0 0,0 5-3 0,3 7 27 16,1 3-12-16,4 6-21 0,3 5-42 15,1 2-98-15,2 7-115 0,0 8-55 16,-3 11-162-16,4-2-481 15</inkml:trace>
  <inkml:trace contextRef="#ctx0" brushRef="#br0" timeOffset="-127390.33">25295 13437 1638 0,'0'0'214'0,"0"0"-119"0,0 0-82 15,-60 18 84-15,31-1 59 0,-5 4-1 16,-1 7-6-16,-1 5-36 0,-2 13-42 16,-1 12-20-16,4 14 1 0,11 3 12 15,16-7-16-15,16-8-46 0,18-13 30 16,8-9-9-16,1-9-10 0,18 1 28 0,13 1 1 15,10-2-13-15,6-2-29 0,-21-11-19 16,-16-11-570-16,-12-5-704 0</inkml:trace>
  <inkml:trace contextRef="#ctx0" brushRef="#br0" timeOffset="-127196.91">25877 13906 2775 0,'0'0'353'0,"0"0"-130"0,0 0-32 15,0 0-112-15,0 0-19 0,0 0 16 0,0 0 9 16,0 0-13-16,0 0-22 0,30 49-28 16,-39-25 0-16,-6 1-19 0,-4 1 1 15,-1-2-4-15,0-1-293 0,-2 0-145 16,4-6-316-16,6-9-777 0</inkml:trace>
  <inkml:trace contextRef="#ctx0" brushRef="#br0" timeOffset="-126824.45">26153 13678 2621 0,'0'0'364'0,"0"0"-169"16,0 0 41-16,0 0-36 0,0 0-30 0,0 0-50 15,0 0-120-15,0 0-19 0,0 0-57 16,0 0 76-16,0 0 54 0,-29 27-23 16,20-3-9-16,4-1-3 0,5 1-6 15,1 0 2-15,11-1 7 0,4-2 10 16,6-1 3-16,5-4 0 0,2-3-7 15,3-6 3-15,-2-3 0 0,-2-4 0 16,-5-4 10-16,-4-8-4 0,-5-3-6 16,-4-4-6-16,-6-1-14 0,-2-4-10 15,-2-2-1-15,-6 1 0 0,-7-2-31 0,-1 2-9 16,-6 2 6-16,-2 4-4 0,-7 7-18 16,0 2-9-16,-4 7-18 15,0 3-70-15,-1 6-97 0,-6 11-151 0,7 2-335 16,8-5-799-16</inkml:trace>
  <inkml:trace contextRef="#ctx0" brushRef="#br0" timeOffset="-126156.08">26528 13452 1330 0,'0'0'263'0,"0"0"-106"0,0 0 106 16,0 0 12-16,0 0-16 0,0 0-111 15,51-47-35-15,-31 43-39 0,6 4-26 16,6-2-22-16,5 2 15 0,5 2-9 0,0 5-20 15,1 1-12-15,-5 2-19 0,-5 0-13 16,-9 1 3-16,-8 1-19 0,-11 1-20 16,-5 1 27-16,-11 3 34 0,-9-1 7 15,-7 2 26-15,-8 0 3 0,-4 2-7 16,-1-3-6-16,0 0-12 0,6-1 31 0,3-2-6 16,10 0 9-16,6-4-21 0,9 2-14 15,6-1-3-15,2 1 32 0,11 1 38 16,7 1-12-16,5-1-17 0,6 1-12 15,2-1-26-15,3-2 10 0,-2-1-11 16,-5-3 14-16,-4-2-3 0,-6-3-11 16,-5-2 11-16,-8 0 15 0,-3-4 10 15,-3 1-9-15,0-4-29 0,-1 0-29 16,-4 1 7-16,0-2 3 0,-2 2 6 16,1 1 11-16,0 1 1 0,1-2 1 15,-1 2 1-15,4 1 15 0,0 1-3 16,1 1 6-16,0 0-19 0,1 1-34 0,0 0-87 15,0 0-23-15,-2 1 9 0,-2 3 109 16,-4 2 23-16,-7 0 3 0,-1-2-635 16,2-3-1446-16</inkml:trace>
  <inkml:trace contextRef="#ctx0" brushRef="#br0" timeOffset="-125755.18">26538 13450 1737 0,'0'0'272'0,"0"0"-90"0,0 0-56 15,0 0-6-15,66-29-20 0,-32 29-19 16,3 3 19-16,6 6-7 0,2 5-29 15,2 6-22-15,-4 6-16 0,-7 3-26 16,-6 5-3-16,-13 6-17 0,-13 10-2 0,-16 17 3 16,-29 16 19-16,-17 4 3 0,-7-8 10 15,7-12 12-15,21-25-6 0,11-13-19 16,14-13 0-16,4-5-3 0,3 1 3 16,1-2 1-16,0-3 179 0,2-1-7 15,2-4-30-15,0-2 3 0,1 0 72 16,5 0 11-16,6-6-122 0,5-1-97 15,8-3-10-15,0 2-3 0,3-2-19 0,1 2 9 16,-3 1-9-16,-3 2-3 0,-2 2-16 16,-6-1-220-16,-5 4-24 0,-1 0-162 15,-7-2-249-15,-1 1-616 0</inkml:trace>
  <inkml:trace contextRef="#ctx0" brushRef="#br0" timeOffset="-125295.54">27435 14023 2365 0,'0'0'255'0,"0"0"-255"15,0 0-136-15,0 0-3 0,0 0 139 16,0 0 4-16,0 0 44 0,0 0-6 16,0 0-26-16,0 0 7 0,-33 23 9 15,25-19-9-15,4-4 6 0,1 2-7 0,0-2 33 16,1 0 39-16,0 0 31 0,-2-2 23 15,2-1-23-15,0-1-16 0,1-2-23 16,1 1-29-16,0-2-19 0,0 1 13 16,4-1-26-16,3-1 17 0,0 3-17 15,-1 0 13-15,4-2 0 0,-3 6-10 0,3-1 14 16,-1 2-39-16,1 0-3 0,-1 6-35 16,-1 4 0-16,-1 4 10 0,-4 5 6 15,-3 2 3-15,-5 4 13 0,-12 4-19 16,-6 0 22-16,-9 2-2 0,-5 1-21 15,-23 3-362-15,9-6-210 0,6-9-856 0</inkml:trace>
  <inkml:trace contextRef="#ctx0" brushRef="#br0" timeOffset="-123942.72">28395 13522 1251 0,'0'0'621'0,"0"0"-339"0,0 0 103 0,0 0-50 16,-4-48-123-16,-3 46-84 0,-6 2-128 15,-3 2-52-15,-8 8 52 0,-2 9 0 16,0 4 70-16,-3 6 0 0,3 4-25 0,5 5-16 16,5 8 37-16,8-3-12 0,7 1 0 15,5 6-3-15,13-12-38 0,7 5 9 16,5-4-6-16,4-6 12 0,7 1-6 16,1-7-1-16,1-2-21 0,-3-6-3 15,-5-3-47-15,-6-8-408 0,-3-5-191 16,-7-3-494-16</inkml:trace>
  <inkml:trace contextRef="#ctx0" brushRef="#br0" timeOffset="-123628.41">28792 13634 2172 0,'0'0'542'0,"0"0"-262"0,0 0-40 16,0 0-71-16,0 0-73 0,0 0-96 0,0 0 22 15,0 0-22-15,0 0 92 0,0 0-4 16,0 0-22-16,-50 62-31 0,52-37 9 16,11-2 0-16,9-2-9 0,9-2 27 15,4-5-8-15,3-3-19 0,-1-5-4 16,-2-4-6-16,-5-2-3 0,-6-7 9 16,-6-3 7-16,-5-4-1 0,-4-6-3 15,-6-2-32-15,-3-4 0 0,-5-5-2 16,-8-1-38-16,-4-1 13 0,-5 1-15 15,-1 5-1-15,-2 4 10 0,-3 8-13 16,2 3 6-16,0 9-12 0,0 3-4 16,3 7-5-16,4 6-105 0,3 3-125 0,5 13-235 15,5-4-293-15,4-4-737 0</inkml:trace>
  <inkml:trace contextRef="#ctx0" brushRef="#br0" timeOffset="-123419.27">29292 13796 2914 0,'0'0'352'16,"0"0"-110"-16,0 0-24 0,0 0-170 16,0 0-36-16,0 0 54 0,0 0 29 15,0 0-26-15,27 54-25 0,-41-27-12 16,-4 4-13-16,-4 0-16 0,-3 0-3 15,4-3-167-15,1-3-57 0,2-1-179 0,9-7-361 16,2-6-862-16</inkml:trace>
  <inkml:trace contextRef="#ctx0" brushRef="#br0" timeOffset="-123068.05">29722 13528 2541 0,'0'0'339'0,"0"0"-102"0,0 0 47 16,0 0-46-16,0 0-36 0,0 0-45 15,0 0-157-15,0 0-129 0,0 0 129 16,0 0 82-16,0 0-26 0,52 59-15 16,-43-27-18-16,0 4-7 0,4-4-13 15,0 2 12-15,1 0 1 0,1-1 6 0,0-3-19 16,-4-4 0-16,0-2-1 0,-3-6-2 16,-3-4-86-16,1-6 16 0,-4-2-106 15,-2-6-61-15,0 0 78 0,-2-10-237 16,-5-9-572-16,3 2-247 0</inkml:trace>
  <inkml:trace contextRef="#ctx0" brushRef="#br0" timeOffset="-122727.46">30174 13357 2421 0,'0'0'297'0,"0"0"-130"15,0 0-19-15,82-9-20 0,-47 16-4 16,4 3-15-16,4 7 15 0,1 5-45 16,-1 4 13-16,-1 6-48 0,-4 5-32 15,-5 10-9-15,-13 12 19 0,-19 8-19 16,-11 1-3-16,-20-6-1 0,-5-15-13 15,9-16 14-15,0-9 2 0,4-3 0 0,-2-1 1 16,1 1 19-16,1-2 7 0,4-2 8 16,8-6-18-16,1-2 7 0,6-3-23 15,1-2-2-15,2 0-1 0,0-2-12 16,3 0-57-16,17-6-215 0,-2-1-452 16,1-4-1309-16</inkml:trace>
  <inkml:trace contextRef="#ctx0" brushRef="#br0" timeOffset="-122390.18">31110 13888 2790 0,'0'0'353'0,"0"0"-197"0,0 0-156 0,0 0 0 15,0 0 48-15,0 0 63 0,-42 51-3 16,18-32-19-16,-8 2-42 0,-3 1-44 16,-1 0-3-16,1 0-123 0,-1-3-352 0,11-4-780 15</inkml:trace>
  <inkml:trace contextRef="#ctx0" brushRef="#br0" timeOffset="-121843.36">31733 13234 1828 0,'0'0'275'16,"0"0"-45"-16,0 0-19 0,0 0-95 16,0 0-87-16,0 0-29 0,0 0-23 15,-65-9 23-15,35 28 68 0,0 8-13 16,-2 4 15-16,3 8 17 0,3 7-16 15,14 12 6-15,12 6-23 0,10 2 13 0,20-7 10 16,5-9-23-16,0-13-19 0,-4-6-7 16,-7-8-12-16,0-5-3 0,0 2-11 15,2-2 1-15,0-1-3 0,-8-7-343 16,-2-10-297-16,-5-2-623 0</inkml:trace>
  <inkml:trace contextRef="#ctx0" brushRef="#br0" timeOffset="-121629.66">31947 13348 2410 0,'0'0'323'0,"0"0"-121"0,0 0-22 16,0 0 50-16,0 0-14 0,0 0-150 0,0 0-66 15,0 0-85-15,0 0 85 0,0 0 88 16,0 0-8-16,37 63-33 0,-33-34 10 15,2 3-32-15,-2-1-10 0,-1 0 10 16,-1 1-24-16,-1-1 1 0,-1-2-1 16,0 0 2-16,0-4-3 0,0-4-121 15,0-1-91-15,-1-5-202 0,1-4-365 16,0-6-760-16</inkml:trace>
  <inkml:trace contextRef="#ctx0" brushRef="#br0" timeOffset="-121425.92">32269 13648 2621 0,'0'0'325'16,"0"0"-101"-16,0 0-160 0,0 0-22 0,0 0 69 16,0 0 7-16,56 36-36 0,-56-20-28 15,-4 0-25-15,-9 3 8 0,-6 0-18 16,-3 2-19-16,-3-2-10 0,0-1-282 15,-1-3-174-15,8-3-514 0,9-7-856 0</inkml:trace>
  <inkml:trace contextRef="#ctx0" brushRef="#br0" timeOffset="-121109.63">32553 13418 2556 0,'0'0'438'0,"0"0"-233"16,0 0-103-16,0 0-102 0,0 0-172 15,0 0 149-15,0 0 23 0,0 0 112 16,19 49-48-16,-18-22-13 0,8 1-19 0,4 1 9 16,5 0 7-16,4 0-16 0,1-5 3 15,0-4-23-15,-3-8 17 0,-3-2 3 16,-4-10 15-16,-6 0 32 0,2-6 44 0,-6-8-41 15,-3-3-82-15,0-6-11 0,-9-4-8 16,-3-2-37-16,-5-1 21 0,-3 0-9 16,-2 3 31-16,-1 2-31 0,2 6 6 15,0 6-16-15,1 5-9 0,5 3-64 16,1 5-192-16,10 2-195 0,2 3-474 16,2-1-612-16</inkml:trace>
  <inkml:trace contextRef="#ctx0" brushRef="#br0" timeOffset="-120594.56">32715 13225 821 0,'0'0'495'0,"0"0"-131"0,0 0-88 16,0 0 13-16,0 0 31 0,0 0-33 15,0 0-59-15,0 0-81 0,0 0-51 16,0 0-39-16,64-7-13 0,-42 9 1 16,6 3 3-16,2 4 8 0,6 2-11 15,2 3-10-15,2 3-20 0,2 4-12 16,0 4 0-16,-3 4-3 0,-6 4-14 16,-4 6-21-16,-7 7 7 0,-12 13 15 0,-11 9-15 15,-19-1 9-15,-14-4 19 0,-14-13-23 16,7-15-15-16,8-7-118 0,5-13 99 15,5-1 38-15,-1-2 7 0,-2 0 12 16,-3-2 13-16,8-4 19 0,3-2-19 16,7-2-10-16,1-2 38 0,7 0 80 15,2 0 44-15,1-2-58 0,3-4-33 16,7 0-74-16,1 1-117 0,5 0-149 16,12-5-191-16,-5 3-334 0,-1 0-925 0</inkml:trace>
  <inkml:trace contextRef="#ctx0" brushRef="#br0" timeOffset="-119792">33034 12958 1277 0,'0'0'510'0,"58"-12"-393"15,-22 6 42-15,10 3 49 0,-2 3-66 16,2 0-61-16,-2 3-65 0,-1 4-16 0,-5 3-3 15,-3 1-49-15,-6 4 13 0,-3-1-12 16,-8 1-8-16,-5 2-25 0,-5 0 0 16,-7 1 26-16,-2-1 25 0,-10 1 33 15,-7-1 20-15,-2 0 51 0,-2 0 42 16,1-2-45-16,1-1 13 0,2 0-19 16,2-4-33-16,6 1-27 0,0 0 0 15,5 0 17-15,3 0-19 0,2 1 30 16,7 0 18-16,8 0 36 0,8 2-10 0,7-2-13 15,2 1-22-15,4-1-36 16,-1 0-2-16,-6-3 18 0,-5-2-18 0,-7-2 0 16,-6-2 1-16,-6-1 23 0,-5-2 14 15,0 0 12-15,0 0-32 0,0 0-19 16,-4 0-83-16,-1 0-20 0,-7 0 16 16,-1 3 48-16,-1 1 39 0,-5 1-2 0,-1 0-8 15,2 5-29-15,0 0 20 0,2 3 9 16,3 2 10-16,3 2 16 0,3 3 0 15,3-1 32-15,4 5 4 0,0 1-13 16,7 2-7-16,3 4 19 0,6-2-19 16,2 3-13-16,3-1-18 0,0 2 0 15,-2-1 2-15,-1-1 12 0,-5-2-15 16,-5-2-3-16,-4-3-23 0,-4 0 26 16,-3-4-3-16,-6-1-23 0,-4 0 25 15,-5 1 1-15,-5-3 7 0,-2 2-6 16,-6-2 0-16,1-1 1 0,-6 1 17 0,-1-2-19 15,-3 0-134-15,-4-1-34 16,-29 0-148-16,11-3-697 0</inkml:trace>
  <inkml:trace contextRef="#ctx0" brushRef="#br0" timeOffset="-114628.28">15241 15516 969 0,'0'0'538'0,"0"0"-372"0,0 0-27 15,-5-46 69-15,2 34 3 0,-1 0-14 16,0 0-13-16,-2 3-32 0,3-1-23 16,1 0-52-16,1 0-39 0,1-1 29 15,0 1-19-15,1 2-9 0,4-4-4 0,2 5 10 16,-2 0-7-16,0 0 10 0,-1 4 0 16,2 3-48-16,-1 0-67 0,2 10 35 15,1 4 32-15,1 8 86 0,-2 7 0 16,4 6 28-16,-3 11-25 0,2 12-7 15,0 11-10-15,1 4-32 0,-3-9-39 16,2-14 17-16,-4-17-15 0,0-12 10 0,2-2 2 16,0-1-2-16,3-1 25 0,-3 0 24 15,3-5-17-15,-5-5-4 0,-2-2-7 16,-1-4 7-16,1-1 46 0,1-6 78 16,2-7-79-16,0-3-73 0,3-6-12 15,-1-6 2-15,4-4-2 0,-5-4 1 16,3-3-2-16,0-10-15 0,2-6-37 15,5-9 12-15,-3 6-19 0,-3 13-31 16,-2 15-10-16,-4 7 34 0,0 1-76 0,2 0 4 16,-3 1-51-16,-3 6-116 0,-2 6-76 15,-8 9-128-15,-6 0-263 0,0 4-844 0</inkml:trace>
  <inkml:trace contextRef="#ctx0" brushRef="#br0" timeOffset="-114422.79">15231 15779 1277 0,'0'0'1159'15,"0"0"-943"-15,0 0-16 0,0 0 8 16,0 0-16-16,0 0-115 0,0 0-42 0,0 0 0 16,85-42 38-16,-43 32-9 0,4-1-27 15,7 2-33-15,-1 0-1 0,-1 2-3 16,-7 3-11-16,-5 1-1 0,-6 3-7 15,-8 2-268-15,-9 3-219 0,-8 2-541 16,-5-2-550-16</inkml:trace>
  <inkml:trace contextRef="#ctx0" brushRef="#br0" timeOffset="-114153.83">15888 15713 2077 0,'0'0'266'16,"0"0"-49"-16,0 0 102 15,0 0-156-15,0 0-92 0,0 0-71 0,0 0 0 16,0 0 76-16,0 0 46 0,0 0 5 16,24 64-19-16,-18-41-10 0,-3 0-47 15,0 2-7-15,-1-2-6 0,-2-1-13 16,2-4-3-16,2-2-20 0,1-1 0 15,0-3 1-15,0-3 1 0,2 1-4 16,0-4-89-16,-2-2-170 0,-3-4-274 16,-1-2-576-16,-1-8-736 0</inkml:trace>
  <inkml:trace contextRef="#ctx0" brushRef="#br0" timeOffset="-113992.36">15917 15508 2703 0,'0'0'318'0,"0"0"-174"0,0 0-35 16,0 0-81-16,0 0-28 0,0 0-191 15,0 0 30-15,0 0 129 0,0 0 19 16,0 0-613-16,-20 64-967 0</inkml:trace>
  <inkml:trace contextRef="#ctx0" brushRef="#br0" timeOffset="-113258.68">16193 15765 851 0,'0'0'267'16,"0"0"-32"-16,0 0 15 0,0 0-45 15,0 0-13-15,0 0-14 0,0 0-26 16,0 0-55-16,0 0-39 0,0 0-19 0,-1-20 13 16,0 19 22-16,1 1 19 0,0 0 14 15,0 0-1-15,0 0-23 0,0 0-12 16,0 0-20-16,0 0-19 0,0-1-13 15,0 1-3-15,0 0 19 0,0 0-6 16,0 0-10-16,0-2-17 0,0 2 13 16,0 0-15-16,0 0-2 0,-1 0-11 15,1 0-9-15,-1 0-4 0,1 3 11 16,0 1 15-16,0 0 1 0,0 3 1 16,0 1 2-16,7 0 8 0,1 5 4 15,1 3 0-15,2 0 7 0,-1 4-11 0,-1 2-9 16,-2 2 29-16,-2 1 6 0,-1 2-18 15,-1 3-18-15,-3-3 1 0,0 0 13 16,0-3-16-16,0-2-3 0,-3-5 0 16,1-5 3-16,-1-3 0 0,1-2 13 0,0-1-10 15,-1-4 1-15,-2 1-2 0,-1-1 10 16,1-1-12-16,-3-1 1 0,-1 1-1 16,3-1 1-16,-1 0 15 0,-3 0-12 15,4 0 15-15,-3-3-7 0,3 1 4 16,0-2-13-16,-1 1 16 0,3 0-17 15,0 0 0-15,2 1 0 0,0 1-1 16,0 0 2-16,1-1 9 0,0 2-12 16,1-2-28-16,0 2-144 0,0 0-105 15,0 0-121-15,0-1-259 0,2-2-133 16</inkml:trace>
  <inkml:trace contextRef="#ctx0" brushRef="#br0" timeOffset="-113069.45">16168 15545 2849 0,'0'0'320'0,"0"0"-313"0,0 0-7 15,0 0-42-15,0 0-25 0,0 0-39 16,0 0-68-16,0 0-297 0,0 0-305 15</inkml:trace>
  <inkml:trace contextRef="#ctx0" brushRef="#br0" timeOffset="-112594.52">16495 15661 2514 0,'0'0'291'0,"0"0"-240"16,0 0 10-16,0 0-29 0,0 0 7 15,0 0 31-15,0 0 14 0,0 0 18 16,0 0 0-16,0 0-29 0,33 62-25 0,-29-44-23 16,1 2-12-16,2-3-10 0,4 1 32 15,6-1-19-15,2-2-13 0,2-2 10 16,3-4-1-16,1-4-12 0,4-4-1 15,-3-1-40-15,-3-6 9 0,-1-4 11 16,-4-3 21-16,-4-3 13 0,-6-3 28 16,-2-3-22-16,-1-2 0 0,-3-1-19 15,-1-1 1-15,-1 2 10 0,0 2 11 16,0 5 3-16,0 1 10 0,-2 5-19 16,-1 5 12-16,-1 2 23 0,2 3-4 15,1 1-47-15,-2 0-100 0,0 5-58 16,-1 5 110-16,-4 6 48 0,1 3 3 0,-1 3 31 15,-1 0-18-15,4 2 6 0,1-2 0 16,4-4 13-16,0 0 3 0,4-1-12 16,4-2 2-16,7-1-9 0,4-2 15 15,4-2-5-15,7-3 9 0,2-2-16 16,6-3-22-16,2-2 0 0,0 0-231 0,7-8-322 16,-9-2-657-16,-8-1-676 0</inkml:trace>
  <inkml:trace contextRef="#ctx0" brushRef="#br0" timeOffset="-111865.02">18022 15119 1694 0,'0'0'224'0,"0"0"-103"0,0 0 183 15,0 0 32-15,14-48-66 0,-14 45-33 16,-1 1-68-16,-7 2-169 0,-2 2-38 15,-8 9-3-15,-3 7 41 0,-5 9 83 0,-2 7-13 16,0 15 12-16,0 14 7 0,5 16-23 16,9 4-21-16,14-7-4 0,7-9-19 15,12-12-22-15,9-4 0 0,4-3-12 16,-1-12 12-16,-4-9 1 0,-6-7-1 16,-3-3 13-16,3-1-13 0,0 2-1 0,1-2-1 15,-6-4 2-15,-4-5 10 16,-1-2 3-16,-5-3 12 0,0-1 6 0,0-1 7 15,0 0-13-15,-1-4-12 0,2 0-10 16,-3 2 10-16,0 0-13 0,0-1-4 16,0 0-14-16,0 3-4 0,-4-2-108 15,0 2-91-15,0 0-142 0,-9-2-263 16,1 2-191-16,-3-3-926 0</inkml:trace>
  <inkml:trace contextRef="#ctx0" brushRef="#br0" timeOffset="-109330.96">18479 15371 264 0,'0'0'828'0,"0"0"-457"15,0 0-140-15,0 0-16 0,0 0 35 16,0 0 5-16,-11-45-38 0,9 39-59 16,2 2-4-16,-1 0 0 0,0 0-39 15,1 1-26-15,0 1-25 0,0-1-23 16,2 1-6-16,2 1-24 0,6 1-11 15,-1 1 0-15,6 6 16 0,2 4 54 16,3 2 59-16,3 5 32 0,-1 4-7 0,3 2 22 16,4 2-45-16,-2 0-22 0,1 2-16 15,2-1-35-15,-1 1-35 0,0-3-23 16,-2-1-2-16,-4 0-57 0,0-6-30 16,-2-4-73-16,-5-2-129 0,-1-5-179 15,-8-7-260-15,-3 0-476 0,-4-6-357 0</inkml:trace>
  <inkml:trace contextRef="#ctx0" brushRef="#br0" timeOffset="-109064.64">18938 15179 2734 0,'0'0'328'15,"0"0"-328"-15,0 0-58 0,0 0 58 16,0 0 41-16,-67 53 87 0,36-26-38 15,-2 9-29-15,-13 10-20 0,-10 13-6 0,-7 11-34 16,2-2-1-16,13-12 3 0,16-20-3 16,17-17 0-16,4-6-2 0,2-2 0 15,2 0 2-15,-1-1 0 0,5-4 3 16,2-3-3-16,1-1 1 0,0-2 22 0,1 0 32 16,7 0-14-16,2-2-22 0,7-1-19 15,3 0-155-15,1-2-174 0,8-3-205 16,-3 2-617-16</inkml:trace>
  <inkml:trace contextRef="#ctx0" brushRef="#br0" timeOffset="-108610.38">19225 15548 1419 0,'0'0'338'0,"0"0"-85"0,0 0 107 16,0 0-50-16,0 0-30 0,0 0-30 0,0 0-62 15,0 0-80-15,0 0-108 0,0 0-45 16,12-22 23-16,-8 29 22 0,0 5 76 15,1 4 4-15,-2 2 65 0,-2 4-25 16,-1-1-42-16,1-1-3 0,-1 3-20 0,1-2-18 16,1-2-24-16,0-1-10 0,3-3 9 15,0-1-10-15,-1-4-2 0,-1-2-85 16,0-3-191-16,-1-5-203 0,0 0-629 16,-2-2-537-16</inkml:trace>
  <inkml:trace contextRef="#ctx0" brushRef="#br0" timeOffset="-108449.47">19253 15378 2368 0,'0'0'680'16,"0"0"-476"-16,0 0-105 0,0 0-38 16,0 0-7-16,0 0-54 0,0 0-29 0,0 0-70 15,0 0 23-15,0 0 41 0,0 0 33 16,-47 24-621-16,45-7-885 0</inkml:trace>
  <inkml:trace contextRef="#ctx0" brushRef="#br0" timeOffset="-107893.41">19624 15545 274 0,'0'0'1380'0,"0"0"-1110"16,0 0-85-16,0 0 122 0,0 0-42 15,0 0-27-15,0 0-36 0,0 0-71 16,0 0-51-16,0 0-39 0,0 0-28 0,-23-41-11 16,23 41-2-16,0 0-1 0,0 0-27 15,0 0-14-15,0 0-25 0,0 4 26 16,1 1 41-16,0 5 79 0,-1 3 4 15,0 2-16-15,0 3 57 0,-1 4-45 16,-1 4-19-16,0 3 9 0,1 3-40 16,0 1-13-16,1 2-13 0,0 1 9 15,0-2-11-15,3 0 3 0,1-5-3 16,-1-2 0-16,-1-5 0 0,-2-3 1 16,0-4-2-16,-3-4-2 0,-3-1-1 0,-5-3 3 15,1-4 18-15,-3-1 1 0,0-2 3 16,1 0 3-16,-2-4-6 0,3-4-17 15,-2 3 14-15,5-2-3 0,-1-1-13 16,3 1-50-16,2-1-50 0,-2 0-90 16,3 1-54-16,1-8-146 0,1 1-355 0,0 1-868 15</inkml:trace>
  <inkml:trace contextRef="#ctx0" brushRef="#br0" timeOffset="-107707.18">19549 15286 2040 0,'0'0'1277'0,"0"0"-1162"0,0 0-115 0,0 0-61 16,0 0 7-16,0 0-19 0,0 0-36 15,0 0-45-15,0 0-396 0,0 0-785 0</inkml:trace>
  <inkml:trace contextRef="#ctx0" brushRef="#br0" timeOffset="-107432.18">20242 15520 3283 0,'0'0'394'0,"0"0"-394"16,0 0-10-16,0 0 10 0,0 0 67 15,0 0 24-15,0 0-25 0,0 0-19 0,-2 57-15 16,-17-33-32-16,-5 2-101 0,-15 4-246 15,8-7-697-15,2-6-1377 0</inkml:trace>
  <inkml:trace contextRef="#ctx0" brushRef="#br0" timeOffset="-106148.22">20462 15245 745 0,'0'0'270'0,"0"0"-91"0,0 0 10 16,0 0 16-16,0 0-39 0,0 0-10 16,0 0 9-16,0 0-35 0,0 0-39 15,0 0-46-15,0 0-6 0,-9-13 35 16,9 11 30-16,0 2-27 0,0-2-48 0,2-1-27 15,0 0 24-15,0 0 48 0,-1 0 19 16,0 3 16-16,0-3 7 0,-1 2-27 16,0 1-9-16,1-1-6 0,-1 0-27 15,0 0-15-15,0-1 3 0,0 0-6 16,0 1 6-16,0-1-10 0,0 2 1 16,0-1 2-16,0 1 4 0,0 0-13 0,0 0 6 15,0 0 4-15,0 0 2 0,0-1 4 16,0 0-10-16,0 1-22 0,0-2 0 15,0 2 13-15,0 0-13 0,0 0-2 16,0-2 1-16,0 2 1 0,0 0 13 16,0-1-3-16,0 0 3 0,0 0 2 15,0 1 1-15,0-1-3 0,0 1-16 16,0 0-1-16,0 0-18 0,0 0-16 16,2 0-12-16,2 1-9 0,3 1-4 15,2 1 60-15,6 2 1 0,4 2 1 16,3 2 1-16,4 3 25 0,4 1 16 0,2 3 16 15,5 4-19-15,3 1-9 0,1 2 2 16,1 3 13-16,-2 1-28 0,-2 1-16 16,-2-2 16-16,-7-1-3 0,-4-2-3 15,-4-2-13-15,-6-4-2 0,-2-3 2 16,-6-2 3-16,0-4-1 0,-2-5 11 0,-4-1 6 16,1-2 3-16,-2 0 15 0,0 0 10 15,0 0-1-15,2 0-4 0,0-5-42 16,0 0-28-16,0-2-9 0,1 2-63 15,-2-2-36-15,-1 1-40 0,0 1-67 16,0-1-88-16,0 1-86 0,-8-5-154 16,4 2-121-16,-4-2-859 0</inkml:trace>
  <inkml:trace contextRef="#ctx0" brushRef="#br0" timeOffset="-105746.33">20950 15118 1596 0,'0'0'484'0,"0"0"-164"16,0 0-52-16,0 0-20 0,0 0-27 15,0 0-82-15,0 0-139 0,0 0-118 16,0 0 118-16,0 0 102 0,0 0-16 16,-41 66-7-16,18-32-21 0,-4 3-1 0,-4 6-16 15,-3 8-9-15,-5 7-4 0,-2 5 1 16,8-9-26-16,13-16 11 0,8-14-14 16,7-12-1-16,2-1 1 0,-1-1 4 15,1 1 46-15,1-7 4 0,-1 2-29 16,2-5-13-16,-1 0 7 0,2-1 25 0,0 2 10 15,0-2-10-15,0 0 6 0,0 0 10 16,0 0-10-16,0-3-28 0,3-1-22 16,2-1-28-16,1 0-3 0,-1-2-7 15,5 0-22-15,0 1-280 0,6-10-262 16,-1 4-683-16</inkml:trace>
  <inkml:trace contextRef="#ctx0" brushRef="#br0" timeOffset="-104520.56">21254 15426 2028 0,'0'0'540'0,"0"0"-301"15,0 0-30-15,0 0 2 0,0 0-211 0,0 0-9 16,0 0 9-16,0 0 83 0,0 0-3 16,0 0 76-16,53 64-42 0,-47-38-54 15,-1 0-1-15,0-1-56 0,-1 2 9 16,-2-4-10-16,0-3-2 0,0 0 1 15,0-6 0-15,0-2 0 0,0-5-1 16,2-3-136-16,-1-3-83 0,2-1-52 16,3-7-111-16,8-12-374 0,0-1-627 15</inkml:trace>
  <inkml:trace contextRef="#ctx0" brushRef="#br0" timeOffset="-104329.54">21482 15434 1489 0,'0'0'384'0,"0"0"-115"0,0 0 32 16,0 0-55-16,0 0-72 0,0 0-97 15,0 0-23-15,0 0 4 0,0 0 6 16,-63 13 0-16,52 1 9 0,-1 2 10 16,4-1-3-16,0 2-32 0,5 0-23 0,3-1-3 15,0 1-3-15,11 0-3 0,0-2 13 16,8 2-10-16,2 0 0 0,6-4-16 16,0 1 9-16,1-4-12 0,1-1-22 15,2 0-439-15,-5-5-502 0,-10-2-734 0</inkml:trace>
  <inkml:trace contextRef="#ctx0" brushRef="#br0" timeOffset="-104011.24">21739 15484 2478 0,'0'0'445'15,"0"0"-231"-15,0 0-51 0,0 0-112 16,0 0-51-16,0 0 0 0,0 0 129 0,0 0-21 16,4 53-13-16,-2-24-41 0,0 6-7 15,2 2 10-15,-3 3-29 0,0 1-15 16,0-1-12-16,-1-1 0 0,1-4 1 16,0-3 0-16,-1-6-2 0,0-5 0 15,0-5-104-15,-5-2 70 0,-4-4 5 16,2-4-6-16,-4-2 10 0,-1-3-3 0,-1 2-26 15,-2-3 3-15,2 0 13 0,-4 0-22 16,1-4-10-16,0 0-20 0,2 0-47 16,-1-1-94-16,2-2-81 0,-4-5-225 15,6 2-227-15</inkml:trace>
  <inkml:trace contextRef="#ctx0" brushRef="#br0" timeOffset="-103823.59">21731 15239 2285 0,'0'0'1173'0,"0"0"-1033"0,0 0-115 0,-7-46 23 16,5 41 2-16,-1 4-50 0,2 1-25 15,-1 3-137-15,-4 15 26 0,-1-1-238 16,2-1-954-16</inkml:trace>
  <inkml:trace contextRef="#ctx0" brushRef="#br0" timeOffset="-103262.14">22081 14976 2066 0,'0'0'268'16,"0"0"-212"-16,0 0-8 0,55 7 65 15,-26 4 84-15,7 6 18 0,6 5-131 16,0 5-4-16,2 6-4 0,-1 15-18 0,-2 15-4 16,-10 19-51-16,-13 6-1 0,-18-1-1 15,-11-11-1-15,-10-10 3 0,-5-7-3 16,-4-8-4-16,4-10 1 0,4-12 0 16,5-10-8-16,1-5 11 0,3 1 55 15,-2-3 5-15,2-1 35 0,7-6 60 16,2-1-9-16,2-4-36 0,2 0-7 15,0 0-8-15,0 0-11 0,0-2-56 16,3-4-28-16,3 1-40 0,6-4-23 16,2 1-69-16,19-6-252 0,-7 1-331 15,3-1-1154-15</inkml:trace>
  <inkml:trace contextRef="#ctx0" brushRef="#br0" timeOffset="-102747.33">23400 15018 2227 0,'0'0'381'0,"0"0"-181"0,0 0-104 16,-61-18 23-16,30 20 25 0,-3 7-26 15,-6 7-6-15,-2 7-26 0,-2 5 6 16,1 7-1-16,0 11-12 0,3 11-16 16,15-5-38-16,8-4-9 0,16-10 3 15,9-9-16-15,15 4 19 0,7 2 19 16,9-2-16-16,7-2 7 0,13 1-31 0,-5-8 1 15,-2-4 0-15,-2-3 10 0,-13-12-12 16,-3 1-91-16,-4-5-177 0,-8-1-74 16,-8-5-30-16,-6-1-33 0,-5-2-88 15,-4-5-4-15,-7 2-235 0,-3 0-76 0</inkml:trace>
  <inkml:trace contextRef="#ctx0" brushRef="#br0" timeOffset="-102461.53">22877 15373 2705 0,'0'0'494'0,"0"0"-319"16,0 0-124-16,0 0-22 0,0 0 0 15,80-24 44-15,-24 20-26 0,15 0-12 16,11-1-13-16,-7 1-19 0,-21 0-1 15,-19 1 0-15,-13 1 17 0,2-1-3 16,-1-1-3-16,-1-1-11 0,-6 1 17 16,-7 0 12-16,-3 0 7 0,-1 0-3 15,-4 0-24-15,-1 0-11 0,0 0-19 16,-4 3-18-16,-2-2-20 0,0 3-16 16,-3 0 7-16,1 0 6 0,-6 5-262 0,5-1-294 15,0-1-858-15</inkml:trace>
  <inkml:trace contextRef="#ctx0" brushRef="#br0" timeOffset="-100845.39">25481 15112 173 0,'0'0'1570'15,"0"0"-1320"-15,0 0-68 0,0 0-92 16,0 0-9-16,0 0 36 0,0 0 2 15,0 0-25-15,0 0-27 0,0 0-21 16,4-8-11-16,3 6-16 0,0 0 42 16,5-1 20-16,0 1 34 0,3 0-6 0,2-1-39 15,2 0-10-15,3 0-5 0,4 2-11 16,6-2-12-16,2 1-7 0,6-1-6 16,4 1-3-16,6-2-13 0,10 1 10 15,11-3-10-15,18 0 9 0,3-1-12 16,0 2 0-16,-4 0 0 0,-6 2-1 15,2 0 0-15,5-1 1 0,0 0 0 16,4-1 1-16,-1 0 0 0,2 0-1 16,-1-3 1-16,3-1 2 0,0-3 0 15,-2 0-2-15,2 1-1 0,-2-2 0 0,-4 3 3 16,-2-2-2-16,-8 0-1 0,-4 1 3 16,-2-3 9-16,-4 2-10 0,3-2 14 15,2-1-3-15,-2 1-10 0,4 2-1 0,-1-1 11 16,-3 4-1-16,-1 4 52 0,-4 1-30 15,-2 1-12-15,2 0-22 0,-2 2-3 16,1 1 1-16,3 0 0 0,0 1-1 16,1 5-19-16,-4-2 3 0,-3 1 16 15,-2 0 2-15,-2-2 0 0,-1 1 1 16,-12-2 0-16,-6 1 1 0,-7 0 11 16,0-1-11-16,7 0 3 0,12 0 7 15,20-1-10-15,9-1-1 0,1 0 1 0,-2-1-1 16,-9-2 0-16,-8 1 0 0,1 0 0 15,-1 2 0-15,-2 0 1 0,0-2 2 16,-3 2-3-16,-1 0 3 0,-1 0 0 16,-4 0-1-16,-3 0 20 0,-9 0-19 15,-8 0 10-15,1 2 5 0,7-1-2 16,4 1-13-16,7 2 13 0,-4 0-16 0,0-3 2 16,-4 5 11-16,-2-2-10 0,-2-1 22 15,-1-1-9-15,-6 0-14 0,1-1 20 16,-6-1 6-16,-1 0 7 0,-5 0 8 15,-2 0 15-15,-4 0 1 0,-4 0 7 16,-1-1-17-16,-3-1 1 0,-3 0 0 16,1 2-10-16,-4-2-22 0,-1 2-18 15,0-1-19-15,-1 1-6 0,0 0-12 16,0 0-9-16,0 0-14 0,0 3-33 16,-3 1-24-16,-10 3 33 0,0-3-600 15,2 0-1107-15</inkml:trace>
  <inkml:trace contextRef="#ctx0" brushRef="#br0" timeOffset="-99665.71">31407 14600 856 0,'0'0'316'0,"0"0"-23"0,0 0-55 16,0 0-56-16,0 0 13 0,0 0 35 15,0 0-46-15,35-46-6 0,-26 40-88 16,1 1-39-16,4 3-3 0,4 1-15 15,5 1-33-15,3 1 0 0,5 3-23 16,-1 4 22-16,0 1-2 0,-5-1 0 16,-3 4-13-16,-4-1-4 0,-5 3-25 15,-6-1 3-15,-5 1 13 0,-1 2 7 16,-1-2 20-16,-2 1 1 0,-6-3-3 16,-3 0 4-16,1-2 10 0,-2-1 3 15,-3 1 9-15,4-2-5 0,-3 0-14 0,2-1 13 16,1 0-3-16,3-1-11 0,-1 2 11 15,4 0-11-15,3 2 0 0,2 0 27 16,3 3 32-16,7 2-6 0,8 1-4 16,3 1-19-16,5-2-13 0,0-1 1 15,-2-4-4-15,-3-2 0 0,-3-2-4 0,-5-2 8 16,-6-3 2-16,-3-1 29 0,-1 0 45 16,-2-2 9-16,-1-1-64 0,0-2-41 15,-3-1-38-15,-4 0-41 0,-7-3-14 16,-3 1 36-16,-4 1 12 0,-3 2 13 15,-1 1 13-15,3 3-7 0,0 1-25 16,2 3-7-16,4 6 10 0,2 4 38 0,6 4 10 16,5 4 19-16,3 4 20 0,10 4 25 15,11 5 3-15,9 5-28 0,3 2-14 16,5 2-5-16,1 3-18 0,-2-4-1 16,-7-1 0-16,-4-3-1 0,-11-5-19 15,-5-4-10-15,-10-4 13 0,-3-5 13 16,-12-3-15-16,-8-4 18 0,-11-1 12 15,-17-4-12-15,-24-3-223 0,-23-5-293 16,12-5-659-16</inkml:trace>
  <inkml:trace contextRef="#ctx0" brushRef="#br0" timeOffset="-98697.88">24671 14918 1936 0,'0'0'272'0,"0"0"-87"16,0 0-88-16,72-31 16 0,-52 26 0 15,-5 1-7-15,-3 1-29 0,-4 3-77 16,-7 0-55-16,-1 5-88 0,-9 2 143 15,-8 6 38-15,-4 0 10 0,-4 4 4 16,-9 1-4-16,1 1-19 0,0-1-3 16,5-1-24-16,7-1 19 0,4-3-21 15,10-2-2-15,4 1-1 0,3 0 3 16,13-2 31-16,6 2 11 0,6 0-4 0,8 0-15 16,2 0-4-16,0-1-19 15,-1 2-1-15,-5 1-18 0,-5-1-14 0,-10 2 8 16,-3-1-4-16,-8 0 6 0,-3 0 7 15,-6 1 0-15,-9 0 16 0,-2-1 20 16,-4 1-19-16,-3-1 12 0,0-1 6 0,-2-2-6 16,3 0-13-16,3-2 3 15,2-1 13-15,6-2 48 0,1 3-16 0,7-3-29 16,1 2-18-16,3-1 1 0,3 0 27 16,8 2 9-16,2 0-2 0,7 0-17 15,2 2-3-15,1 2-16 0,2 1-1 16,-3 3-19-16,-2 1 8 0,-3 2-4 15,-5-2-7-15,-1 1 9 0,-5-2 14 16,-3-5 0-16,-1-2-1 0,-2-2-1 16,-1-3 2-16,-6 1 2 0,-3-1 24 0,-1 1-13 15,-2-2 0-15,4 0 12 0,-1 2 1 16,8-4-26-16,2 2-24 0,13 2 24 16,13-1 61-16,20 0-17 15,35 2-15-15,34-1-29 0,14-1-236 0,-25-2-336 16,-20-3-1281-16</inkml:trace>
  <inkml:trace contextRef="#ctx0" brushRef="#br0" timeOffset="-95134.27">14990 16457 1971 0,'0'0'270'16,"0"0"-121"-16,0 0 90 0,0 0-11 16,0 0-61-16,4-46-68 0,0 41-54 0,3 3-7 15,1 0-38-15,4 2-37 0,-1 4-4 16,5 6 41-16,0 4 21 0,1 1 21 16,-2 9 25-16,1 2-7 0,-1 3 1 15,-2 5 2-15,-4 3 80 0,-3 1 6 16,0 10-115-16,-6 7 26 0,0 7 28 15,0-6-19-15,-1-15-47 0,1-17 0 16,0-11-9-16,5 1-10 0,1-2 64 16,3-2-11-16,-2-5 0 0,2-5 12 15,2 0 22-15,3-8 25 0,-2-5-26 16,6-7-61-16,-2-5-25 0,2-5 0 16,-3-5-3-16,1-4-15 0,2-12 12 15,3-11 0-15,2-11-16 0,-1 0-18 0,-3 13 16 16,-5 19-94-16,-9 17 75 0,1 7 27 15,-3 0 1-15,0 2-7 0,-1 1-2 16,-2 7-35-16,0 5-41 0,-1 3-133 16,-5 9-158-16,-5 5 38 0,-5 5-106 0,-11 17-242 15,1-7-669-15</inkml:trace>
  <inkml:trace contextRef="#ctx0" brushRef="#br0" timeOffset="-94931.47">15029 16800 1592 0,'0'0'727'16,"0"0"-197"-16,0 0-143 0,0 0-75 15,0 0-28-15,0 0-133 0,0 0-24 0,67-37 13 16,-30 26-13-16,3 0-15 0,16-1-41 16,8-1-50-16,-5 1-21 0,-10 3 0 15,-9 4-18-15,-11 0-1 0,-4 1-5 16,-1 0-51-16,-6 1-245 0,-11-1-257 15,-4-1-628-15,-3-1-913 0</inkml:trace>
  <inkml:trace contextRef="#ctx0" brushRef="#br0" timeOffset="-94355.58">15697 16755 2215 0,'0'0'378'0,"0"0"-149"16,0 0-62-16,0 0-167 0,0 0 1 15,0 0 41-15,0 0 66 0,0 0 20 16,22 51-19-16,-21-30-33 0,0 1-32 16,-1-1-9-16,1 0-12 0,0-2 11 15,1-2-32-15,0-3 1 0,0-1-2 16,1-4 24-16,-1 0-25 0,0-4-167 16,0-5-370-16,0 0-629 0,-1-5-584 0</inkml:trace>
  <inkml:trace contextRef="#ctx0" brushRef="#br0" timeOffset="-94207.2">15761 16569 2719 0,'0'0'395'0,"0"0"-264"16,0 0-4-16,0 0-9 0,0 0-118 16,0 0-22-16,0 0-204 0,0 0 56 15,0 0 138-15,0 0 29 0,8 48-638 16,3-27-1287-16</inkml:trace>
  <inkml:trace contextRef="#ctx0" brushRef="#br0" timeOffset="-93712.38">16021 16791 1148 0,'0'0'618'0,"0"0"-287"0,0 0-17 0,0 0-23 15,0 0-44-15,0 0-64 0,0 0-17 16,3-43-48-16,-3 40-39 0,1 3-79 16,0 0-3-16,0 0-73 0,0 0-10 15,1 4 86-15,1 2 9 0,1 1 26 16,-1 4-6-16,-1 2 19 0,1 0 12 16,-2 2 0-16,-1 1 4 0,1 1-23 15,-1 0-13-15,1 2 1 0,-1 2-10 16,0-1 9-16,2 4-25 0,0 1 16 0,0 1-3 15,0-1-6-15,0 2-10 0,-2 1-1 16,0-6-2-16,-3 0 3 0,-2-1 0 16,-3-5 2-16,-2-3 1 0,0-3 19 15,-5-5 7-15,1-2-4 0,0-3-3 16,-1-2-22-16,-1-4-47 0,5-4 9 16,-1-1-53-16,3-2-64 0,2-3-106 15,7-13-200-15,0 4-668 0,6-2-616 0</inkml:trace>
  <inkml:trace contextRef="#ctx0" brushRef="#br0" timeOffset="-93540.59">16059 16612 2790 0,'0'0'337'0,"0"0"-267"0,0 0-69 15,0 0-1-15,0 0-38 0,0 0-135 16,0 0-94-16,0 0-406 0,0 0-1200 0</inkml:trace>
  <inkml:trace contextRef="#ctx0" brushRef="#br0" timeOffset="-93058.29">16313 16721 2842 0,'0'0'346'0,"0"0"-189"15,0 0 46-15,0 0-29 0,0 0-174 16,0 0-38-16,0 0-41 0,0 0 79 0,0 0 51 16,0 0-1-16,26 61-15 0,-23-35-3 15,-2-1 2-15,0 1-18 0,-1-2-13 16,2-3 0-16,1-1-2 0,0-5 12 15,1-2 3-15,3-6-4 0,1-1 20 16,4-5 21-16,0-1 7 0,6-1-6 0,0-8-20 16,3-3-6-16,0-3-9 0,-3-4-16 15,0-3 19-15,-5-4-19 0,2-1-1 16,-2 0-1-16,-3-1 2 0,0 6 13 16,-4 2-13-16,-4 6 28 0,-1 5-28 15,-1 1 10-15,0 5-13 0,-1 3-12 16,-2 0-22-16,-4 7-34 0,-5 2 24 15,-1 5 44-15,1 5 2 0,-2 2 14 16,5 3-2-16,2 1-13 0,6-1 17 16,1-1-15-16,8 0 13 0,4-1 8 15,8-1 8-15,7-1-4 0,3-4-3 16,6-1 3-16,2-3-13 0,1-4 4 0,0-1-19 16,-5-5-16-16,-1 0-68 0,-7-2-129 15,-6 0-51-15,-3-4-69 0,-9 2-34 16,-3-1-2-16,-5 0-81 0,-14-1-173 15,-3-1-593-15</inkml:trace>
  <inkml:trace contextRef="#ctx0" brushRef="#br0" timeOffset="-91852.15">17854 16315 787 0,'0'0'401'16,"0"0"-125"-16,0 0-64 0,0 0-20 0,0 0 57 16,0 0 7-16,39-46-26 0,-35 41-69 15,-1-1 0-15,-2 2-27 0,0 2-12 16,0 1-10-16,-1 1-36 0,0 0-3 16,0-2 4-16,0 2-17 0,0-2 0 0,0 2-25 15,0 0-35-15,0 0-23 0,0 0-41 16,-3 3-31-16,-4 4 47 0,-4 6 48 15,-2 8 64-15,-7 6-4 0,-2 5-15 16,-3 5-23-16,-1 12-11 0,1 14-10 16,4 10-1-16,9 2 16 0,12-3 34 15,13-12-50-15,13-10-15 0,11-2 15 16,1-12 0-16,0-8 13 0,-7-8 6 16,2-6 6-16,5 1-10 0,1-1-11 15,3 0 8-15,-10-4 9 0,-4-5-20 16,-12-2 14-16,-3-1 1 0,-7-2 12 15,-1 0 13-15,-5 0 28 0,0 0 7 0,0-2-74 16,-1-1-2-16,-3-3-4 0,1 0-8 16,0 1-1-16,0 3 0 0,0-2 12 15,1 2 1-15,1-1-1 0,0 2-14 16,1-4-10-16,-1 3-170 0,1-1-131 0,-4-4-185 16,1 2-497-16,0-4-891 0</inkml:trace>
  <inkml:trace contextRef="#ctx0" brushRef="#br0" timeOffset="-91455.13">18331 16508 2478 0,'0'0'355'0,"0"0"-144"0,0 0 4 15,0 0-27-15,0 0-27 0,0 0-34 16,0 0-45-16,0 0-7 0,0 0 35 16,67-17 41-16,-43 37 33 0,3 0-23 15,2 6-38-15,-1 4-73 0,-1 2-23 16,0 0-24-16,-1-1 12 0,-1-2-15 0,0-1-1 16,-1-2-45-16,-3-2-53 0,-2-5-105 15,-6-3-184-15,1-8-241 0,-7-7-482 16,-3-1-426-16</inkml:trace>
  <inkml:trace contextRef="#ctx0" brushRef="#br0" timeOffset="-91244.07">18788 16399 2338 0,'0'0'474'0,"0"0"-384"0,0 0-90 15,0 0-45-15,0 0 45 0,0 0 90 16,-60 61 6-16,38-33-16 0,-4 4-3 0,-3 3-35 15,-1 2-10-15,-2 0-4 0,3-3-27 16,2-3 0-16,5-4 2 0,3-3-2 16,7-6 2-16,1 0-3 0,6-3 0 15,4-3-3-15,1-1-167 0,3-3-237 16,11-2-260-16,-3-2-620 0</inkml:trace>
  <inkml:trace contextRef="#ctx0" brushRef="#br0" timeOffset="-90953.45">19049 16739 1068 0,'0'0'1572'0,"0"0"-1138"0,0 0-178 16,0 0 27-16,0 0 0 0,0 0-122 16,0 0-129-16,0 0-32 0,0 0 0 15,0 0 75-15,0 0-19 0,12 31-16 16,-6-12-24-16,-1 0 6 0,-1-1-22 16,2 0 2-16,1-2 10 0,-3-1-12 15,-1 0-34-15,-1-3-273 0,-2-2-291 0,0-7-671 16,0-3-835-16</inkml:trace>
  <inkml:trace contextRef="#ctx0" brushRef="#br0" timeOffset="-90795.05">19058 16542 3074 0,'0'0'390'0,"0"0"-267"15,0 0-94-15,0 0-10 0,0 0-19 16,0 0-86-16,0 0-85 0,0 0 143 15,0 0 27-15,0 0-263 0,-6 50-911 16,15-35-735-16</inkml:trace>
  <inkml:trace contextRef="#ctx0" brushRef="#br0" timeOffset="-90380.45">19356 16756 2058 0,'0'0'521'15,"0"0"-286"-15,0 0-45 0,0 0 31 16,0 0-43-16,0 0-44 0,0 0-96 15,0 0-38-15,0 0-127 0,0 0 123 16,0 0 4-16,3 31 64 0,-3-12-7 16,0 2-19-16,0 1-9 0,0 1 18 15,0 3 16-15,0-4-25 0,0 4 19 0,0 1-20 16,0-1 14-16,2-1-4 0,-1 0-28 16,0-2 6-16,1-4-24 15,0-2-1-15,-2-5-16 0,0-1-9 0,0-2 0 16,0-4 6-16,-5 1 16 0,-1-5-22 15,-6 1 24-15,0-2-1 0,-5 0-1 0,-2-2-29 16,-2-3 4-16,-1 0 12 0,0 0-44 16,-3-4-88-16,3 3-103 0,1-4-139 15,1-8-261-15,5 3-704 0</inkml:trace>
  <inkml:trace contextRef="#ctx0" brushRef="#br0" timeOffset="-90205.32">19359 16477 3466 0,'0'0'417'16,"0"0"-361"-16,0 0-55 0,0 0-1 16,0 0 32-16,0 0-1 0,0 0-31 15,0 0-87-15,0 0-136 0,0 0 52 0,-24 2-574 16,23 10-1278-16</inkml:trace>
  <inkml:trace contextRef="#ctx0" brushRef="#br0" timeOffset="-89302.54">20070 16709 1752 0,'0'0'305'0,"0"0"-305"0,0 0-81 0,0 0 81 15,0 0 168-15,0 0 53 0,0 0-66 16,0 0-81-16,0 0 0 0,0 0-22 16,0 0 15-16,-15 15 11 0,12-13-4 15,-3 0-1-15,2-1 24 0,-1-1 11 0,1 0 7 16,0 0 28-16,0 0 22 15,-2-1-29-15,2-5-54 0,1 0-26 0,2-1-12 16,-1 0-16-16,2 1 7 0,0 0-7 16,0 1 29-16,1 2-4 0,1-1-9 15,2 2-41-15,3 2-3 0,0 0-50 16,2 4-6-16,4 3 22 0,1 4 4 16,-2 3 2-16,1 5 3 0,-5 2 13 15,-2 6 10-15,-6 0-11 0,-1 4 13 16,-10-2 13-16,-7 3-13 0,-18 3-136 15,4-5-555-15,-3-8-951 0</inkml:trace>
  <inkml:trace contextRef="#ctx0" brushRef="#br0" timeOffset="-80050.42">20768 16445 1527 0,'0'0'202'0,"0"0"-111"0,0 0-10 16,0 0 20-16,0 0-20 0,0 0-58 15,0 0 15-15,0 0-2 0,0 0 32 16,1-48-16-16,-2 41-20 0,-1-3-3 16,-1 0 17-16,1 2-11 0,0 1 33 15,1-3 65-15,-1 3 15 0,1-2-26 0,0 2-26 16,1 0-19-16,-3 2-10 0,3 0 4 16,-1 0 18-16,0 0-6 0,-1 3-29 15,0 0-29-15,1 0 1 0,0 0-14 16,0 2-12-16,1 0 0 0,-1 0 0 15,0 0 2-15,1 0 11 0,0 0-12 16,-1 0 0-16,1 0 1 0,-1 0 2 16,1 0-2-16,-1 0-2 0,1 0-2 15,-1 0-14-15,-1 0 14 0,1 3 2 16,-1 2 19-16,2 3 6 0,0 1-23 0,2 6 11 16,5 2 21-16,4 0 4 0,5 4-12 15,6 1 40-15,7 3 29 0,2 0-23 16,5 2-19-16,4 0 39 15,-1 2 24-15,-1-3-17 0,-4-1-43 0,-2-1-31 16,-7-1-6-16,-4-2-18 0,-5-3 10 16,-2-1-10-16,-7-3 0 0,-1-3-1 0,-2-4 0 15,-2-1-1-15,-1-4 0 0,-1 0 1 16,0-2 2-16,0 0 29 0,-1 0 0 16,-5 0-31-16,-2-4-65 0,-2-1-34 15,-1-3-10-15,-1 1-45 0,3-3-73 16,2-2-67-16,1-1-181 0,2-7-267 15,3 2-414-15</inkml:trace>
  <inkml:trace contextRef="#ctx0" brushRef="#br0" timeOffset="-79748.5">21134 16269 2323 0,'0'0'307'0,"0"0"-169"15,0 0 58-15,0 0 9 0,0 0-134 16,0 0-71-16,0 0 0 0,0 0 31 16,0 0 84-16,-40 54-10 0,16-21-35 15,-4 6-26-15,-4 3-15 0,-6 11 31 16,-3 6-16-16,5-7-3 0,5-6-38 16,8-8-1-16,6-12 0 0,0 1 20 15,4 0-20-15,3-8 11 0,2-7-10 16,5-5 29-16,0-4-7 0,3-1 22 15,0-2 9-15,0 0 21 0,0 0 13 16,0-6 88-16,6-2-104 0,2-1-74 0,3-3-31 16,-1-1 6-16,4 2-90 0,-3-2-104 15,4 2-156-15,3-5-259 0,-3 3-557 16,-3 0-624-16</inkml:trace>
  <inkml:trace contextRef="#ctx0" brushRef="#br0" timeOffset="-79184.63">21457 16640 1256 0,'0'0'319'0,"0"0"-130"16,0 0 70-16,0 0 59 0,0 0-40 0,0 0-59 15,0 0 9-15,0 0-17 0,0 0-42 16,0 0-52-16,0 0-22 0,8-35-73 15,-7 35-22-15,0 3-66 0,2 1 28 16,1 5 38-16,0 4 126 0,1 2 19 16,0 5 18-16,-1 1-43 0,-2 1-7 15,-1 2-36-15,-1-2-24 0,0 0-10 16,0 0-8-16,0-1-17 0,0-4-15 0,0-3 13 16,0-2-15-16,2-3 17 0,0-3-15 15,0-1-3-15,2-3-12 0,-3-1-143 16,1-1-135-16,-2-1-107 0,-2-14-154 15,-3-1-980-15</inkml:trace>
  <inkml:trace contextRef="#ctx0" brushRef="#br0" timeOffset="-79012.16">21520 16419 3216 0,'0'0'436'0,"0"0"-348"0,0 0-47 15,0 0 57-15,0 0 36 0,0 0-17 16,0 0-82-16,0 0-35 0,0 0-110 0,0 0-66 16,0 0 144-16,-14 3-274 0,14 14-503 15,-1-2-1188-15</inkml:trace>
  <inkml:trace contextRef="#ctx0" brushRef="#br0" timeOffset="-78678.28">21770 16583 1763 0,'0'0'1117'0,"0"0"-867"0,0 0-65 16,0 0 34-16,0 0-54 0,0 0-45 16,0 0-104-16,0 0-4 0,0 0-12 15,0 0 98-15,14 32-8 0,-12-9-10 16,2 0-40-16,-3 1 13 0,0 1-25 16,0-2-12-16,0-1-1 0,0-3 3 0,1 1-18 15,0-3 0-15,0-1 0 0,1-3-121 16,0-1-131-16,2-5-184 0,-3-7-261 15,-1-2-585-15</inkml:trace>
  <inkml:trace contextRef="#ctx0" brushRef="#br0" timeOffset="-78517.33">21686 16729 1596 0,'0'0'1359'15,"0"0"-966"-15,0 0-168 0,0 0-82 0,0 0 36 16,0 0 54-16,0 0-52 0,0 0-125 15,0 0-56-15,73-23-1 0,-45 21-18 16,4 0 16-16,-2-1-22 0,0 2-6 16,-4-3-184-16,8-5-395 0,-9-2-831 0,-5 0-579 15</inkml:trace>
  <inkml:trace contextRef="#ctx0" brushRef="#br0" timeOffset="-77632.38">22238 16617 492 0,'0'0'480'15,"0"0"-207"-15,0 0-38 0,0 0-1 16,0 0-17-16,0 0-32 0,0 0-42 0,0 0-30 16,0 0 7-16,0 0-14 0,0 0-9 15,0-14-23-15,0 12 0 0,0 0 19 16,0 1 29-16,0-2 22 0,0 2-13 16,0 0-29-16,-1 0-29 0,1 1 0 15,-3 0-16-15,3 0-57 0,0 0-6 0,-1 0-51 16,0 3-26-16,-1 2 47 0,-1 6 36 15,1 1 51-15,-1 5-26 0,0 1 7 16,2 3 6-16,1 2 6 0,0 2-3 16,1 0 10-16,4 2-26 0,1 0 10 15,5 0-32-15,-2-1 25 0,3-2-12 16,-3-2 6-16,0-3 0 0,-5 0-3 16,-2-4 0-16,-2-3-17 0,-1-1 14 0,-6-4-13 15,-4 0 19-15,-5-3 3 0,-2 1-7 16,0-5 1-16,0 0 4 0,-1-2-1 15,1-3-19-15,1-2 22 0,3 0-12 16,4 0-13-16,-1-1-24 0,5 1-74 16,1 0-50-16,1-2-98 0,3 0-101 15,1-8-159-15,4 0-514 0,0 1-709 0</inkml:trace>
  <inkml:trace contextRef="#ctx0" brushRef="#br0" timeOffset="-77399.36">22210 16416 2779 0,'0'0'394'0,"0"0"-234"15,0 0 15-15,0 0 56 0,0 0-23 16,-6-48-57-16,4 42-76 0,1 5-75 15,0-2 0-15,-1 3-56 0,0 0-33 16,-3 3-36-16,0 2 62 0,-2 2-107 16,-7 7-336-16,5-1-721 0,0-4-710 0</inkml:trace>
  <inkml:trace contextRef="#ctx0" brushRef="#br0" timeOffset="-76332.19">22535 16544 1503 0,'0'0'361'16,"0"0"-137"-16,0 0 42 0,0 0 28 16,0 0-27-16,0 0-30 0,0 0-42 15,0 0-68-15,0 0-38 0,0 0-64 16,0 0-25-16,17-33-47 0,-17 34-20 16,-4 5 39-16,-6 2 28 0,-1 3 44 0,-5 1 0 15,-4 4-12-15,-1 0-13 16,-3-2-6-16,0 3 3 0,-4-2-2 0,3 2-14 15,0-5-1-15,1 1 1 0,4-2 3 16,3-1 10-16,3-4 0 0,6-3-11 16,1 2-2-16,4-4-3 0,2 0-9 15,1 0 12-15,0-1 16 0,0 0 6 16,0 0 7-16,4 0 8 0,4 0 1 0,-1 0-3 16,2 0-16-16,-3-1-19 0,-1 0-3 15,-2 1-16-15,-1 0-3 0,3 0 3 16,-4 0-10-16,1 0 4 0,2 0 6 15,0 2 3-15,5 2 13 0,1 1 1 16,4 3-14-16,4 2 16 0,2 1 0 16,4 4 2-16,2 2 14 0,5 0-16 15,0-2 0-15,2 3 22 0,-3 1 13 16,0-3-16-16,-7-1-6 0,-4-2 5 16,-6-5-18-16,-3 0 3 0,-4-4-1 0,-3-2 0 15,1-1 20-15,-4-1 0 0,1 0 19 16,-1 0 18-16,1 0 7 0,1-3 17 15,1 0-69-15,1-1-14 0,0-1 0 16,1 2 1-16,-1-1-1 0,-2 3 1 16,1-1 0-16,-3 0 2 0,1 0-1 0,-1 2 10 15,0 0-11-15,0 0-1 0,0 0-12 16,0 0-10-16,0 0-6 0,0 0-8 16,-5 0-14-16,-3 0-101 0,-1 0-105 15,-9-3-279-15,4-2-573 0,2-3-820 0</inkml:trace>
  <inkml:trace contextRef="#ctx0" brushRef="#br0" timeOffset="-75129.11">23060 16570 323 0,'0'0'606'0,"0"0"-244"0,0 0-89 15,0 0-52-15,0 0-6 0,0 0 15 16,0 0-17-16,0 0-35 0,0 0-7 0,0 0-7 15,0 0-4-15,24-41-10 0,-20 36-16 16,1 1-29-16,-2 1-1 0,0-1-12 16,-1 2-19-16,-1 2-36 0,0-3-8 15,0 3-20-15,0 0-9 0,1 0-50 16,3 3 15-16,0 4 35 0,0 1 38 16,0 3 3-16,1 4 16 0,-3 2 8 15,0 0 1-15,-1 2 7 0,-2 0 2 16,0 2-13-16,0 1-15 0,0-2 0 15,-1 0-13-15,0 1-3 0,1-4-13 16,0 1-14-16,0-2 11 0,3-4-3 16,2 1 7-16,0-4-16 0,0-2 16 15,0 0 2-15,-1-2 10 0,2-2-6 0,-2-1 3 16,2-2 3-16,-3 0-1 0,2 0-2 16,0 0 6-16,-1-2-22 0,-1-1-10 15,0-1 0-15,0 1-2 0,-2 1-46 16,-1-2-28-16,0-1 16 0,0 0-1 15,0 2 0-15,-3-2 3 0,1 0 10 0,0 0-10 16,-1 0-16-16,0-1-9 0,0 0-11 16,-2 0-17-16,1 0-55 0,0 1-121 15,-2-1-139-15,0 0-168 0,2 1-522 16</inkml:trace>
  <inkml:trace contextRef="#ctx0" brushRef="#br0" timeOffset="-74760.26">23030 16300 2644 0,'0'0'695'0,"0"0"-510"0,0 0-134 16,0 0 59-16,0 0 111 0,0 0 40 15,0 0-72-15,0 0-139 0,0 0-50 16,0 0-81-16,0 0-31 0,-23-34 22 16,26 42 74-16,1 1 15 0,1 6-147 15,3-1-389-15,0 0-667 0,-1-6-958 0</inkml:trace>
  <inkml:trace contextRef="#ctx0" brushRef="#br0" timeOffset="-73283.23">23497 16451 1327 0,'0'0'410'0,"0"0"-203"15,0 0 21-15,0 0 124 0,0 0-33 16,0 0-59-16,0 0-59 0,0 0-162 0,0 0-39 15,0 0-67-15,0 0 67 0,7 9 86 16,-6 5 3-16,-1 3-13 0,2 4-16 16,-1 1 16-16,1-1 16 0,3 3 2 15,0-2-12-15,-1 1-10 0,0-1-11 16,0-2-8-16,1-3-19 0,0-1-12 16,-3 0-10-16,1-5-10 0,-2-1 2 15,1-3-1-15,-1-2 0 0,1-3 22 16,-2 0-25-16,1-1-35 0,0-1-52 0,2 0-64 15,-2-2-69-15,0-4-148 0,-1 0-283 16,0-6-430-16,-4 1-363 0</inkml:trace>
  <inkml:trace contextRef="#ctx0" brushRef="#br0" timeOffset="-72451.91">23197 16624 248 0,'0'0'1251'16,"0"0"-1030"-16,0 0-117 0,0 0 16 16,0 0 91-16,0 0 35 0,0 0-42 15,0 0-75-15,0 0-65 0,0 0-38 16,0 0 3-16,29-7 48 0,-29 13 32 16,0 0 6-16,0 3-6 0,-2 1-42 15,-1 1-7-15,0 3-15 0,-1 0-10 16,0 1-13-16,2 2-9 0,2-2 9 15,0 1-21-15,0 2 1 0,5 0 14 16,0 0-3-16,-1 2-10 0,0-1 13 16,-1 0-13-16,-2 0 38 0,-1-1 13 0,0-1-19 15,-3-1 9-15,-2 0-6 0,-2-2-1 16,-3-1-2-16,2 0-13 0,-3 1-6 16,3-4-14-16,-3-1 10 0,4-1 4 15,0-4 3-15,-1-4 9 0,3 0 7 0,-2 0 9 16,-3-2-12-16,-1-6-13 0,-1-1-1 15,-4-3-5-15,3-3-10 0,-2-2 0 16,-1 3-3-16,-1-1 0 0,4 1-2 16,-1 2-14-16,0 4 14 0,4 0-10 15,-1 4-4-15,5 2-6 0,2 0-10 16,1 2-12-16,0 0-28 0,3 4-13 16,0 2 63-16,4 3 22 0,5 1-174 15,5-1-159-15,13-1-266 0,-5-2-760 16</inkml:trace>
  <inkml:trace contextRef="#ctx0" brushRef="#br0" timeOffset="-71989.51">23346 16641 1918 0,'0'0'487'0,"0"0"-371"0,0 0-100 15,0 0 39-15,0 0 212 0,0 0-13 16,0 0-114-16,0 0-73 0,71 5-22 15,-35-4-23-15,5-1-9 0,4 0-10 16,-1 0 0-16,-4-1 0 0,-6-1 0 16,-6-1-1-16,-8 2-1 0,-11-1-1 0,-5 0-198 15,-4 0-3-15,-5 0-118 0,-5 0-156 16,-7 1 44-16,-10-1-161 0,2-1-511 16</inkml:trace>
  <inkml:trace contextRef="#ctx0" brushRef="#br0" timeOffset="-71366.25">23769 16520 2618 0,'0'0'488'0,"0"0"-207"15,0 0-11-15,0 0-34 0,0 0-47 16,0 0-73-16,0 0-79 0,0 0-37 16,0 0-65-16,0 0 65 0,0 0 54 15,50 6-4-15,-46 16-10 0,-3 0-6 16,-1 2-9-16,0-1 5 0,0 0-29 15,0-2-1-15,1-1 3 0,1-2 0 0,1-2 0 16,-1-4 13-16,1-3-16 0,-1-1-93 16,0-4-25-16,2-3-45 0,0-1 27 15,1-4 55-15,2-5-20 0,3-3-19 16,1-4 56-16,2-2 55 0,1-4 9 16,-3-2 3-16,3 1-3 0,1 1-1 0,-4 1 1 15,3 4 33-15,-5 3-11 0,-1 3 10 16,-4 3 31-16,-2 4 28 0,0 3 23 15,-2 1-74-15,0 0-40 0,0 3-69 16,-3 6 69-16,-4 2 51 0,-4 4 30 16,0 2-5-16,-2 3-13 0,2-1-7 15,2 0-25-15,4 1-12 0,5-2 3 16,0-1 2-16,8 1 17 0,9-1-7 16,4-1-6-16,6-1 3 0,5-3 6 15,0-2-15-15,1-3-7 0,-2-2-13 0,-4-2-2 16,-5-1-6-16,-4-2-56 0,-7 0-22 15,0-2 47-15,-7-1 36 0,-1-2 1 16,-3 0 2-16,0 1-2 0,-1-2-15 16,-3 0-1-16,-5 1-34 0,-3 2-6 15,-3-1-173-15,-2 1-64 0,-11 2-203 0,5 0-325 16,3-3-1077-16</inkml:trace>
  <inkml:trace contextRef="#ctx0" brushRef="#br0" timeOffset="-70605.76">24017 16075 222 0,'0'0'1114'0,"0"0"-850"16,0 0-59-16,0 0 61 0,0 0 77 16,0 0-81-16,0 0-72 0,0 0-68 15,0 0-58-15,0 0-54 0,0 0-7 16,12-3-3-16,-2 9 99 0,6 6 19 15,7 2 16-15,4 5-23 0,5 3 0 16,5 3-19-16,4 4-1 0,-1 6 41 0,6 11-21 16,1 12-49-16,0 17-43 0,-12 9 46 15,-15 0-24-15,-12-2-40 0,-11-8-1 16,-12 0-3-16,-7-4-53 0,-2-8-4 16,-5-6 20-16,5-15 18 0,3-11 9 15,6-9-6-15,3-4 16 0,-1-5 3 0,-2 3 0 16,4-6 89-16,0-4 45 0,4-2 3 15,1-3 24-15,1 0-32 0,2 0-34 16,0 0-18-16,3-3-16 16,-1-1-24-16,1 0-37 0,0 0-12 0,2-3-16 15,3-1-11-15,4 0-84 0,0 0-74 16,2-2-70-16,5-7-203 0,-5 4-545 16,2-3-1225-16</inkml:trace>
  <inkml:trace contextRef="#ctx0" brushRef="#br0" timeOffset="-69820.23">25252 16351 2119 0,'0'0'440'0,"0"0"-292"0,0 0-45 16,57-51 93-16,-46 40 57 0,-2 3-43 16,-2 1-4-16,-5 3-11 0,-2 3-16 0,-1 1-140 15,-13 1-39-15,-5 9 0 0,-8 5 0 16,-10 6 62-16,-3 7 0 0,-2 6-15 15,1 4-22-15,6 4-6 0,6 1-4 16,10 1-13-16,10 1 23 0,9-3-9 16,7-1 11-16,12-2-11 0,8-1 21 15,9-3-3-15,7-4-12 0,2-2 6 16,4-6-10-16,-4-5-18 0,0-4-1 16,-4-4-110-16,-5-4-94 0,-5-4-84 15,-6-2-70-15,-4-3-87 0,-7-11-268 16,-5 1-465-16</inkml:trace>
  <inkml:trace contextRef="#ctx0" brushRef="#br0" timeOffset="-69604.13">25208 16629 2977 0,'0'0'660'0,"0"0"-345"0,0 0-198 15,0 0 20-15,0 0 164 0,0 0 47 16,0 0-106-16,0 0-99 0,0 0-67 16,0 0-70-16,11-31-6 0,26 27-15 15,17 0 0-15,10 0 0 0,-5-1-10 16,-9 0-45-16,-8 1-113 0,0-2-185 16,-5-2-368-16,-1-1-970 0</inkml:trace>
  <inkml:trace contextRef="#ctx0" brushRef="#br0" timeOffset="-68802.28">26757 16126 258 0,'0'0'1542'0,"0"0"-1285"15,0 0 47-15,23-51-32 0,-21 39-5 16,-2 5-49-16,0 1-33 0,0 2-86 15,-4 2-99-15,-4 2-3 0,-7 0-4 16,-3 2 7-16,-7 7 58 0,-5 2-14 0,0 2 10 16,-2 2-22-16,6 1-20 0,4-1 23 15,7-1-9-15,6-1-26 0,2 1 3 16,7 1 13-16,0 0-13 0,11 0 16 16,3 2 12-16,7 0-9 0,5 1 4 15,3-1-1-15,6 1-9 0,-1-1-16 16,-3-3-4-16,-2 1-8 0,-7-1-7 15,-8-2-9-15,-4 3 6 0,-6-3-7 0,-4-1 7 16,-7 1 19-16,-5-1 2 0,-5 2 1 16,-1-2 1-16,-5 1 11 0,-1 0 1 15,1 0-11-15,1-2 0 0,2 0-2 16,4-1 32-16,4 2-4 0,3-2-26 0,5 0-2 16,3-3 1-16,1 4 1 0,5-2 20 15,8 2 10-15,7 1 9 0,4 0-10 16,4-1-15-16,5 2-16 0,-3-1 0 15,0 0-12-15,-8 1-1 0,-5 1-15 16,-9 0-1-16,-6-1-9 0,-2 4 20 16,-10 0 15-16,-8 2 3 0,-4 2 2 15,-7 2-2-15,2-2 12 0,-1 0-12 16,5-2 41-16,5-3-16 0,5-2-6 16,6 0-19-16,6-2 0 0,2 1 0 15,9-1 18-15,10 2 26 0,11-2 6 16,8-1-15-16,16-2-13 0,19-1-22 0,13-3-120 15,7-4-189-15,-25 0-248 0,-16-7-1120 0</inkml:trace>
  <inkml:trace contextRef="#ctx0" brushRef="#br0" timeOffset="-67717.3">31548 16191 2224 0,'0'0'453'0,"0"0"-292"0,0 0-49 15,0 0 49-15,36-48-40 16,-17 38-41-16,7 3-56 0,3 0-23 0,6 1-2 16,2 3-9-16,3 1-38 0,-2 2 29 15,-1 2-10-15,-3 1 0 0,-6 4 16 0,-5-1 1 16,-9 1-17-16,-3-3-29 0,-9 2-48 15,-2-1 39-15,-7 1 67 0,-6 2 23 16,-6 0 34-16,-3 1 30 0,-6 1 6 16,2-1-23-16,2 1-3 0,1 0-26 15,5 0-9-15,2 3-16 0,5 0 0 16,2 2-15-16,4 2 2 0,5 0 16 16,0 4 7-16,9 0 2 0,5 2-9 15,6 0 4-15,2 0-1 0,0-1-3 16,3-3-16-16,-1-2 13 0,-4-3-2 0,-6-5-14 15,-3-1-19-15,-5-3-6 0,-3-2-19 16,-3-3-39-16,0 0 20 0,-3 0 63 16,-8 0 43-16,-4 0-5 0,-5-3-22 15,-4 1-14-15,-3-1 11 0,2 1-10 16,2 2-1-16,4 0 10 0,3 1-12 16,5 5-29-16,3 1-18 0,5 3 28 0,3 5 19 15,3 2 19-15,13 4 28 0,4 0 10 16,12 4-22-16,3 1-13 0,7 0-22 15,-2 2 0-15,-2-1-15 0,-3-1 11 16,-9-3-24-16,-6-1 6 0,-6-1 6 16,-9-6-19-16,-5 1-10 0,-7-1 17 15,-7-1 26-15,-5-4-2 0,-2 3 4 16,-4-4 4-16,-4 0 15 0,-3 0-19 0,-4-1-86 16,-2-1-122-16,-17 1-209 0,6-6-370 15,6 1-1130-15</inkml:trace>
  <inkml:trace contextRef="#ctx0" brushRef="#br0" timeOffset="-66100.33">15170 17682 101 0,'0'0'101'0,"0"0"-16"0,0 0-10 16,0 0-13-16,0 0 26 0,0 0 72 16,0 0 29-16,0 0 26 0,0 0-7 15,0 0-35-15,-25-11-37 0,25 9 4 16,-1-2-13-16,1 2-20 0,0-2 20 0,0 0 12 15,0-2 3-15,0-1 14 0,0 1-53 16,1-1 0-16,0-1-16 0,-1 0 19 16,0 0-3-16,0 2-26 0,0-3-1 15,0 4-9-15,0 0 0 0,0 1 3 16,-1 1-9-16,1 0-13 0,0 3-45 0,0 0-3 16,0 0-93-16,0 3-63 0,2 6-16 15,4 4 172-15,2 7 0 0,4 5 61 16,0 5-14-16,0 5 11 0,1 0-10 15,-2 4 0-15,2-3-46 0,0-3 17 16,-3-1 9-16,1-6-2 0,-3-1-10 16,-1-8-15-16,1-3 31 0,-4-5 3 15,-2-3-7-15,-1-4-9 0,0 0 22 16,-1-2 26-16,1 0 56 0,1-4 135 16,3-3-55-16,0-5-150 0,2-5-34 15,2-5-9-15,-1-7-10 0,4-2 0 0,-3-5-1 16,4-12-11-16,4-12-16 0,0-10 9 15,4-1 7-15,-3 14-26 0,-5 19 20 16,-7 16 5-16,2 6-9 0,-4 0 1 16,0 2-17-16,-1-2-126 0,-1 8 35 15,-1 5-28-15,-1 3-56 0,0 2-282 16,-1 9 5-16,-4 7 131 0,-9 16-5 0,3-4-372 16</inkml:trace>
  <inkml:trace contextRef="#ctx0" brushRef="#br0" timeOffset="-65901.48">15172 17856 2100 0,'0'0'376'0,"0"0"-205"0,0 0-116 16,0 0 51-16,0 0 77 0,0 0-16 15,0 0-65-15,64-19-29 0,-30 12 3 16,4 0-25-16,3-1-25 0,0 1-24 15,0-1-2-15,0 3-1 0,-6 0-1 16,-2 1-27-16,-6 4-127 0,0-2-337 0,-9 2-511 16,-7 0-711-16</inkml:trace>
  <inkml:trace contextRef="#ctx0" brushRef="#br0" timeOffset="-65693.59">15815 17794 1387 0,'0'0'1166'16,"0"0"-821"-16,0 0-76 0,0 0-39 16,0 0-158-16,0 0-72 0,0 0-29 15,0 0 29-15,0 0 80 0,0 0-17 16,0 0-6-16,-10 50-35 0,9-31-9 16,1 0-10-16,0 1 0 0,2-3 16 15,2 2-16-15,3-2-3 0,-1-2-241 16,0-4-222-16,4-9-268 0,-5-2-673 0</inkml:trace>
  <inkml:trace contextRef="#ctx0" brushRef="#br0" timeOffset="-65545.43">15823 17640 2504 0,'0'0'367'0,"0"0"-267"0,0 0-49 15,0 0 10-15,0 0 19 0,0 0-80 16,0 0-3-16,0 0-100 0,0 0-64 15,0 0 138-15,-49-12 13 0,56 29-374 16,0-1-963-16</inkml:trace>
  <inkml:trace contextRef="#ctx0" brushRef="#br0" timeOffset="-64906.13">15997 17819 1368 0,'0'0'309'0,"0"0"-82"0,0 0 52 16,0 0 55-16,0 0-125 0,0 0-80 15,0 0-129-15,0 0-10 0,0 0-36 16,0 0 46-16,26 7 36 0,-19 5 22 16,1 4-4-16,-1 3 49 0,-3 4 18 15,0 0-41-15,1 3-10 0,-3-2-38 0,0 1 6 16,-1-3-3-16,-1 0-9 0,0 0-13 16,0-3-1-16,-4-1-10 0,-2-3 14 15,1-1-14-15,-2-4 11 0,0-2 0 16,3-1-10-16,1-3 10 0,-1-3-1 0,2 1-12 15,0-2-81-15,-2 0-53 16,1-2-131-16,-1-10-156 0,2 1-314 0,-1-3-781 0</inkml:trace>
  <inkml:trace contextRef="#ctx0" brushRef="#br0" timeOffset="-64734.6">16102 17665 2719 0,'0'0'350'0,"0"0"-331"16,0 0-19-16,0 0-19 0,0 0 17 15,0 0 2-15,0 0-39 0,0 0-47 16,0 0-78-16,0 0-23 0,0 0-464 16,-19 9-1005-16</inkml:trace>
  <inkml:trace contextRef="#ctx0" brushRef="#br0" timeOffset="-64249.36">16383 17763 2508 0,'0'0'326'0,"0"0"-265"0,0 0 35 15,0 0 86-15,0 0 13 0,0 0-115 16,0 0-80-16,0 0-144 0,0 0 144 16,0 0 77-16,0 0-7 0,-13 49-26 15,8-29-9-15,0 0-13 0,3 0 4 16,1-2-24-16,1-2 17 0,0 1-18 0,0-2 12 16,2-5-11-16,3 2 1 0,-1-5 16 15,1-1 12-15,5-5 23 0,0-1 19 16,6 0-7-16,1-5-22 0,4-6-19 15,1-2-13-15,-2-3 7 0,0-2-18 16,-4-1-1-16,-3-3 0 0,-2 2-25 16,-5 0-25-16,-1 2 9 0,-3 1 28 15,-2 5 13-15,-1 0 13 0,-5 5-13 0,-2 2-2 16,-2 0-33-16,0 3-6 0,-1 2 4 16,2 0-11-16,-2 2-6 0,4 3 1 15,-1 1-4-15,4 2 3 0,2 5 31 16,1-1 23-16,1 3 16 0,0 2 29 15,6-1 31-15,3 3-3 0,2-2 2 16,2 0-27-16,4 0-20 0,-1-2 4 16,4 2-10-16,1-5-19 0,2 0 22 15,2-3 0-15,3-1-25 0,18-5-209 16,-6-1-392-16,-4-2-968 0</inkml:trace>
  <inkml:trace contextRef="#ctx0" brushRef="#br0" timeOffset="-63248.74">18408 17323 1907 0,'0'0'129'0,"0"0"-129"16,0 0 0-16,-73 5 123 0,44 8 35 15,-1 5-9-15,-2 5-23 0,-2 8 3 16,-2 13 16-16,-4 16-33 0,2 15-9 16,6 6 12-16,13-2-29 0,13-4-41 15,8-12-20-15,15-1 3 0,9-1-27 16,13-7-2-16,1-11 3 0,1-9 7 16,12-5 7-16,9-3 13 0,4-1-4 0,-3-5-12 15,-20-7 6-15,-17-10-17 0,-9 2-2 16,1-3-42-16,0 1 39 0,-3-1 3 15,-6-1 14-15,-4-1 17 0,-4 0 33 16,-1-1 9-16,0-4-73 0,-1 0-4 0,-4-2-18 16,0 0-6-16,1 1-64 0,-1-1-90 15,-1 1-141-15,0-7-231 0,2 3-625 16</inkml:trace>
  <inkml:trace contextRef="#ctx0" brushRef="#br0" timeOffset="-62934.04">18701 17576 2402 0,'0'0'317'0,"0"0"-198"0,0 0 67 16,0 0 19-16,0 0-8 0,0 0-121 16,0 0-76-16,0 0-80 0,0 0 80 15,0 0 118-15,50 45-11 0,-28-17-9 16,7 3-16-16,1 2 6 0,3 2-41 16,1-2-18-16,1 1-28 0,0-5-1 0,-4 0 0 15,1-3 0-15,-4-2-1 0,-3-3-216 16,-4-5-103-16,-5-4-201 0,-7-7-466 15,-6-3-320-15</inkml:trace>
  <inkml:trace contextRef="#ctx0" brushRef="#br0" timeOffset="-62707.29">19107 17594 1459 0,'0'0'1170'0,"0"0"-1000"16,0 0-60-16,0 0 79 0,0 0-189 15,0 0-69-15,0 0 69 0,0 0 106 16,0 0 0-16,-85 73-33 0,52-36-28 16,-11 8-14-16,-8 11-18 0,-3 4-13 15,7-6-13-15,14-15 12 0,14-16 0 0,12-8 0 16,1-3-2-16,-1 2-12 0,5-3 14 16,2-2-14-16,1-4-135 0,16-5-157 15,-2-2-274-15,4-6-887 0</inkml:trace>
  <inkml:trace contextRef="#ctx0" brushRef="#br0" timeOffset="-62305.58">19425 17867 919 0,'0'0'1230'15,"0"0"-952"-15,0 0-152 0,0 0 77 16,0 0 13-16,0 0-82 0,0 0-79 16,0 0-17-16,0 0 67 0,0 0 55 15,0 0-11-15,32 50-36 0,-32-29-34 16,0 0-41-16,-1-1-13 0,0 1-24 0,1-1 12 16,0-3-12-16,2 0 11 0,3-2 4 15,-2-3-14-15,2 0 11 0,2-3-13 16,-3-3-79-16,-1-4-180 0,0-2-154 0,-3-6-321 15,0-3-486-15</inkml:trace>
  <inkml:trace contextRef="#ctx0" brushRef="#br0" timeOffset="-62147.2">19460 17686 1835 0,'0'0'1375'0,"0"0"-1260"0,0 0-115 15,0 0-23-15,-39-46 23 0,34 42 4 0,0 4-4 16,0 0-39-16,2 2-111 0,1 5 60 16,2 6 71-16,0 6-257 0,2-5-863 15</inkml:trace>
  <inkml:trace contextRef="#ctx0" brushRef="#br0" timeOffset="-61789.21">19721 17956 2596 0,'0'0'364'0,"0"0"-274"0,0 0 66 15,0 0-44-15,0 0-109 0,0 0-3 0,0 0-15 16,0 0 15-16,0 0 63 0,0 0-21 16,40 67-14-16,-33-38-2 0,-1 4 9 15,0 1-4-15,-5 0-18 0,-1-2 3 16,0-1-13-16,-7-3-1 0,0-4 1 16,-3-3-2-16,-5-4 18 0,-1-3 0 0,-2-2 3 15,1-4-3-15,2-1 0 0,0-3-6 16,1-3 3-16,6-1 3 0,0 0-19 15,3-4-3-15,1-3-213 0,3-15-224 16,1 2-652-16,0-2-872 0</inkml:trace>
  <inkml:trace contextRef="#ctx0" brushRef="#br0" timeOffset="-61613.51">19707 17662 3584 0,'0'0'397'0,"0"0"-331"16,0 0-66-16,0 0 20 0,0 0 4 0,0 0-24 15,0 0-25-15,0 0-111 0,0 0-97 16,0 0-272-16,0 0-681 0,14 15-820 16</inkml:trace>
  <inkml:trace contextRef="#ctx0" brushRef="#br0" timeOffset="-61379.44">20334 17912 3041 0,'0'0'253'0,"0"0"-212"0,0 0-41 16,0 0 112-16,0 0-20 0,23 61-16 0,-23-40-13 16,-9 1-38-16,-6 2-25 0,-7 0-101 15,-16 5-191-15,4-7-372 0,4-6-1114 0</inkml:trace>
  <inkml:trace contextRef="#ctx0" brushRef="#br0" timeOffset="-59422.23">21034 17595 1846 0,'0'0'279'0,"0"0"-166"0,0 0 124 16,0 0 40-16,0 0-49 0,0 0-45 15,0 0-23-15,0 0-154 0,0 0-6 16,0 0-16-16,25 1 16 0,-16 14 92 0,4 5 7 16,1 4-11-16,2 1 7 0,4 3-41 15,2 0 28-15,3 0 19 0,2-2-51 16,-2 1-35-16,2-3 4 0,0-2-3 16,-3-1 0-16,-2-4-14 0,-4-2 1 15,-1-4-3-15,-6-2-183 0,2 0-73 16,-6-6-119-16,3-1-238 0,-5-2-443 15,-1-2-506-15</inkml:trace>
  <inkml:trace contextRef="#ctx0" brushRef="#br0" timeOffset="-59173.33">21547 17493 2856 0,'0'0'330'0,"0"0"-253"0,0 0-77 0,0 0 0 15,-72 10 13-15,47 9 63 0,-10 6-12 16,-2 8-23-16,-5 3-9 0,-2 6-10 16,-6 11-20-16,-4 7-2 0,2 7-1 15,11-7-18-15,16-17 0 0,13-17 18 16,5-12-1-16,3 1 1 0,1-5 1 16,1 0 25-16,1-4 13 0,1-5-3 15,0-1 10-15,0 0 12 0,0 0 9 16,0-1 4-16,4-5-70 0,4-4-199 15,4-2-150-15,10-11-181 0,-4 2-291 16,0 0-1064-16</inkml:trace>
  <inkml:trace contextRef="#ctx0" brushRef="#br0" timeOffset="-58729.49">21860 17956 1897 0,'0'0'386'16,"0"0"-137"-16,0 0 28 0,0 0 60 0,0 0-63 15,0 0-71-15,0 0-48 0,0 0-130 16,0 0-25-16,0 0-69 0,0 0 69 15,20 6 82-15,-17 9 12 0,0 6-9 16,0 3-22-16,0-2-13 0,-1 0 0 16,1-1-31-16,-1-2-6 0,2-2-10 15,0-3 9-15,1-2-9 0,-1-3 13 0,0 1-16 16,0-3-160-16,1-2-162 0,7-5-170 16,-5-5-541-16,2-2-741 0</inkml:trace>
  <inkml:trace contextRef="#ctx0" brushRef="#br0" timeOffset="-58568.4">21966 17725 2598 0,'0'0'713'0,"0"0"-500"0,0 0-166 16,-20-45 39-16,17 39 24 0,0 4-50 16,2 2-60-16,-1 1-102 0,0 7-100 15,-4 5 170-15,3 4 32 0,1 12-447 16,1-3-713-16,1-6-724 0</inkml:trace>
  <inkml:trace contextRef="#ctx0" brushRef="#br0" timeOffset="-58262.94">22169 18067 2981 0,'0'0'454'0,"0"0"-330"0,0 0-64 16,0 0 38-16,0 0-32 0,56-47-31 15,-30 37 18-15,6 3-28 0,-1 2-9 16,2-1-4-16,-4 5-12 0,-1-1-2 16,-6 2-17-16,-6 0 6 0,-4 0 11 15,-4 0-20-15,-4 0 6 0,-3 0-12 0,-1 0 25 16,0 0 3-16,0 0 38 0,0 0 12 15,-1 0-34-15,-3-3-16 0,-1 0-25 16,1 3 2-16,0-2-8 0,1 2-108 16,1 0-73-16,1 0-164 0,0 0-267 15,1-2-539-15,25 12-110 0</inkml:trace>
  <inkml:trace contextRef="#ctx0" brushRef="#br0" timeOffset="-57781.43">22516 17848 2383 0,'0'0'403'0,"0"0"-216"16,0 0 15-16,0 0-21 0,0 0-41 0,0 0-35 16,0 0-83-16,0 0-22 0,0 0-57 15,0 0 57-15,0 0 51 0,51 27-10 16,-50-3 19-16,0 0-28 0,-1 1 21 15,2 0-3-15,-1-2-21 0,1-3-7 16,1-1-7-16,1-2-2 0,1-3-11 16,-1-3 1-16,0-1 16 0,1-3-6 15,2-3 5-15,-2-4 14 0,1 0-32 16,3-3-50-16,0-7-29 0,2-4-18 16,-3-5 49-16,4-2 26 0,-3-4 10 15,2 0 11-15,0-4-2 0,2 2 2 16,0 0 1-16,0 2 25 0,0 4-24 0,-3 5 24 15,0 4-9-15,-4 3-1 0,-4 6 11 16,0 0 21-16,-2 2-47 0,0 1-25 16,0 2-127-16,-1 5 14 0,-4 3 138 15,-5 7 124-15,-2 2-42 0,-2 2 9 16,2 1-25-16,-1-1-16 0,4 0 10 0,5-2-19 16,4-1 6-16,0 1-19 0,11-1 1 15,4-3 5-15,2 0-9 0,8 0 15 16,3-1-18-16,3-2-3 0,1-1-5 15,2-3-14-15,-3-1-56 0,0-2-191 16,-6-3-163-16,-1-4-292 0,-7-5-771 16</inkml:trace>
  <inkml:trace contextRef="#ctx0" brushRef="#br0" timeOffset="-56752.45">23406 17815 911 0,'0'0'534'0,"0"0"-222"16,0 0 42-16,0 0 41 0,0 0-92 15,0 0-53-15,0 0-109 0,0 0-128 16,0 0 3-16,0 0 54 0,0 0 38 0,18 31 0 16,-14-14 19-16,0 1 6 0,2 3-7 15,-2 4-26-15,1 0-5 0,2 0-14 16,0 2-19-16,-2-2-24 0,0 0-13 16,0 0 6-16,-3-2-28 0,-2-1 9 15,0-4-11-15,-2-2 12 0,-5-4-11 16,0-3-2-16,-4-3-25 0,0-4 23 15,-3 1-17-15,-5-3-27 0,-1-3-1 16,0-3 6-16,-2-2-12 0,1-3-3 16,1 0-8-16,0-1-64 0,2-1-26 15,3-3-151-15,0-8-206 0,4 4-500 0,4 0-886 16</inkml:trace>
  <inkml:trace contextRef="#ctx0" brushRef="#br0" timeOffset="-56592.82">23355 17677 2942 0,'0'0'438'0,"0"0"-324"0,0 0-19 16,0 0-12-16,0 0-83 0,0 0-56 16,0 0-81-16,0 0 13 0,0 0-330 15,0 0-561-15,0 0-871 0</inkml:trace>
  <inkml:trace contextRef="#ctx0" brushRef="#br0" timeOffset="-56355.38">23683 17950 2985 0,'0'0'418'0,"0"0"-291"0,0 0-41 16,0 0-7-16,76-29 19 0,-50 25-54 15,-1 1-25-15,-1 2-19 0,0 1-26 16,-2 0 1-16,-3 0-183 0,-2 0-299 16,-5 0-649-16,-7-4-778 0</inkml:trace>
  <inkml:trace contextRef="#ctx0" brushRef="#br0" timeOffset="-55925.39">23917 17786 2089 0,'0'0'447'0,"0"0"-205"0,0 0 53 0,0 0-45 16,0 0-72-16,0 0-140 0,0 0-38 15,0 0 0-15,0 0 51 0,0 0 22 16,0 0 0-16,37 58-16 0,-37-36-23 15,0-1 13-15,0 1-34 0,0-2-11 16,1-1 11-16,-1-2-10 0,2-3 19 16,0-1-22-16,0-3-47 0,4-6-64 15,-2-2-12-15,1-2 44 0,4-3-3 16,0-8-36-16,3-1-6 0,-2-3 108 16,3-4 0-16,-3-2 16 0,3-2 3 15,0 2 10-15,1-1-10 0,1 3 12 0,-1 4-14 16,-1 1 20-16,-2 3 49 0,-4 4 64 15,-2 2-42-15,1 1 22 0,-5 2 18 16,0 2-53-16,-1 0-79 0,0 2-50 16,-3 3 50-16,-5 4 12 0,-1 4 101 15,-2 4-8-15,0-1 13 0,0 4-37 0,4-1-25 16,3-2-18-16,0 0-11 0,4 2-2 16,4-3 0-16,5 0-9 0,3 0 18 15,4-1 0-15,3-1-10 0,3-2-24 16,3-4-1-16,0 2-281 0,8-6-188 15,-6-4-610-15,-5 0-1396 0</inkml:trace>
  <inkml:trace contextRef="#ctx0" brushRef="#br0" timeOffset="-55425.01">24154 17436 2249 0,'0'0'317'0,"0"0"-317"16,0 0-161-16,0 0 161 0,0 0 158 16,75 44-19-16,-42-19-46 0,6 4-61 15,2 6-13-15,6 11-15 0,5 10-2 16,-6 10 1-16,-10 2 23 0,-20-5-10 15,-16-4 0-15,-15-9-13 0,-10 0 48 0,-7-4 26 16,2-9-38-16,2-8 31 0,6-10 58 16,2 0 50-16,-4-1-29 0,0 2 3 15,-1 0-4-15,5-3-41 0,5-3-63 16,5-1-25-16,3-3-19 0,5-1-12 16,2-2 12-16,1-2 28 0,8-1 28 0,1-1 0 15,6-2-15-15,2-1-41 0,3-2-107 16,0-4-73-16,3-13-160 0,-3 5-246 15,-4-5-928-15</inkml:trace>
  <inkml:trace contextRef="#ctx0" brushRef="#br0" timeOffset="-54787.36">25377 17580 2205 0,'0'0'291'0,"0"0"-81"0,0 0 57 16,0 0-24-16,0 0-160 0,0 0-64 15,0 0 51-15,0 0 83 0,-61 44 37 16,38-15-30-16,-1 2-63 0,2 5-43 16,2 3 0-16,5 0-7 0,4 2-13 15,8-3-34-15,4 0 0 0,14-5 0 16,6 1 31-16,13-3-28 0,9 0 19 0,18-2 3 15,18 0-25-15,14-5-94 16,0-6-114-16,-15-13-240 0,-29-4-562 0,-20-3-959 0</inkml:trace>
  <inkml:trace contextRef="#ctx0" brushRef="#br0" timeOffset="-54570.23">25237 17881 2950 0,'0'0'502'0,"0"0"-290"15,0 0-82-15,0 0-30 0,0 0 29 16,0 0-22-16,0 0-54 0,0 0-18 0,90-22-33 16,-49 21-2-16,1-1-16 0,4 2 4 15,-1-2-1-15,4-1-18 0,12-7-381 16,-12-1-365-16,-5-4-1445 0</inkml:trace>
  <inkml:trace contextRef="#ctx0" brushRef="#br0" timeOffset="-53720.19">26882 17424 2194 0,'0'0'508'0,"0"0"-386"0,0 0-122 15,0 0-106-15,0 0 106 0,0 0 6 16,-61 20 116-16,27-3-22 0,0 3-26 16,-3 6-7-16,2-2-19 0,6 1-35 15,7-1-10-15,7-5-3 0,10 1 1 16,5-5 14-16,5 2 17 0,10-3 0 15,8 3 6-15,5-3-6 0,9-1 0 16,3-2-6-16,3 1-4 0,0-4-6 16,-3 1-16-16,-6-1-11 0,-9 1-5 0,-10-2-12 15,-9 1-23-15,-5-1-7 0,-2 0 55 16,-6 0 3-16,-5-1 1 0,-4 1 15 16,1-1 10-16,-4 0 85 0,-2 1-44 15,2-2-29-15,1 0-9 0,2-1-1 0,3 0 1 16,5 2-29-16,5-3-17 0,3 3-11 15,0 0 28-15,8 1 22 0,8 1 16 16,2 0-6-16,6 0 6 0,7 1-25 16,-1-1-13-16,2 1-2 0,-3 1-17 15,-4-2-48-15,-7 0-34 0,-5-1 8 16,-8 0 4-16,-5 0 19 0,-1-1 40 16,-9 2 30-16,-5 1 31 0,-5 1-31 15,-1 2-19-15,-3 0 18 0,-1 1 0 16,1 0 1-16,3 2 67 0,1 1-10 0,6 1-28 15,0 1 6-15,5 0-34 0,5 0 2 16,4 2 16-16,2-1 7 0,11-1-4 16,5-1 0-16,7 0 16 0,9-2-6 15,6-1 3-15,15 1-16 0,16-2-7 16,13-3-12-16,0-1-107 0,-8-7-161 0,-13-6-299 16,-22-4-727-16</inkml:trace>
  <inkml:trace contextRef="#ctx0" brushRef="#br0" timeOffset="-52587.43">30409 17413 798 0,'0'0'1453'0,"0"0"-1310"0,0 0-130 16,54-31 19-16,-24 28-31 0,3 1 22 15,5 2-22-15,2 0 2 0,-1 4-3 16,-1 1 0-16,-8 1-26 0,-5 1-13 15,-11 2 1-15,-5-1-53 0,-9 2-16 16,-1 0 107-16,-11 1 64 0,-4-1 62 16,0 2 3-16,-5-3 1 0,-3 1-5 15,1 1 20-15,-1 1-36 0,0 1-13 16,1-3-22-16,4 3-29 0,3-1-26 16,6 2-3-16,1 0-16 0,7 3 25 0,2 0-6 15,3 3 4-15,8 0 2 0,1-1-2 16,4-1-1-16,2 0-3 0,1-2-16 15,2-2 19-15,-1-3 10 0,0-1-31 16,-1-2 0-16,-3-2 15 0,-3-3 6 16,-2-1 4-16,-5-2-1 0,-2 0 23 0,-2 0 18 15,-1 0-9-15,-1 0-57 0,0 0-9 16,-6-2-71-16,-1 2-27 0,-5 0 8 16,-2 2 26-16,-1 4 35 0,1 2 3 15,5 5 9-15,4 1 5 0,5 3 21 16,8 4 26-16,8 1 9 0,6 3-35 15,6 1-234-15,2-1-135 0,1 1-35 16,-5-2-14-16,-4-2 138 0,-8 1 39 16,-9-4 143-16,-5-3 98 0,-9-3 75 15,-11-2 173-15,-5-4 35 0,-8-2 2 16,-5-1-84-16,-4-2-78 0,-4 0-75 16,-12-1-25-16,-10 0-23 0,-9-1-175 0,14 0-438 15,11-5-1133-15</inkml:trace>
  <inkml:trace contextRef="#ctx0" brushRef="#br0" timeOffset="-51655.62">28802 15763 935 0,'0'0'312'0,"0"0"-265"0,0 0-47 15,20 48 0-15,-8-30 42 0,3 1 76 16,1 0-44-16,-2 0 31 0,-1-3-31 15,-7 2-51-15,-5 0-23 0,-4 2 0 16,-13 1-1-16,-7 0-1 0,-24 8-252 0,6-8-332 16</inkml:trace>
  <inkml:trace contextRef="#ctx0" brushRef="#br0" timeOffset="-51460.4">29173 15738 2854 0,'0'0'397'0,"0"0"-285"0,0 0-84 15,0 0 7-15,71 37 83 0,-50-14 12 16,1 4-17-16,-5 5-43 0,-4 4-19 16,-10 1-51-16,-10 12-98 0,-30 18-107 15,1-11-356-15,-3-6-854 0</inkml:trace>
  <inkml:trace contextRef="#ctx0" brushRef="#br0" timeOffset="-50930.55">28664 17671 851 0,'0'0'2965'16,"0"0"-2641"-16,0 0-159 0,0 0-91 0,0 0-74 16,0 0 0-16,62-20 0 0,-54 29 25 15,-1 2-19-15,-6 6-6 0,-1 1-62 16,-13 4-90-16,-7 4-187 0,-19 4-366 15,2-5-613-15,7-7-516 0</inkml:trace>
  <inkml:trace contextRef="#ctx0" brushRef="#br0" timeOffset="-50777.13">29117 17636 1679 0,'0'0'1683'0,"0"0"-1499"16,0 0-133-16,0 0-26 0,37 53 42 15,-37-23 37-15,-17 12 3 0,-22 12-32 16,-26 12-75-16,-17 5-85 0,-15-4-275 16,21-20-346-16,19-16-959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7T12:25:09.548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22095 6251 1102 0,'0'0'238'0,"0"0"191"0,0 0-312 15,0 0 32-15,11-58 72 0,-6 42-30 0,3-1 96 16,-2 2-91-16,-1-2-39 0,2 2 3 16,-3 2 6-16,1 0-20 0,-3 3 12 15,-1 1-13-15,-1 3-29 0,0 0 10 16,-6 2-17-16,-2 2-31 0,-7 2-36 16,-7 0-42-16,-9 10-25 0,-7 9 12 15,-7 6 1-15,-2 8 10 0,-9 13 2 16,-3 8-3-16,3 10 2 0,11 0 0 15,16-11-12-15,13-14 10 0,12-14-28 16,4-2 15-16,1 4 16 0,8 2 37 16,7 5-37-16,5-5-22 0,7-3-112 15,4-2-112-15,5-6-232 0,15-11-304 0,-5-3-521 16</inkml:trace>
  <inkml:trace contextRef="#ctx0" brushRef="#br0" timeOffset="764.9">22294 6457 2489 0,'0'0'984'0,"0"0"-624"0,0 0-129 16,0 0 3-16,0 0-18 0,0 0-24 16,0 0-82-16,0 0-58 0,0 0-42 15,0 0-10-15,0 0-31 0,-43 17 3 16,37 0 1-16,3 2-4 0,3 0 16 16,1 1 15-16,6 1 2 0,4-3 0 15,1 1 0-15,1-6-2 0,0-1-49 16,-3-4-25-16,-1-3 0 0,-2-3 24 15,-2-2 35-15,-1-2 15 0,-1-5 55 0,1-2-28 16,-2-6-27-16,0-2-40 0,-2-2 27 16,0-4 13-16,0 0 2 0,0 0-1 15,0 0 11-15,-1 4-12 0,1 1 19 16,0 1-5-16,3 1-14 0,2 4-34 0,6 1 0 16,0 0-9-16,5 5 5 0,2 0-5 15,3 3 3-15,1 3-10 0,-2 1-3 16,1 9-6-16,-1 4 34 0,-2 5 12 15,-2 3 13-15,-6 4 38 0,-1-1-23 16,-3-2-12-16,-4-4-3 0,-2-2 15 16,0-3-13-16,-1-6 11 0,-3 0 2 15,1-3 10-15,1-3 9 0,1-2 32 16,-2 0 36-16,1-2 15 0,0-6-36 16,1-3-63-16,1-5-18 0,0-3-27 15,10-5 24-15,1-2-49 0,5 3 49 0,2 0-34 16,-1 3 21-16,1 4-9 0,-2 2 1 15,0 6-4-15,-2 0-9 0,-1 6-19 16,-1 2-28-16,2 2 12 0,-3 6 26 0,4 6 30 16,-2 1 13-16,-1 4 3 15,3 0 23-15,-3 1 14 0,-1-3-6 0,-1 0-15 16,-2-3-13-16,-3-2 19 0,1-4-19 16,-3-2 0-16,-2-3 19 0,0-1-10 15,-1-2 22-15,1 0 41 0,-1 0 30 16,2-4-9-16,0-6-69 0,2-2-27 15,4-2-1-15,0-4 1 0,2-1-1 16,0-1 2-16,5-3 2 0,2 0 0 16,4-2 21-16,5 0-24 0,2 3-11 15,5 1-11-15,0 4 1 0,-2 4-10 16,1 4 0-16,-5 6-12 0,-3 3-7 0,-4 5-12 16,-1 7 7-16,-4 6 14 0,-5 5 23 15,-4 4 18-15,-5 2 2 0,-3 3 19 16,-9-1-5-16,-8-2-14 0,-2-2 10 15,-3-6 7-15,-2-4 3 0,-3-3 6 0,3-6 3 16,2-4 3-16,2-2 6 16,3-2 3-16,4-4-9 0,3-3-34 0,6-3-52 15,5-4-233-15,7-12-208 0,7 2-519 16,3 1-752-16</inkml:trace>
  <inkml:trace contextRef="#ctx0" brushRef="#br0" timeOffset="1235.96">23413 6018 3610 0,'0'0'486'0,"0"0"-358"16,0 0-19-16,0 0-103 0,0 0-6 16,0 0-13-16,0 0 13 0,-35 59 16 15,29-25-13-15,5 4 8 0,1 11-11 16,7 9 0-16,5 5 16 0,2-6-16 15,-4-15-48-15,0-15-95 0,-6-8-70 0,0 1-14 16,0-1-23-16,-2 2 27 0,-2-8 25 16,0-1 15-16,-1-8 22 0,-4-2 161 15,1-2 45-15,2-2 148 0,-3-6-81 16,1-5-44-16,0-1 85 0,2-4 32 16,2-1 8-16,0-3-45 0,2 1-7 15,8-1-33-15,3 2-49 0,2 3-33 16,5 0-26-16,4 4-37 0,5 2-19 15,0 2 8-15,4 8-3 0,-2 1-5 0,0 6-16 16,-5 7 2-16,-4 4 20 0,-7 5 34 16,-4 2-41-16,-6 1 29 0,-5-1-4 15,0 0 4-15,-3-7 28 0,-6-3 0 16,3-6 88-16,0-2 4 0,-1-5 97 16,1-1 71-16,1-3 35 0,-2-6-97 0,1-5-54 15,1-3-21-15,2-5 5 0,3-4-21 16,0-2-58-16,7-3-49 0,7-1-15 15,7 1-116-15,5 0-62 0,7 4-62 16,4 3-82-16,3 2-213 0,3 5-210 16,14-1-409-16,-8 5-416 0</inkml:trace>
  <inkml:trace contextRef="#ctx0" brushRef="#br0" timeOffset="1743.65">24177 6154 1324 0,'0'0'459'0,"0"0"-121"15,0 0 15-15,0 0-12 0,0 0-55 16,0 0-62-16,-58 37-15 0,34-22-9 15,-2 3-18-15,-2 1-63 0,3 1-36 16,3 0-18-16,3-1-34 0,2 3-10 16,7-3-21-16,1 1-18 0,5-1 5 15,4-2 13-15,0 0 0 0,5-1 3 0,4-3-3 16,0-2-150-16,5-5 2 0,2-1 22 16,3-5 32-16,0-1 8 0,3-8 13 15,0-6 35-15,0-2 38 0,-3-2 7 16,1-2 31-16,-2 0 3 0,-4 0 60 15,0 0-22-15,1 3 19 0,-5 2 24 0,0 3 14 16,-4 4-21-16,-3 4-15 16,0 2 5-16,-2 1-55 0,0 2-50 0,3 3-72 15,-2 4 16-15,0 5 56 0,2 5 59 16,0 4-9-16,3 4-28 0,-1-2-20 16,1 0-2-16,5 1-13 0,-1-5-27 15,5 0-25-15,3-6-10 0,0-1-52 16,1-6 17-16,2-4-7 0,-2-2 1 15,-1-8 31-15,1-4 25 0,-2-3 60 16,-3-4 0-16,-1-3 0 0,-2 0 32 16,-2 0 37-16,1-2 19 0,-4 2 44 0,1 1-21 15,-2 4 57-15,-1 5-7 0,-1 4-16 16,1 1-3-16,-3 5-10 0,-1 2-89 16,0 0-43-16,1 0-83 0,1 7 34 15,2 5 49-15,3 2 59 0,-2 3-16 16,0 3-7-16,1 0-35 0,-2-1 18 15,0 1-7-15,0-4-9 0,1-2-1 0,-1-2-2 16,-1-4-70-16,0-3-112 0,-1-3-123 16,2-9-218-16,-4-3-499 0,-1-4-1239 15</inkml:trace>
  <inkml:trace contextRef="#ctx0" brushRef="#br0" timeOffset="1849.31">24503 5964 2734 0,'0'0'583'15,"0"0"-424"-15,0 0-152 0,0 0-7 16,0 0-153-16,0 0-13 0,0 0 83 0,0 0-354 16,15 46-630-16</inkml:trace>
  <inkml:trace contextRef="#ctx0" brushRef="#br0" timeOffset="2598.4">24828 6318 2741 0,'0'0'481'0,"0"0"-439"16,0 0 12-16,-19 50-3 0,10-29-3 15,-2 1-19-15,0-3-17 0,0 0-12 16,4-2-12-16,-2-5-1 0,5-4 10 16,0-3-10-16,3-1 13 0,0-4 105 15,1 0 69-15,1-4 59 0,4-6-139 0,7-3-92 16,-2-4-2-16,5-4-1 0,3 1-12 15,1-1-24-15,0-1 21 16,2 2-6-16,0 1-25 0,-1 3 22 0,0 1 22 16,-1 3-22-16,-5 1 9 0,2 3 16 15,-6 3 60-15,-2 3-26 0,-2 2-34 16,4 1-36-16,-2 5 10 0,3 3 11 0,-1 1 13 16,1 4-24-16,-2-1 26 0,3 3 0 15,-4-3 1-15,1 1 18 0,0-3 6 16,-3-3 7-16,2-4-1 0,-1-4-31 15,4 0-9-15,-2-8-19 0,3-4-54 16,0-5-25-16,1-4-14 0,2-4-25 16,-2-4 89-16,4-6 35 0,1-3 0 15,8-10 22-15,7-8 0 0,-3 5 0 16,-3 8 0-16,-6 8 38 0,-11 12 108 16,2 0 38-16,-3 1 2 0,-2 5 12 15,-4 4-39-15,-2 5-31 0,-1 4-1 0,0 3-22 16,0 1-68-16,0 3-37 0,-3 6-84 15,-5 8 84-15,-1 7 28 0,-3 6-12 16,1 4-7-16,-2 4-9 0,5 3 0 16,0 8 1-16,5-6 2 0,3 1-2 15,0-1-1-15,0-6-34 0,5 3-34 0,3-3-22 16,-2-3-49-16,1-5-33 0,1-2-51 16,-3-6-8-16,-2-6-76 0,-2-5 16 15,0-5 82-15,-1-5 209 0,0-1 186 16,0-9-77-16,0-4-80 0,2-2 0 15,6-2 15-15,3-3 30 0,3-1 12 16,5-2-19-16,2 2 40 0,1 0-24 16,4 1 12-16,2 1-29 0,-1 3 3 15,-2 3-19-15,2 2 22 0,-5 4-2 16,0 3-23-16,-3 3-31 0,-1 2-16 0,-2 10-50 16,-1 2 50-16,1 5 40 0,-6 4 4 15,2 1-16-15,-7 2 50 0,-3-1-13 16,-2-2-25-16,0 0-12 0,-4-3-28 15,-4-1-30-15,-3-5-66 0,-1-1-122 16,-17-9-214-16,4-2-523 0,1-4-1236 0</inkml:trace>
  <inkml:trace contextRef="#ctx0" brushRef="#br0" timeOffset="2728.85">25461 6021 3721 0,'0'0'453'0,"0"0"-313"15,0 0-115-15,0 0-10 0,0 0-15 16,72-44-3-16,-18 33-49 0,-4 3-230 16,-4-3-946-16</inkml:trace>
  <inkml:trace contextRef="#ctx0" brushRef="#br0" timeOffset="3165.89">26990 6004 3645 0,'0'0'585'0,"0"0"-324"16,0 0-58-16,0 0-107 0,0 0-60 0,0 0-32 15,0 0 17-15,0 0 4 0,-57 70-23 16,44-40-2-16,5-1-16 0,4 4 4 16,4-4-6-16,14 0-241 0,13 0-154 15,0-10-357-15,-3-8-1003 0</inkml:trace>
  <inkml:trace contextRef="#ctx0" brushRef="#br0" timeOffset="3313.84">27073 5877 3945 0,'0'0'465'0,"0"0"-356"16,0 0-60-16,0 0-49 0,0 0-6 15,0 0-59-15,0 0-121 0,0 0-60 16,0 0-221-16,0 0-659 0,-49 48-793 0</inkml:trace>
  <inkml:trace contextRef="#ctx0" brushRef="#br0" timeOffset="3620.35">27203 6113 447 0,'0'0'1992'15,"0"0"-1788"-15,0 0-143 0,-52 61 106 16,39-40-22-16,1-1-33 0,3-3-64 15,1-3-20-15,4-2 8 0,3-4 21 16,1-2 32-16,0-3 76 0,3-1 19 16,9-2-2-16,6-7-59 0,5-5-70 0,5-4-53 15,3-2-2-15,-1-3-23 0,1 1 14 16,-4-2 11-16,-4 2 13 0,-1 2-10 16,-3 1 16-16,-5 4 9 0,-5 2 81 15,1 4 18-15,-6 2 62 0,-2 2-44 16,0 3-102-16,-1 0-43 0,2 1-80 0,2 8-15 15,0 3 95-15,2 3 26 0,3 5-4 16,-1 1-19-16,4 3-3 0,-2-2-25 16,4 0-123-16,-1-4-188 0,4-5-391 15,-5-6-750-15,1-5-417 0</inkml:trace>
  <inkml:trace contextRef="#ctx0" brushRef="#br0" timeOffset="3884.22">27563 6014 2745 0,'0'0'681'0,"0"0"-446"0,0 0-99 0,0 0 15 16,0 0-73-16,0 0-78 0,0 0-119 16,0 0 119-16,55 0 66 0,-36 22 32 15,3 4-14-15,-1 4-56 0,0 1-25 16,-2 2 19-16,-1-4 6 0,-3-6-28 16,-2-4 0-16,-5-5 2 0,-2-6 11 15,1-4 6-15,-2-4 36 0,-1-4 45 0,2-4-26 16,3-9-71-16,-2-4-3 0,2-4-16 15,-3-4-3-15,-1-4-43 0,0-1-6 16,2 0-60-16,0 2 10 0,-2 3 10 16,3 3-5-16,-1 7-73 0,1 6-182 15,8 2-299-15,-1 6-442 0,-1 2-431 0</inkml:trace>
  <inkml:trace contextRef="#ctx0" brushRef="#br0" timeOffset="4479.76">28158 6004 2108 0,'0'0'765'0,"0"0"-534"0,0 0-26 16,0 0 55-16,-57 20 50 0,32-11-46 16,-4 3-50-16,3 1-65 0,2-1-56 0,4 4-47 15,2 0-34-15,9 0-12 16,3 3-24-16,6-2 11 0,5 3 13 16,7-3 12-16,7-1-12 0,5-5-43 15,4-4-50-15,0-3-16 0,3-4 23 0,-2-4-17 16,-3-4-9-16,-4-5-12 0,-3-3 5 15,-6-4-7-15,-6-3-4 0,-4-6-60 16,-3-3-21-16,-6 0 93 0,-9-1 105 16,-6 3 13-16,-5 2 99 0,-3 3 42 0,-4 3 12 15,4 4-11-15,1 1 1 0,6 5-20 16,8 4-57-16,7 1-19 0,6 2 3 16,4 0-50-16,14 1-69 0,7 1-19 15,11-2 0-15,6 2-54 0,3-1-1 16,2 2-7-16,1-1-38 0,-3-1 25 15,-4 1 67-15,-5-2 65 0,-5 2 31 16,-4-1 26-16,-6 1 29 0,-5-1 150 16,-4 2-7-16,-4 0-61 0,-4 2-68 15,-2 1-65-15,0 6 14 0,-1 3 100 0,0 5 39 16,0 4-41-16,0 5-34 0,-2 3-28 16,2 3-16-16,0 2-20 0,0 0-15 15,1-1 10-15,4-1-13 0,3-4 2 0,-1-2 0 16,4-4 10-16,-3-3 1 0,2-5-10 15,-1-1 13-15,0-5 12 0,2-2 6 16,-1-4 25-16,2-2 22 0,1-8-10 16,-3-2-6-16,2-5-34 0,-2-2 2 15,-1-3-5-15,-2 0-12 0,-2-2 14 16,1 0 10-16,-1 0 53 0,-2-2 35 16,0 3 19-16,0-1-68 0,1 1-24 15,1 0-12-15,-1 4-37 0,1 2-6 16,0 3-15-16,1 3-4 0,-2 4-17 15,1 1-19-15,3 5-92 0,0 1-107 16,1 3-79-16,5 7-167 0,0 1-505 0,-5-3-906 16</inkml:trace>
  <inkml:trace contextRef="#ctx0" brushRef="#br0" timeOffset="4995.91">28808 6067 2749 0,'0'0'628'16,"0"0"-533"-16,0 0-79 0,0 0-15 15,0 0-1-15,0 0-2 0,0 0-1 16,0 0 1-16,0 0 0 0,0 0-17 16,0 0 0-16,-1-38 0 0,1 38 3 15,0 0 6-15,0-1 10 0,0 0 86 0,0-1 50 16,0 1 9-16,0-2 19 0,0 1 22 15,1 0-21-15,-1-1-16 0,1 1-32 16,-1-1-49-16,1-2-28 0,0 3-15 16,0-2-7-16,-1-1-5 0,2 2-13 15,-1 0-1-15,0-1-12 0,0 3 12 16,0-2 1-16,0 2 0 0,-1-2 16 0,1 3 39 16,1 0 13-16,-2 0 2 0,0 0 19 15,2 0 12-15,-2 0-68 0,0 0-33 16,0 0-58-16,0 5-27 0,1 4 20 15,0 2 54-15,2 5 11 0,1 1 3 16,2 3 16-16,4 2-18 0,0-2-1 16,1-4-25-16,-2 0-2 0,2-6 11 15,-6-2 16-15,-1-6 15 0,-2-2 27 16,2 0 38-16,0-5 24 0,0-6-58 16,4-4-28-16,2-2 6 0,-2-3-2 15,2-4 11-15,-2-2-5 0,1-3-1 0,-2-5-24 16,2 0-3-16,1 2 0 0,-3 1-30 15,2 4-7-15,-4 10-12 0,-2 3-9 16,-1 9-58-16,-2 3-64 0,0 2-187 16,0 9-220-16,-1 13 23 0,-2 0-471 15,1-2-548-15</inkml:trace>
  <inkml:trace contextRef="#ctx0" brushRef="#br0" timeOffset="5241.45">29176 6108 1683 0,'0'0'1085'0,"0"0"-992"0,0 0-35 16,48-54 106-16,-29 36 15 0,2-2-49 15,0-1-34-15,-3 1-23 0,0-1 44 0,-4 3 6 16,-5 3 34-16,-5 2 91 0,-4 3-6 16,0 3-75-16,-10 1-25 0,-6 0-13 15,-6 5-34-15,-4 1-16 0,-5 5-9 16,2 5-24-16,-2 5-43 0,7 4-3 15,3 3-33-15,7 2-7 0,9 1 40 16,5 3 15-16,15 0 37 0,12 2-52 0,22 0-131 16,28-5-259-16,-7-7-682 0,-5-11-1878 15</inkml:trace>
  <inkml:trace contextRef="#ctx0" brushRef="#br0" timeOffset="5786.83">30239 5845 3643 0,'0'0'406'0,"0"0"-342"16,0 0 48-16,0 0-13 0,0 0-30 15,-68-12-32-15,47 24-37 0,0 2-1 0,0 5-1 16,1 3-23-16,5-1-3 0,4 2 6 15,3-1 20-15,6-1-1 0,2-4-31 16,0 0-47-16,2-5-6 0,6-4 12 16,0-4 59-16,1-4 16 0,4-2 66 15,4-7-26-15,0-4-37 0,3-2 0 16,-1-2 18-16,-4 1 17 0,1-1-13 16,-2 2 9-16,-2 3 87 0,-2 3-19 0,-3 2-59 15,2 4-36-15,-1 3-7 0,2 0-99 16,1 10 49-16,8 4 50 0,1 6 68 15,1 3-15-15,3 2-22 0,0-1-13 16,2 0-15-16,-1-4-3 0,-3-3-15 16,-1-7-38-16,0-3-36 0,-4-5-35 15,1-2-20-15,-2-11-41 0,-2-5 18 16,-2-5 54-16,-3-6 46 0,-2-6 67 16,-2-12 0-16,0-12 29 0,1-16 56 0,3-2 66 15,-3 6-16-15,1 13-6 0,-3 21 67 16,-2 8 55-16,0 13 81 0,0 5-100 15,-1-1-65-15,0 5-27 0,1 2-61 16,0 3-79-16,3 5-149 0,0 12-18 0,3 8 167 16,7 17 30-16,3 16-5 15,3 16-22-15,-2 5 0 0,-7-4 7 16,-5-9-10-16,-7-9-24 0,-7-7-104 0,-4-12-362 16,-1-14-587-16,4-12-752 0</inkml:trace>
  <inkml:trace contextRef="#ctx0" brushRef="#br0" timeOffset="5924.25">30637 5910 1266 0,'0'0'3019'0,"0"0"-2605"15,0 0-232-15,90-36-106 0,-33 33-30 16,19 3-6-16,16 3-40 0,9 6-30 16,-4 4-80-16,-14-4-188 0,-27-4-378 15,-19-5-1821-15</inkml:trace>
  <inkml:trace contextRef="#ctx0" brushRef="#br0" timeOffset="7732.76">22332 7271 1304 0,'0'0'2684'0,"0"0"-2386"0,0 0-298 0,0 0-93 15,0 0 8-15,0 0 85 0,0 0 23 16,-40 64 12-16,36-32 5 0,1 4-3 16,1 3-36-16,1 0 1 0,1-3-2 15,0-3-1-15,4-5-1 0,0-4 2 0,0-6 0 16,2-5-4-16,-3-4 3 0,0-4-20 16,-1-5 21-16,2-4 24 0,4-10 36 15,2-7-60-15,3-5-44 0,-1-3 22 16,3-5 22-16,0 0 0 0,0 1 16 15,-3 2-1-15,2 3-11 0,-4 4 20 16,3 3-5-16,-3 6-7 0,1 3-11 16,0 5-1-16,-2 6-34 0,2 1-50 15,1 6 41-15,3 6 43 0,1 5 49 16,-3 5-5-16,2 2-13 0,-2 2-31 16,-2 0 0-16,2-1-1 0,-3-1 1 15,0-3 0-15,-1-5-2 0,1-3 2 0,-3-4-1 16,3-2-2-16,-1-5 2 0,-1-2 1 15,5-4 22-15,1-7-10 0,2-5-11 16,0-5 8-16,2-2 4 0,-1-1-13 16,0-1 3-16,-1 1 12 0,-3-2-2 0,1 4-12 15,-1 1-1-15,-4 3 22 0,0 4-22 16,-2 5-1-16,-4 3-15 0,-1 2-21 16,0 4-31-16,0 0-57 0,3 5-1 15,-1 6 76-15,1 6 50 0,2 1 19 16,0 5 22-16,0 1-38 0,-1 0 10 15,2 0-12-15,-1-4 0 0,2-6 16 16,-1-1-2-16,1-4 13 0,2-4 10 0,0-4 9 16,5-1 12-16,2-8-6 0,5-5-38 15,3-5-12-15,1-4 0 0,-1-2-2 16,0-3 12-16,-1 0-11 0,-3-2 17 16,-1 1-4-16,-4 0-3 0,-2 3-9 15,-1 3 0-15,-6 6 8 0,0 3-10 16,-5 6 45-16,-1 3-46 0,-2 4-28 15,1 3-134-15,-1 6-37 0,0 8 195 16,1 4 4-16,0 7 41 0,1 1 3 0,3 3-29 16,2-1 1-16,2 0-14 0,5-3 7 15,3-3-6-15,2-1 10 0,1-6 3 16,1-4 18-16,1-4-3 0,-2-5-3 16,0-2-28-16,-1-3-37 0,-2-3-29 15,-3-7-21-15,-1-4 17 0,-4-4 4 0,-1-1 4 16,-4-5-4-16,-4 0 21 0,0-2 45 15,-8 1 0-15,-4 2 1 0,-2 0 31 16,-1 4-16-16,-2 1 81 0,-1 3 11 16,-1 2-36-16,3 3 9 0,1 1-4 15,6 2-5-15,2 3-7 0,1 1-9 16,2 2-25-16,4 1-31 0,0 0-16 16,7 0-30-16,6-2 40 0,8 1 6 15,10-4 0-15,4-2-41 0,10 0 26 0,2-4-66 16,2 1 3-16,1-2-15 15,-2 1 1-15,-5 1 4 0,-6 2 29 0,-6 0 38 16,-9 2 21-16,-8 1 19 0,-6 0 12 16,-6 1 41-16,-2 2-18 0,-1-3-44 15,-7 2-7-15,-2-1 6 0,-3 2 48 16,-2 0 11-16,-3 2-18 0,-2 0-6 0,1 4-10 16,0 0-19-16,3 3-15 0,6-1-1 15,2 2-21-15,6-2-30 0,2 3-4 16,7-1 56-16,9 0 15 0,6-1 41 15,9 1-15-15,5-2-18 0,5 0-23 16,0 0-46-16,-2 2-23 0,-4-1-5 16,-6 2-1-16,-8-1 8 0,-6 3 14 15,-4-1 18-15,-8 0 7 0,-2 5-57 16,-1-3 41-16,-5 2 44 0,-7 3 22 16,-3-2 6-16,-3 2 13 0,-4-2-13 0,-3 0 4 15,1-2 2-15,3-2 4 0,2-4 9 16,4 0-8-16,5-3-23 0,3-1-16 15,2 0-37-15,4-2-21 0,1 2 11 16,0 0 47-16,7 1 0 0,0 0 32 16,5 1-7-16,-3-2-7 0,4 0-5 0,0 0 4 15,0-3 11-15,1 0 16 0,-3 0-1 16,2 0 4-16,-3-6-13 0,-1 4-6 16,-4-4-6-16,-1 2 9 0,-3 0-3 15,-1 0-28-15,0 2-20 0,-3 2-23 16,-3 0-54-16,-2 6-27 0,1 2 41 15,1 4 52-15,3 1 12 0,3-1 19 16,1 0 2-16,9-4-2 0,5-3-72 16,15-10-275-16,-2-3-700 0,-2-7-1283 0</inkml:trace>
  <inkml:trace contextRef="#ctx0" brushRef="#br0" timeOffset="7927.37">24220 6884 3277 0,'0'0'488'16,"0"0"-224"-16,0 0-100 16,0 0-127-16,0 0 13 0,0 0 93 0,0 0 2 15,43 69-43-15,-27-33-35 0,0 13 4 16,2 10-16-16,-3 11 0 0,-1 1-33 16,-5-10-22-16,-5-13-61 0,-3-16-164 15,-1-8-130-15,0 1-283 0,-2-7-648 16,-1-1-664-16</inkml:trace>
  <inkml:trace contextRef="#ctx0" brushRef="#br0" timeOffset="8060.81">24295 7302 3684 0,'0'0'535'16,"0"0"-349"-16,0 0 120 0,0 0-15 16,18-49-141-16,-5 40-110 0,9-1-40 15,9 0-39-15,7 3-4 0,19-1 0 16,27-4-33-16,-13 3-453 0,-3-1-1448 0</inkml:trace>
  <inkml:trace contextRef="#ctx0" brushRef="#br0" timeOffset="8440.56">25578 7065 2437 0,'0'0'435'15,"19"-56"-287"-15,-7 23 92 0,0 3 113 16,1 4-70-16,-3 7-154 0,-1 7-31 16,-4 5-4-16,-2 5-82 0,-1 4-12 15,0 8-169-15,1 9 169 0,-1 8 144 16,0 17-23-16,-2 14-21 0,-8 19-41 0,1 6-38 16,0-6-8-16,7-9-12 0,4-14 11 15,7-11-12-15,6-12-37 0,-2-9-246 16,8-3-166-16,-1-6-279 0,-3-4-1055 0</inkml:trace>
  <inkml:trace contextRef="#ctx0" brushRef="#br0" timeOffset="8979.92">25474 7246 3466 0,'0'0'539'0,"0"0"-381"15,0 0-62-15,-12-48 97 0,19 38-14 16,7 0-179-16,12-3 0 0,8 1-31 15,20-1 6-15,16 1-6 0,12 4 7 0,0 2 8 16,-17 6 13-16,-23 0-15 0,-19 3-4 16,-5 3-6-16,-4 3-9 0,1 3-10 15,-4 3 7-15,-7 1 9 0,-4 4-13 16,-5 2 44-16,-6-1 0 0,-5 1 31 16,2 0 7-16,-1-1 21 0,2-2-13 15,4-1-9-15,1-4-6 0,6 1-28 16,2-3 1-16,1-3 11 0,8-1-12 15,2-3 28-15,5-1 15 0,5-2 1 16,5-2-1-16,4 0-19 0,-1-2-27 16,2-2-26-16,-5-3-11 0,-2-1-6 15,-4 0 12-15,-3-1 12 0,-4-1 7 0,-2-1 12 16,-2-1 0-16,-2-2 2 0,-2 1 1 16,1-2-2-16,0 2 2 0,-3 4-1 15,0 2 0-15,-1 3 17 0,0 1-16 16,1 1-3-16,-2 2-12 0,2 0-90 0,0 4-57 15,4 4 91-15,4 4 68 0,0 2 25 16,6 4 21-16,2-1-8 0,2-3-7 16,1-1 6-16,0-2 3 0,-2-6 7 15,-2-1-1-15,-2-4 10 0,-2-3 24 16,-5-5 12-16,-4-5-3 0,1-1-37 16,-6-5-6-16,-4-3-18 0,-4-2-25 15,-7-3-1-15,-3-3 0 0,-3-2-2 16,1 2-16-16,-1 2-14 0,1 4-7 15,7 6-18-15,2 9-22 0,4 3-34 16,3 6-198-16,4 3-343 0,5 11-414 0,4-2-111 16</inkml:trace>
  <inkml:trace contextRef="#ctx0" brushRef="#br0" timeOffset="9248">26843 7202 1277 0,'0'0'2236'0,"0"0"-1989"15,0 0-86-15,0 0 40 0,0 0 23 16,0 0-29-16,-64-7-84 0,55 15-58 16,1 3-17-16,4 4-36 0,4-1-6 15,4 3 6-15,12 1 17 0,7-1 23 16,10-4 12-16,6 1 0 0,5-5-43 16,0-5-9-16,-1-4-30 0,-7 0-4 15,-8-7 6-15,-9-4 28 0,-5-4 12 16,-11-5-12-16,-3-4-12 0,-14-5-15 15,-5-4-4-15,-8 0-9 0,-9 2-3 0,-6 2 6 16,-2 5 6-16,-4 6 16 0,-1 5-13 16,3 5-12-16,6 5-13 0,1 3-239 15,13 5-344-15,9 0-960 0</inkml:trace>
  <inkml:trace contextRef="#ctx0" brushRef="#br0" timeOffset="9697.94">27885 6949 3424 0,'0'0'670'0,"0"0"-530"0,0 0-134 0,0 0-5 15,0 0-1-15,0 0 0 16,0 0-12-16,0 0-60 0,0 0 72 16,0 0 7-16,60 4 55 0,-44 25-22 0,3 6 1 15,0 2-7-15,0 3-15 0,1-2-1 16,-3-5-18-16,1-6-1 0,-6-6 1 15,2-5 1-15,-7-7 15 0,0-2-13 16,-4-4 34-16,1-3 34 0,0-4 56 16,4-6 137-16,1-5-105 0,1-7-101 15,1-2-18-15,1-6-7 0,-2-3 4 0,3-3-19 16,-2-4 2-16,3-2-20 0,-1 0-24 16,1 1-34-16,1 6 18 0,1 5-91 15,-5 6-40-15,1 6-32 0,0 4-88 16,-3 10-223-16,5 1-264 0,8 5-519 0,-2 3-182 15</inkml:trace>
  <inkml:trace contextRef="#ctx0" brushRef="#br0" timeOffset="10646.96">28571 6870 615 0,'0'0'1848'16,"0"0"-1448"-16,0 0-221 0,0 0-6 16,0 0 47-16,-68 16 30 0,37-7-45 15,-1 0-41-15,-2 3-23 0,1 1-17 16,5 3-37-16,2 1-54 0,7 3-33 0,5-2-18 15,7 3-1-15,5-2 0 0,2 0 19 16,9 1 1-16,9-4-1 0,6-2-6 16,7-3-6-16,1-4-10 0,4-5-40 15,1-2-7-15,-5 0 10 0,-1-5 3 16,-6-4 28-16,-3-2 8 0,-4-2 20 16,-2 0 28-16,-2-2-9 0,-5 0 18 15,2 0-2-15,-5 0 33 0,-1 1 66 16,-1 2-26-16,0 2 4 0,-2 3 48 15,0 2 5-15,-2 2-48 0,1 1-114 0,0 2-3 16,0 5-95-16,1 3 38 0,0 7 57 16,1 3 24-16,4 2-12 0,1 1 7 15,2-2-17-15,1-2 19 0,2-2-18 16,-1-3 31-16,2-5-13 0,0-1 4 0,-3-5 5 16,2-1 13-16,1-4-43 15,-3-6-3-15,3-5-46 0,-4-3-18 0,0-5 3 16,-1-2-16-16,-2-5 25 0,-4-4-4 15,-2-5-5-15,-1-2 2 0,-4 0-3 16,-7 5 50-16,-3 1 12 0,0 6-21 16,-3 5 23-16,-1 6-32 0,2 5 33 15,4 3 3-15,2 5 0 0,5 4-3 16,2 1-77-16,2 1-35 0,1 7 69 0,2 4 43 16,8 0 22-16,8 5 27 0,9 2 69 15,8 1-50-15,17 1-25 0,-5-2-43 16,1-3-49-16,-1-2 3 0,-15-5-10 15,0 1 22-15,-9-5 12 0,-7-1 10 16,-9-2-1-16,-3-1 12 0,-2 0 1 16,-2-1 37-16,0 0 32 0,-3 0-4 0,-5 0-38 15,-5-2 4-15,0 2 3 16,-5 0 6-16,0 2 0 0,-1 7-18 0,0 2-20 16,3 4 10-16,5 2-12 0,0 5 0 15,6 0-15-15,4 5 13 0,1-1 2 16,9 1 10-16,7-3 18 0,2-3-28 15,4-3-25-15,3-2-107 0,3-6-11 16,-1-1-15-16,1-7-99 0,2-2-48 16,-3-7-57-16,1-5 1 0,1-6 87 15,-1-4 55-15,3-5 131 0,-1-7 88 16,2-4 64-16,0-3 53 0,2-5-53 16,-7 2 71-16,1 3 145 0,-7 4-15 0,-4 5 106 15,-7 6-72-15,-1 5-76 0,-5 4 7 16,0 5-60-16,-2 3-50 0,-2 3-22 15,0 4-18-15,0 2-74 0,0 0-6 0,0 4-76 16,-8 4 57-16,-2 2 19 0,-2 4 46 16,-4 2-9-16,-1 3-6 0,0 2 5 15,1 1-5-15,5-1-28 0,2 4 18 16,7-1 4-16,2 0-13 0,11 4 0 16,9-1 4-16,6 1 5 0,7 0 3 15,3-1-8-15,0-2-16 0,-2-3 0 16,-8-2-37-16,-7-5-18 0,-7-5-3 15,-9-2-18-15,-3-3-1 0,-10 0 77 16,-9-3 46-16,-9-1 9 0,-8-1-12 16,-6 0-13-16,-4-3-14 0,0 0-4 15,3 0-12-15,8 0-2 0,10 3-20 0,8 0-17 16,6 0-207-16,12 6-354 0,9 0-532 16,5-3-948-16</inkml:trace>
  <inkml:trace contextRef="#ctx0" brushRef="#br0" timeOffset="10789.04">30031 7195 4274 0,'0'0'638'16,"0"0"-357"-16,0 0-141 0,0 0-73 16,0 0 0-16,0 0-67 0,0 0-106 15,0 0-376-15,0 0-1099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8T06:34:51.164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5285 4695 1178 0,'0'0'241'0,"0"0"-62"0,0 0 26 15,0 0 32-15,0 0-30 0,0 0-204 0,0 0 208 16,0 0-66-16,0 0-10 0,-5-30-45 16,6 28-12-16,0 0-14 0,-1 0 0 15,3 2-10-15,-2-2 4 0,1 1-1 16,0-1 11-16,0 1-1 0,0-1-10 16,-2 2 0-16,1-1 3 0,-1 1 1 15,0-1-11-15,0 1 4 0,0 0-10 16,-2-2-37-16,-4 1-7 0,-5 0-45 15,-1-2-5-15,-3 3 18 0,-2 0 16 16,-1 0 0-16,0 3 13 0,2-1 1 0,1 0 1 16,1 1 1-16,-2 0-1 0,1-1-2 15,0 0-13-15,-1 4 0 0,-3 0 13 16,-1 3-16-16,-1 2 0 0,-2 3 0 16,0 3 16-16,-2 3-16 0,3 1 0 15,1 3 17-15,2 0 1 0,4 6 1 16,0-1 0-16,5 1 1 0,5 0 2 15,4-1 16-15,2-2-19 0,11-2 38 0,6-2 3 16,5-5-12-16,4-3-4 0,7-2-12 16,-1-3 2-16,1-4-14 0,0-2-1 15,-5-2-1-15,-4-2 1 0,-5 0 1 16,-4 0 3-16,-4 0 8 0,-6-3 14 0,-1 1 12 16,0 0 9-16,-2-1-6 0,0 1-19 15,-1-4-21-15,0 1 12 0,0 1-11 16,0-2-1-16,0 3 0 0,-1 0 1 15,2 1-1-15,-2 0-1 0,-1 2-3 16,0 0-22-16,0 0-10 0,0 0-50 16,0 0-89-16,0 0-81 0,0 0-207 15,4 0-184-15,-2 0-492 0</inkml:trace>
  <inkml:trace contextRef="#ctx0" brushRef="#br0" timeOffset="289.94">5439 4952 1843 0,'0'0'263'15,"0"0"-30"-15,0 0-162 0,0 0-52 16,0 0-6-16,0 0 110 0,0 0 9 16,-9 46-32-16,8-27-39 0,0 2 13 15,1 2-16-15,0 3-10 0,0 0 0 16,2 2 35-16,-1-2 13 0,0 0-16 15,-1-3-17-15,0 1 4 0,-1-4 3 16,-1-2-4-16,-3-3 17 0,3-3-17 16,0-2-12-16,-1-5-20 0,2 0-9 15,1-2-9-15,0-2 9 0,0-1 16 0,0 0 6 16,0 0 7-16,0 0-54 0,0 0-29 16,1-9-288-16,3 2-320 0,-3-3-952 0</inkml:trace>
  <inkml:trace contextRef="#ctx0" brushRef="#br0" timeOffset="1096.44">3930 4695 729 0,'0'0'697'0,"0"0"-423"16,0 0-66-16,0 0 80 0,0 0-90 0,7-50 9 15,-7 44 31-15,-1 1-7 16,-3 1-49-16,-3 1-38 0,-4 1-39 0,-4 2-102 15,-4 0-3-15,-7 7 0 0,-5 7 13 16,-6 5 21-16,-6 7 1 0,0 3-3 16,-4 4-1-16,5 2-15 0,5 2-15 15,8-1 14-15,7-1-15 0,8-1-1 0,10-5-27 16,4 0 12-16,12-5 16 16,9-2 0-16,6-1 38 0,10-5 3 0,5-4-13 15,4-3 1-15,1-5-29 0,0-3-60 16,-7-1-51-16,-8-2-83 0,-5-2-96 15,-10-3-86-15,-2-2-154 0,-6 2-132 16,-6 0-817-16</inkml:trace>
  <inkml:trace contextRef="#ctx0" brushRef="#br0" timeOffset="1431.48">4110 4954 2267 0,'0'0'410'0,"0"0"-258"16,0 0-150-16,0 0 9 0,0 0 34 16,0 0-19-16,59-12-24 0,-53 22 20 15,-4 3 1-15,-2 4-10 0,-1 4 12 16,-11 4 24-16,-1 1-17 0,-7 1 0 0,-2 1 16 15,-1 1 3-15,0-6-7 0,5-2-2 16,4-4 9-16,3-5 6 0,7-5-38 16,4-1-17-16,1-2 17 0,13-3 36 15,5-1 27-15,8 0 16 0,11-6-29 16,2-4-31-16,2 1-25 0,0 1-13 16,-5-2-2-16,-9 3-204 0,-4 2-239 15,-10 1-567-15,-8 1-435 0</inkml:trace>
  <inkml:trace contextRef="#ctx0" brushRef="#br0" timeOffset="2165.58">2768 4705 1137 0,'0'0'332'0,"0"0"-101"15,0 0-1-15,0 0 43 0,-9-56-37 16,5 45-36-16,1 1 16 0,-1 2 31 16,-3 1-39-16,2 4-40 0,-1 0-57 15,-3 2-66-15,-2 1-45 0,-5 3-42 16,-5 7 2-16,-4 8 40 0,-5 4 3 15,1 7 50-15,-2 4-53 0,5 2 1 16,5 0 1-16,4-2 0 0,9-2-2 16,5-2 0-16,3 0 1 0,7-2 0 15,11-2-1-15,5-2 19 0,10-3 19 0,8-3 0 16,4-3-38-16,4-4-81 0,3-4-204 16,9-4-295-16,-14-2-550 0</inkml:trace>
  <inkml:trace contextRef="#ctx0" brushRef="#br0" timeOffset="2621.91">2953 4908 1876 0,'0'0'658'0,"0"0"-352"0,0 0-139 16,26-49-36-16,-10 36 19 0,0 1-9 15,-1 2-33-15,0 3-29 0,0 1-25 16,-1 4-10-16,-1 2-15 0,0 6-29 16,-3 4-38-16,0 6-9 0,-6 1 18 0,-4 5 10 15,0 0 16-15,-6 1 2 0,-6 1 1 16,1-2 10-16,-3-5-9 0,0-2 11 16,3-2-9-16,0-4 0 0,4-2 16 15,3-3-19-15,0-2 0 0,4-2 18 16,0 0 26-16,0 0 6 0,8-4 4 0,2-1-54 15,8-4-19-15,4 1 6 0,0 0-15 16,5 3-26-16,-3 2 1 0,-1 3-30 16,-4 3-50-16,-1 7-1 0,-5 6-13 15,-2 4 26-15,-7 3 34 0,-3 1 29 16,-2 3 4-16,-8-2 38 0,-8 1-7 16,-5-3 23-16,-2 0 23 0,-5-2 22 15,1-4 22-15,-1 0 0 0,4-5 14 16,2-4-1-16,5-2-7 0,2-3-12 0,5 0 9 15,0-2 0-15,5-1-10 0,2 0-12 16,0 0-17-16,1 0-31 0,1-1-1 16,1 1-106-16,1 0-203 0,-2 0-194 15,-1 0-676-15</inkml:trace>
  <inkml:trace contextRef="#ctx0" brushRef="#br0" timeOffset="11775.06">1233 4841 615 0,'0'0'140'0,"0"0"85"16,0 0 0-16,0 0-82 0,0 0-42 15,0 0 0-15,0 0 3 0,0 0 3 16,0 0-29-16,0 0-3 0,-24-22 10 16,23 22 9-16,1 0 3 0,0 0-19 15,-1 0-10-15,1 0-4 0,-1-1-2 16,1 1-14-16,0 0-6 0,-1 0-6 0,1 0 6 15,0 0 6-15,0 0 13 16,0 0 7-16,-1 0-10 0,1-1-23 0,0 1-35 16,0 0-2-16,0 0-30 0,0 0-29 15,0 0-23-15,6 0 0 0,6 0 84 16,7 0 42-16,6 2-39 0,4-2-3 0,6 2 2 16,2 1 1-16,4-2-2 0,2 3 1 15,1 0-2-15,2-1 0 0,1-1-1 16,-2 1 1-16,-3-3 2 0,-1 0 27 15,-3 0-29-15,-3 0 3 0,-3 0 10 16,-2-3-12-16,-5 1-1 0,-3 0-19 16,-4 0-39-16,-5 0-58 0,-2 1 3 15,-7 0-117-15,-3 1-98 0,-1 0 65 16,-20 0 12-16,1 0-449 0</inkml:trace>
  <inkml:trace contextRef="#ctx0" brushRef="#br0" timeOffset="11983.03">1755 4665 1542 0,'0'0'251'0,"0"0"-228"0,0 0-23 0,0 0-173 16,0 0 173-16,0 0 62 0,0 0 19 15,67 33 17-15,-46-18-40 0,-1 2-22 16,-2 4-36-16,-1 2-1 0,-4 0 1 15,-4 5 16-15,-5 0-14 0,-4 3-2 0,-2 1 7 16,-12 4-7-16,-31 16-273 0,4-7-479 16</inkml:trace>
  <inkml:trace contextRef="#ctx0" brushRef="#br0" timeOffset="93189.98">7120 5820 182 0,'0'0'241'0,"0"0"-52"0,0 0-42 16,0 0-46-16,0 0-49 0,0 0-23 0,0 0-29 15,0 0-1-15,0 0-32 0,0 0-12 16,1-4-1-16,0 4-6 0,0 0 10 16,0 0 6-16,0 0-42 0,0 0 19 15,0 0 20-15,0 0 3 0,0 1 13 16,0 0 7-16,-1 1 15 0,1-1-3 16,-1-1 1-16,0 0 3 0,0 0 0 15,0 0 46-15,0 0 39 0,0 0 48 16,0 0 37-16,0 0-24 0,0 0-48 15,0 0-26-15,0-1-27 0,0 1-9 16,0-1-36-16,0 1-19 0,0 0-46 0,1 0-20 16,-1 0 3-16,0 0 54 0,1 0 28 15,1 0 20-15,-2 0-19 0,0 0 2 16,0 0 23-16,0 0 10 0,0 1 3 16,0-1 7-16,0 0-15 0,-2 0-31 15,0 0-45-15,0 0-8 0,0 1 14 16,-1 1-348-16,2 0-270 0,13-8 657 0</inkml:trace>
  <inkml:trace contextRef="#ctx0" brushRef="#br0" timeOffset="95165.95">7278 5854 170 0,'0'0'185'0,"0"0"-61"0,0 0-16 16,0 0-75-16,0 0 12 0,0 0 37 0,0 0 32 16,0 0 39-16,0 0-16 0,0 0-17 15,-11-9-19-15,11 9 0 0,0 0 3 16,0 0 0-16,0-2-9 0,-1 1-11 16,1 1-6-16,0 0-16 0,0-2-27 15,0 1-35-15,0 1-31 0,0 0-24 16,0 0-4-16,0 0-15 0,0 0 18 15,0 3 34-15,0-2 22 0,0 1 1 0,0 1 1 16,2-1 11-16,7 0 49 0,0 0 19 16,9 1 0-16,5 0 39 0,9-1-29 15,9 0-20-15,13 1-32 0,18-1-20 16,13 0-6-16,2 1-13 0,-9 1-9 16,-11 1-8-16,-18 1-2 0,-11 0 3 15,-10-3 14-15,-5 1-16 0,3-3 18 16,1 2 1-16,-3-1 2 0,-3 0 0 0,-5 0 13 15,-6-2-3-15,-2 0 3 0,-4 0-3 16,-2 0 3-16,0 0 10 0,-2 0 19 16,0 0 20-16,0 0 19 0,0 0 0 15,0 0-29-15,0 0-32 0,0 0-23 16,0 0-32-16,0 0-23 0,0 1-22 16,0 1-39-16,0 1-189 0,-2 4-156 15,-1 0-131-15,8-27-483 0</inkml:trace>
  <inkml:trace contextRef="#ctx0" brushRef="#br0" timeOffset="95911.07">7176 6692 741 0,'0'0'261'0,"0"0"-20"0,0 0-88 15,0 0-16-15,0 0-27 0,0 0-51 16,0 0-14-16,0 0 40 0,0 0 9 16,0 0-13-16,0 0-22 0,-1-4-40 15,7 4-6-15,1 0 29 0,7 0 39 16,5 0 32-16,5 0 7 0,4 0-39 15,6-2-29-15,5 0-10 0,2 0-10 0,3 2-16 16,1-1-13-16,2 1 10 16,-4 0-12-16,-1 0-1 0,-4 0-1 0,-3 0-2 15,-2 0 3-15,-1 0 0 0,-5 0 3 16,-3 0 16-16,-3 1-17 0,-4-1 11 16,-1 0-12-16,-7 0-1 0,-1 0 0 15,-4 0 2-15,-2 0-1 0,0 0 11 0,-2 0 5 16,0 0 2-16,0 0 0 0,0 0 0 15,0 0 1-15,0 0-17 0,0 0-3 16,0 0-1-16,0 0-22 0,0 0-12 16,0 0-4-16,0 0-6 0,0 0 7 15,0 0 12-15,0 0-107 0,-3 2-51 16,-2 0-169-16,-4-1-141 0,2-1-563 16,31-5 645-16</inkml:trace>
  <inkml:trace contextRef="#ctx0" brushRef="#br0" timeOffset="97010.05">7140 8042 476 0,'0'0'316'0,"0"0"-244"16,0 0-72-16,0 0-59 0,0 0 59 0,0 0 105 15,0 0 100-15,0 0-23 0,0 0-35 16,0 0-50-16,0 4-38 0,0-4-10 16,0 0-7-16,0 0 4 0,0 0-11 15,0 0-2-15,0 1-7 0,0-1 3 16,0 0 7-16,0 2-4 0,0 0-3 16,1 1 4-16,-1-1-1 0,2 0-2 15,-1 1-1-15,2 0 10 0,3-1 0 16,3 1 12-16,2-1 11 0,8 0 9 0,8-1 36 15,5 0 12-15,9-1-22 0,16 0-20 16,15-2-41-16,11-2-10 0,2 0 9 16,-10 0-33-16,-18 0 0 0,-17 1 2 15,-8 3-4-15,-5-1-3 0,4 0 3 16,0-1 0-16,3 1-3 0,-8-1 3 16,-6 1 2-16,-4 0 11 0,-4 0 3 15,-6 1 7-15,-2 0-1 0,-2-1 14 0,-2 1 12 16,1-2 16-16,-1 2 0 0,0 0-10 15,0 0-22-15,0 0-16 0,0 0-16 16,0 0-16-16,0 0-16 0,0 0-9 16,0 0-14-16,-1 0-12 0,-5 0 9 15,-9 0-260-15,3 0-459 0,-3-2-1091 0,64 4 1868 16</inkml:trace>
  <inkml:trace contextRef="#ctx0" brushRef="#br0" timeOffset="101878.46">5764 4959 173 0,'0'0'199'0,"0"0"-85"0,0 0 3 16,0 0 17-16,0 0 42 0,0 0 52 16,0 0-13-16,0 0-39 0,0 0-33 15,-3-2-16-15,3 2-1 0,0 0 14 16,0-3-4-16,0 3-26 0,0 0-6 16,0 0 5-16,0-1-5 0,0 0 2 0,-1 0 7 15,1 0-27-15,0 1-9 16,0 0-28-16,0-2-46 0,0 2-3 0,0 0-42 15,0 0-13-15,1 0-18 0,7 0 2 16,8 0 68-16,7 0 3 0,9-1 25 0,7 0-8 16,4 0-14-16,2-2 0 0,0 1 13 15,2 1-16-15,-7-1 0 0,-6 1 0 16,-2 1-2-16,-8-1 0 0,-4 0 2 16,-7 1-3-16,-5-1-10 0,-2 1-13 15,-1 0 3-15,-4 0 4 0,-1 0 19 16,0-1 17-16,0 1 12 0,0 0 0 15,-5 0-29-15,0 0-20 0,0 0-12 16,-1 0-7-16,-1 0 4 0,0 0-7 16,1 1-55-16,-2 3-126 0,2 1-94 0,-6 3-54 15,4 1-211-15,-2-3-503 0</inkml:trace>
  <inkml:trace contextRef="#ctx0" brushRef="#br0" timeOffset="102540.8">5770 5789 1136 0,'0'0'244'0,"0"0"-20"0,0 0-84 16,0 0-3-16,0 0 15 0,0 0-6 15,0 0-46-15,0 0-57 0,0 0-32 16,0 0-11-16,0 0-32 0,-7-10 19 16,17 10 13-16,5 0 87 0,5 0 7 0,6 0-23 15,2 0-22-15,0 0-23 0,1-4-23 16,-4 3 0-16,-3-1 13 0,-5 1-14 15,-3 1-2-15,-6-1-16 0,-4 1-6 16,-2 0-11-16,-1 0 1 0,-1 0 6 16,0 0 13-16,0 0 10 0,0 0-7 0,-5 0 10 15,0 0 16-15,-5 1-14 0,2 1-2 16,0 0-2-16,0 2-17 0,0-1-26 16,1 1-230-16,-1 4-108 0,1-1-271 15</inkml:trace>
  <inkml:trace contextRef="#ctx0" brushRef="#br0" timeOffset="103510.5">5654 8191 759 0,'0'0'280'0,"0"0"-280"0,0 0 36 16,0 0-36-16,0 0 189 0,0 0 71 16,0 0-19-16,0 0 9 0,0 0-14 0,0 0-48 15,0 0-75-15,0 0-52 0,0 0-15 16,0 0-8-16,0 0-5 0,0 0-11 15,0 0-22-15,0 0 0 0,0 0-19 16,1 0-5-16,6 0 24 0,5 0 45 16,5 0-3-16,6 0 6 0,5 0-15 15,3 0-11-15,1-1-6 0,1-2-3 16,-4 2-13-16,-1 0-2 0,-7-1-14 0,-6 1 3 16,-1 1 0-16,-8 0-6 0,0 0-4 15,-3 0-9-15,-2 0-10 0,-1 0 10 16,0 0 31-16,0 0 1 0,0 0 1 15,0 0-1-15,0 0-1 0,-2 0-2 16,-1 0-10-16,-2 0 0 0,2 0 11 0,0 1-11 16,0 2-6-16,-1 0-127 0,-3 1-142 15,-2 0-166-15,-1-2-545 0,59-19 214 0</inkml:trace>
  <inkml:trace contextRef="#ctx0" brushRef="#br0" timeOffset="136627.31">28243 6551 23 0,'0'0'222'0,"0"0"-20"0,0 0-20 16,0 0-9-16,0 0-36 0,0 0 36 15,0 0-20-15,0 0-10 0,0 0-19 16,0 0-36-16,12-48-14 0,-10 43-9 16,0 0-16-16,-1 1-3 0,0 0-27 15,0-1 4-15,-1 1 25 0,1 2 24 16,-1-1 6-16,1 1-7 0,-1 1-26 15,0 0-9-15,1 0-24 0,-1 1-12 16,0-2-13-16,0 2-6 0,0 0-11 0,0 0-5 16,0 0-7-16,0 0 6 0,0 0 7 15,0 0 12-15,0 0 14 0,0 0 2 16,1 0 1-16,-1 0 26 0,0 0 10 0,0 0-4 16,0 0-9-16,1 0-20 15,0 0-3-15,4 0-2 0,1 0-11 0,3 2 13 16,7 1 29-16,4 0-3 15,7-1 7-15,7 2 15 0,3 1 1 0,5-2 6 16,2 2-10-16,3 1-6 0,2-1-7 16,-1-2 10-16,2 1 6 0,-4-1-12 15,0 0-4-15,-3 2-6 0,-2-3-13 16,-3 0-13-16,-4-1-2 0,-6 1 2 16,-5-1 0-16,-4-1 1 0,-3 1-1 15,-9-1 3-15,0 2 20 0,-5-2 2 16,-1 0 17-16,0 0 6 0,-1 0-25 0,0-2-23 15,0 1-32-15,-2-3-13 0,-1 0 3 16,-2 1-16-16,1 1-10 0,0 0-151 16,-1 2-138-16,0 0-78 0,-4 1-181 15,3 2-166-15</inkml:trace>
  <inkml:trace contextRef="#ctx0" brushRef="#br0" timeOffset="137055.68">28106 6600 103 0,'0'0'212'0,"0"0"-45"0,0 0 2 0,0 0 27 15,0 0 74-15,0 0 10 0,0 0-55 16,0 0-27-16,0 0-10 0,0 0-13 16,11-5-97-16,1 2-75 0,5 1 23 0,6 0 16 15,6-1 13-15,3 0 7 0,5 1 12 16,7 0 0-16,11-1-12 16,14 2-8-16,10-1-5 0,2 0 12 0,-8 0-10 15,-18 0-12-15,-17 2-7 0,-9 0 13 16,-4 0-16-16,5 0 16 0,-1 0-4 15,3-1-21-15,-7 1 5 0,-4-2-3 16,-6 0 7-16,-4 2-10 0,-2-2 1 16,-4-1 18-16,-2 2 16 0,-1-1-22 15,-1 2-13-15,-1 0-16 0,0-2-3 16,0 0-19-16,0 2-22 0,0 0-23 16,0 0-29-16,0 0-25 0,-2 0-30 0,-2 2 42 15,-3 4-123-15,-11-2-298 0,3 3-495 16</inkml:trace>
  <inkml:trace contextRef="#ctx0" brushRef="#br0" timeOffset="144798.47">7529 8160 2028 0,'0'0'227'0,"0"0"-127"16,0 0-6-16,0 0-7 0,0 0-16 15,0 0-10-15,0 0-22 0,0 0 3 16,0 0 6-16,0 0 4 0,-19-48 34 16,18 44-12-16,0-1-29 0,1-1-32 15,0-1-13-15,0 0-11 0,0-1 11 16,0 1 0-16,0-1 26 0,0 0-7 0,0-1 7 16,-4 1-4-16,-2-2-20 0,-1 3-2 15,0-3-22-15,-5 2 22 0,2-1-23 16,-4-1 3-16,0-1 20 0,0-2 2 15,-1-1 0-15,-2 0 1 16,2-1 9-16,1-2 11 0,1 1-21 0,-1-3-2 16,2 1 0-16,-1 2 2 0,1-1-1 15,2 1 0-15,-2 2-1 0,1-2 0 0,-2 1-2 16,1 0 1-16,-1 2-15 16,0-3 3-16,0 3 12 0,-1-1 0 0,-1 2-2 15,3 2 1-15,-2-1 1 0,0 0-12 16,1 1 13-16,1-1-1 0,-3 2-17 15,2 0 15-15,-2 0-19 0,-1 1 9 16,0 1 10-16,1 2-23 0,0-1-6 16,-2 3 6-16,0-1 14 0,2 0-11 0,0 3-2 15,-1 0-1-15,-3-1 10 16,2 2 3-16,-1 0 12 0,0 0-3 16,1 0-8-16,-2 2 11 0,1 0-12 15,-1 1 0-15,0 0 11 0,-1 0-11 0,0 1 0 16,1 0-3-16,-2 2 3 0,1 0 13 0,1 0-2 15,1 1-11-15,0 0 11 16,5-1-11-16,-1 0 0 0,1 2-3 16,2 0-20-16,-2 0 11 0,3 2 23 0,-2-1 2 15,-3 4-21-15,2-1 21 0,-3 3 3 16,0-1 7-16,-1 2-10 0,1 0-23 16,1 0 23-16,1 1-22 0,-1 0 6 15,5-1 13-15,-2 0-29 0,3 2 9 16,0 0 23-16,2 2-12 0,-1 1 11 15,0 1-3-15,1 2-5 0,-2 0 9 16,2 1 1-16,2 2 18 0,-3-1-18 16,3 2 15-16,1 0 23 0,-2 0-3 0,1-1-4 15,3 0-3-15,1-2 16 16,1 0-10-16,0-2 17 0,4 2-13 0,3-1-17 16,1 0 4-16,1-2-24 0,-1 3 1 15,4-2 29-15,-2 0-28 0,2 0 18 16,-1-2-6-16,2 0-13 0,2 0 10 0,-2-3 0 15,4-1 9-15,1 0-5 0,4-1 18 16,0-1-6-16,2-2-4 0,3 1-2 16,0-3-1-16,-1-2-3 0,3 0 1 15,-3-1-1-15,0-4 0 0,1 1 3 16,-3-3 7-16,1 0 12 0,1-2-9 16,2 0 10-16,-1 0 5 0,-1-4 1 15,1-1-16-15,-1 3-10 0,-4-2-3 16,0 2-17-16,-1 0 0 0,-2 0 1 15,0-1 0-15,-1-1 16 0,-1-2-3 16,2 2-1-16,0-5 8 0,-1 1 5 0,3-6 4 16,2-1 28-16,-1 0-13 0,0-4 0 15,0-1-9-15,-2-1 9 0,1-1-12 16,-1-2-4-16,-1 0-6 0,1-2-9 16,-2-1-1-16,2 0-15 0,0-2 2 15,-3 0 2-15,2 0 22 0,-3-2-1 0,0 2 3 16,-3-3 0-16,-3 3 12 15,-3-2-21-15,-2-1 25 0,-3-1-19 0,-2-1-24 16,0 0-1-16,-7 1 1 0,-1-2-14 16,-1 4 13-16,-3 2-18 0,0 4 2 15,1 3 0-15,-1 3-12 0,1 2 7 16,-2 3-1-16,2 2-22 0,-2 2-20 16,0 1-199-16,-8 1-203 0,2 1-797 0,0 0-780 0</inkml:trace>
  <inkml:trace contextRef="#ctx0" brushRef="#br0" timeOffset="145675.37">6898 4830 1167 0,'0'0'179'0,"0"0"-58"0,0 0 45 16,-14-44-14-16,10 33 1 0,-1 2 22 16,2-2-36-16,-2 2-9 0,3 3 2 15,-1 0 20-15,1 4-39 0,2-1-23 16,-2 2-32-16,1 1-58 0,-1 0-110 15,1 4-86-15,-2 5 31 0,-4 5 143 0,2 8 22 16,0 3 35-16,-1 6 1 0,1 3-35 16,2 6 18-16,1 1-16 0,1 2 15 0,1-2-16 15,0 0 12-15,1-3-12 0,3 1 30 16,4-2-9-16,-1 0-23 0,-1-4-32 16,-2 4-551-16,-3-9-575 15</inkml:trace>
  <inkml:trace contextRef="#ctx0" brushRef="#br0" timeOffset="145943.37">6679 5209 1600 0,'0'0'241'0,"0"0"-241"0,0 0-111 15,0 0 23-15,0 0 88 0,0 0 127 16,0 0-13-16,26 53 16 0,-14-35-1 15,2-1-35-15,-2-2 45 0,3-2 33 16,0-3-53-16,-1-1-3 0,0-4 13 0,-1-3-11 16,-1 0 17-16,1-2 12 0,2-1-7 15,1-5-13-15,0-5-35 0,3-4-48 16,1-2-42-16,0-4 1 0,-1-2-3 16,1 1-38-16,0-2 16 0,-2 4-149 15,1-1-113-15,-3 4-94 0,2 0-232 16,-6 4-215-16</inkml:trace>
  <inkml:trace contextRef="#ctx0" brushRef="#br0" timeOffset="150152.93">6019 4769 852 0,'0'0'228'0,"0"0"85"0,0 0-118 16,0 0-39-16,0 0-36 0,0 0 4 15,0 0-20-15,0 0-7 0,-17-49-7 16,17 44 8-16,-1-2-27 0,1 1 16 16,-1-1-19-16,1 3 3 0,-1-1 16 0,0 0-23 15,-3 0-9-15,2 3-20 16,-1-1-32-16,0 0-3 0,-1 1-32 0,-4-1-26 15,0 1-6-15,-4 0 9 0,1-1 26 16,-3-1 26-16,1 1 3 0,-2 1 0 16,0 0 19-16,0-2 10 15,2 1-3-15,-1-2 0 0,-1 2-26 0,3-2 2 16,-2 0 0-16,2 1 30 0,1-1-30 0,-2 1-2 16,3-2-10-16,-4 3-3 0,1-3-25 15,-1 1 37-15,-1 2-17 0,-1-3 2 16,1 2 14-16,0 0 1 0,0 0-1 15,-1-1 1-15,3 1-2 0,-3 2 0 16,2-1-10-16,2 0 13 0,0 0-3 16,-1 0-16-16,1 3-7 0,-2-2 6 15,0-1 4-15,2 3 13 0,-4-2 1 0,1 2-18 16,-2 0 4-16,2 0 16 0,-4 0 1 16,2 0 19-16,-2 0-17 0,0 0 10 15,3-1-10-15,-1 1-2 0,3-1 12 16,-2 1 0-16,2-1-11 0,2 0-2 0,0 1 0 15,0 0-2-15,1 0-27 16,0 0 10-16,1 0-4 0,-3 2 7 0,3-1 0 16,-4 0 14-16,2 1-9 15,0 2 11-15,-2-1 0 0,2 1 2 0,-2 0 11 16,0-2-11-16,1 2 1 0,0 0-2 16,-1 0-1-16,1 1-16 0,0-1 3 15,-1 2 11-15,4-2 0 0,-2 1 1 16,3 0-12-16,-1-1 13 0,3-1-3 15,-2 3 2-15,2-2-1 0,1 0-11 16,-3 1 9-16,2 1 1 0,0-1-19 16,-1 1 8-16,1 2 13 0,-3-1 1 0,2 0-4 15,0 2-17-15,-3 0 21 0,4 3 0 16,-3-1-1-16,3 0-2 0,-1 0-16 16,-1-1 19-16,4 2-13 15,-1-1 11-15,0-1 2 0,0 1 1 0,3-2 1 0,0 0-2 16,0 1-16-16,-2-1 4 0,3 0 11 15,-1 1 1-15,2 0 0 0,0 1 2 16,0 0-2-16,0-1 0 0,1 2-1 16,0 0-2-16,0 1 0 0,0 2-1 15,0-1 4-15,3-2-1 0,-2 5 1 16,2-3 4-16,-1 1 12 0,3-1-4 16,-3 1-12-16,1-1 0 0,0 0-1 15,0 2-3-15,3-2 4 0,0-1 0 16,0 0 0-16,1-1 0 0,3 1 1 15,-2-1-1-15,3-1 17 0,-2 0-15 0,4 1 0 16,-3-2-1-16,3 1 0 0,-1 0 0 16,-1 1 0-16,3-2 12 0,-3 1-12 15,4 0-1-15,-1 0 0 0,0-1 1 16,2 0 0-16,1-1 18 0,-2-1-19 0,2 1-1 16,-3-3-2-16,3 3 3 0,-1-2-1 15,0 0 1-15,-2 0 0 0,4 1 0 16,-2-2 4-16,3 2 12 0,-1-3-16 15,-1 2-1-15,2-2 1 0,-2-2 15 16,0 0 11-16,3-2-10 0,0-1 26 16,3 0-10-16,4-3 0 0,0-1-11 15,5-1-21-15,-1-4 0 0,4 1 13 16,0-1-11-16,-3-1 17 0,0 1-17 16,-5 1 1-16,-3 1-3 0,-3 0 3 0,-5 2-2 15,-1 1 25-15,-6-1-7 0,0 2 16 16,-4-2-15-16,1 1 15 0,-2-2-3 15,1 4-9-15,-2-3-23 0,0 0 0 16,0 0 0-16,0 3-20 0,3-3 20 16,-4 1-1-16,0 3-1 0,0-1-14 15,0-1 16-15,0 1-2 0,-1 1-14 0,-1-1-177 16,-2-2-118-16,-3-1-383 0</inkml:trace>
  <inkml:trace contextRef="#ctx0" brushRef="#br0" timeOffset="167162.29">11840 14218 491 0,'0'0'0'0,"-27"54"-407"0</inkml:trace>
  <inkml:trace contextRef="#ctx0" brushRef="#br0" timeOffset="167833.15">11051 15078 2435 0,'0'0'293'0,"0"0"-180"16,-5-70-42-16,5 46-17 0,1-2-34 15,5-2-17-15,3-2 29 0,0 0 54 16,1-1-2-16,-3 4 5 0,-2 1-22 16,-1 6 25-16,-4 4-35 0,-4 3-6 15,-5 3-10-15,-7 5-41 0,-5 3-38 16,-8 4 0-16,-8 10 13 0,-7 9 25 0,-13 14 14 15,-12 16 24-15,-6 16 9 0,0 9-6 16,14 0 16-16,16-4-6 0,14-10-1 16,13-2-21-16,12-6 8 0,6-3-2 15,13-5-22-15,5-8-11 0,3-8 1 16,-2-6-3-16,4-2 3 0,6 3 9 16,6 5-12-16,5 0-3 0,0-1-126 15,-4-5 76-15,-4-3-77 0,-2-7-25 16,-6-4-65-16,-6-5-75 0,-5-5-259 15,-4-7-443-15</inkml:trace>
  <inkml:trace contextRef="#ctx0" brushRef="#br0" timeOffset="168693.05">11385 15124 2701 0,'0'0'324'0,"0"0"-84"15,0 0-81-15,0 0-121 0,0 0-6 16,-60-15 66-16,32 35 10 0,-2 6 2 16,-4 6-9-16,1 11-35 0,3-1-35 15,8 2-29-15,5-3-2 0,13-7-1 16,1 0-11-16,5-2-3 0,8-5 14 16,6-3 2-16,4-4-1 0,3-6 13 15,0-3-1-15,1-6 10 0,-1-2 0 16,-2-3-22-16,-4-6-31 0,-4-4-4 0,-1-2-5 15,-6-6 2-15,-3-3-19 0,-1-5-6 16,-2-4-47-16,-2-3 15 0,-4 0 32 16,-2-1 37-16,-3 3 26 0,-3 0 1 15,2 5 18-15,-4 4 4 0,3 1-1 0,2 2 6 16,2 3-3-16,3-1 7 0,5 0-32 16,1 1-9-16,6-2-10 0,9 0-13 15,6 1-28-15,6 0 22 0,6 2 0 16,4 6 6-16,1 3-13 0,-1 6 1 15,-4 3-14-15,-1 9 17 0,-6 8 12 16,-6 6 29-16,-5 6 10 0,-8 4 57 16,-4 10-16-16,-3-4 0 0,-5-1-1 0,-4-1-18 15,-3-8-6-15,-3 3 6 0,3-6-4 16,-2-5 0-16,2-6 1 0,4-3-10 16,2-6-6-16,1-4-1 0,3-2 4 15,2-3 63-15,0-3 41 0,4-8-90 16,4-7-30-16,3-6-22 0,5-5 0 15,5-5 0-15,1-3-6 0,3 2-38 16,-3 1 6-16,0 2 56 0,-3 7 3 16,-5 4 1-16,0 4 4 0,-4 5-4 15,-3 5-13-15,-2 7-47 0,4 0-67 0,-3 10 47 16,1 4 55-16,1 6 25 0,-1 4 64 16,-2 7 18-16,0 1-31 0,0-1-23 15,-1-1-24-15,1-1 18 0,3-6-20 16,-1-3 1-16,0-6-2 0,2-3 18 0,0-4-3 15,2-3 3-15,-2-2 12 0,3-2 23 16,-2-4 3-16,4-7-13 0,0-3-16 16,0-5-9-16,1-3-19 0,1-3 3 15,0-5-1-15,1-2 11 0,3-2-13 16,5-2-1-16,1 0-2 0,3 1-16 16,3 2 19-16,-2 6 0 0,3 6-19 15,-4 7-6-15,1 8-19 0,-4 6-13 16,2 9-25-16,-4 11 19 0,-4 6 28 15,-3 9 32-15,-6 13-1 0,-9 11 1 0,-5 8 3 16,-11-7 0-16,-2-13 13 0,-1-17-13 16,0-8 22-16,-4 0-6 0,-2-2 6 15,-5-1 73-15,1-6 34 0,1-3-57 16,-1-6-12-16,3-3-23 0,3-1-4 0,1-3-8 16,4-2-3-16,5-2-19 15,4 3-3-15,2-1 0 0,5 0-161 0,13-4-211 16,4 0-427-16,2-2-972 0</inkml:trace>
  <inkml:trace contextRef="#ctx0" brushRef="#br0" timeOffset="169236.4">12649 14704 2734 0,'0'0'356'0,"0"0"-269"0,0 0-27 16,0 0 42-16,0 0-41 0,0 0-61 0,0 0-172 15,0 0 172-15,0 0 124 16,-31 51-9-16,28 9-17 0,0 21-35 0,-2 6-35 16,1 0-27-16,-1-6 0 15,2-9 0-15,1-2 19 0,1-6-20 0,0-8-3 16,-1-12-149-16,1-11-74 0,-1-14-94 15,-2-2-63-15,-1-3-115 0,0 1 118 16,-2-4 123-16,-4-5 137 0,0-6 120 16,-1-3 75-16,-3-7 25 0,3-5 99 15,-2-5 216-15,4-4 12 0,1-3-88 16,5-2-22-16,4-3-110 0,1-2-70 16,8 1-33-16,6 0-25 0,3 3-35 0,5 0-3 15,2 4-3-15,4 5-19 0,0 4-19 16,3 6-32-16,-2 4-9 0,3 7-12 15,-4 2 9-15,0 10-13 0,-5 5 6 16,-3 7 16-16,-4 5 14 0,-7 1 21 16,-1 2 2-16,-5 1-2 0,-3-4 2 15,-1-2 10-15,0-6-11 0,-3-3 11 0,0-5-10 16,1-7 10-16,-1-4 11 0,2-2 87 16,0-3 82-16,1-10 63 0,0-9-159 15,0-7-64-15,10-12-8 0,8-15 14 16,9-6-17-16,8-2-8 0,-2 15-13 15,-2 13-41-15,-9 15-58 0,-1 4-29 16,3 2-76-16,4-2-204 0,7 2-292 16,-7 4-665-16</inkml:trace>
  <inkml:trace contextRef="#ctx0" brushRef="#br0" timeOffset="169771.74">13318 15138 1996 0,'0'0'324'15,"0"0"35"-15,0 0-53 0,0 0-89 16,-11-49 3-16,2 43-45 0,-6 6 2 0,-4 0-55 16,-5 3-27-16,-4 9-16 0,-3 5 5 15,-1 6-12-15,3 3-16 0,5 3-42 16,5 3-14-16,4 0-2 0,10-1-13 16,4 1 13-16,2-2-11 0,7-1 13 15,7-3 0-15,2-4 0 0,3-4 0 16,0-5-49-16,0-4-63 0,0-6-20 15,0-3 15-15,-3-7 32 0,-1-5 29 16,0-7 43-16,1-6 0 0,-3-4 13 16,-2-4 23-16,1-3-22 0,0 2 18 0,-3 2-16 15,0 5 28-15,-2 4 1 0,-4 7 103 16,0 5-63-16,-2 7-59 0,1 3-13 16,0 1-142-16,0 9 73 0,1 8 69 15,1 3 113-15,3 5-15 0,-2 5-32 16,1-1-37-16,4 3-1 0,-2-1-10 0,4-1-2 15,4-2-15-15,1-4 1 0,4-2 20 16,2-5-21-16,1-5 18 0,4-4 9 16,-3-6-28-16,-2-2-44 0,0-10-43 15,0-5-18-15,0-6-17 0,-3-6 15 16,0-4 53-16,-1-4-6 0,-2-1 51 16,-2 0 9-16,-2 2 13 0,0 3 12 0,-6 7 114 15,-2 4-29-15,-1 5 22 0,-2 6 21 16,-1 3 5-16,-2 4 34 0,0 2-117 15,0 3-74-15,0 7-1 0,0 8 87 16,0 6 5-16,-2 6-52 0,0 3-19 16,1 3-19-16,1-1-2 0,0-3-1 15,0-3 0-15,4-4-106 0,0-4-171 16,0-4-230-16,1-7-611 0,-2-8-902 0</inkml:trace>
  <inkml:trace contextRef="#ctx0" brushRef="#br0" timeOffset="169931.41">13782 14801 1580 0,'0'0'1852'0,"0"0"-1592"0,0 0-96 15,-36-52-73-15,33 49-91 0,2 3-107 16,0 8-79-16,-2 6 116 0,2 9 69 16,1 8-2-16,2 11-32 0,11 10-514 15,0-10-874 1</inkml:trace>
  <inkml:trace contextRef="#ctx0" brushRef="#br0" timeOffset="170480.5">14097 15129 1243 0,'0'0'504'0,"0"0"-439"0,10 44 169 16,-10-18-30-16,-3 3-3 0,-7 1 51 15,-4 3-21-15,-5-2-48 0,0 1-23 16,-2-3-39-16,1-3-45 0,4-3-38 15,1-6-16-15,4-5 4 0,5-6-4 0,1-5 16 16,4-1 54-16,1-10 28 0,3-4-120 16,6-8-37-16,6-7-17 0,4-5 16 15,4-2 13-15,3 0 0 0,1-1-67 16,0 0 71-16,-2 4 21 0,-1 3 2 16,-1 4 20-16,-7 5 70 0,1 6-7 15,-1 5-9-15,0 8-64 0,-2 2-12 16,3 7-34-16,-1 7 34 0,1 4 15 15,-2 5 39-15,-1 5-13 0,-1 1-7 16,2 1-21-16,-4-1-13 0,4-3 0 16,-2-1 2-16,-1-5 14 0,1-4-13 15,-3-5 16-15,3-5 6 0,-2-6 13 0,-1-4 12 16,5-10-50-16,1-8-73 0,4-8-93 16,4-15 15-16,3-19 18 0,6-18-29 15,0-7-64-15,2-1-153 0,-4 8 102 16,-3 12 141-16,-2 8 136 0,-4 5 0 0,-4 11 175 15,-4 13 31-15,-6 8 74 0,-1 11-89 16,-3 1-6-16,-1 4 40 0,-1 2 12 16,1 2-48-16,-2 5-189 0,-1 12 56 15,0 10-47-15,0 21 162 0,-7 25 37 16,-5 22-14-16,-1 10-4 0,-3-1-40 16,1-6-43-16,3-13-55 0,1 0 0 15,2-4-4-15,2-7-23 0,6-8-25 16,1-9 0-16,2-14-1 0,6-9 0 0,-4-10-139 15,0-5-80-15,-3 1-204 0,-2-8-540 16,-7-4-535-16,-5-6-604 0</inkml:trace>
  <inkml:trace contextRef="#ctx0" brushRef="#br0" timeOffset="170626.17">14504 14962 4013 0,'0'0'493'0,"0"0"-317"0,0 0-35 0,0 0-141 15,0 0-55-15,0 0 31 0,56-46 24 16,-15 41-19-16,23 4-24 0,23 1-12 16,14 2-190-16,-13 2-708 0,-24-4-1879 0</inkml:trace>
  <inkml:trace contextRef="#ctx0" brushRef="#br0" timeOffset="171162.09">15757 14858 2510 0,'0'0'358'0,"17"-54"-169"0,-10 26 19 16,-2 3-65-16,-2 4-69 0,-2 3 14 16,-1 4 36-16,-4 3 14 0,-5 6-65 15,-8 5-73-15,-6 2-32 0,-8 12 32 16,-7 10 27-16,-13 15 57 0,-10 18 24 16,-4 17-21-16,4 5-49 0,14-6-23 0,20-8 4 15,14-12-19-15,10-6 0 0,3-9-3 16,7-9 0-16,0-10-1 0,2-3 3 15,5 0 0-15,3-2-14 0,4-1-82 16,2-6-32-16,1-7 0 0,5-2 22 0,-1-7 38 16,0-7 38-16,0-2 31 0,-3-2 25 15,-1 0-9-15,-4 1 19 0,1 5-35 16,-3 1-16-16,-1 8 0 0,0 3-6 16,-5 2-28-16,1 10 50 0,-5 8 41 15,-2 7 47-15,-6 8 19 0,-3 13-22 16,-14 11-25-16,-9 10-3 0,-8-2-19 15,0-13 5-15,5-14 4 0,2-15-19 16,2-2-6-16,-6 1-10 0,-8 2 13 0,-4 0-23 16,-1-2 14-16,3-2-15 0,1-6-1 15,5-2-3-15,-1-5-44 0,4-5-96 16,6-2-106-16,-2-21-111 0,8 0-315 16,5-4-982-16</inkml:trace>
  <inkml:trace contextRef="#ctx0" brushRef="#br0" timeOffset="171905.45">15774 14894 3518 0,'0'0'350'0,"0"0"-337"16,0 0-13-16,67-12 0 0,-43 25 19 0,-2 5 93 16,2 7-20-16,-2 4-39 0,-2 6-18 15,-1 10-17-15,-1 12 4 0,-3 5-20 16,-2-7-2-16,-8-14 0 0,-2-19-50 15,-2-10 35-15,-1-1 15 0,0-2 0 16,0-3 12-16,0-5 22 0,0-1 94 16,0-9-26-16,0-6-55 0,-2-5-45 15,2-7-2-15,1-2-19 0,4-3-36 16,6 2-11-16,3-2-11 0,5 4-29 16,6 2-52-16,2 2-8 0,5 4-4 15,2 0 8-15,4 2 19 0,-1 1 51 16,0 3 44-16,-4-1 48 0,-2 1 1 0,-7 4 25 15,-6 3 12-15,-10 2 77 0,-2 2 21 16,-6 3-41-16,-4 0-57 0,-7 8 0 16,-9 6 63-16,-7 8-10 0,-4 5-31 15,-4 5-39-15,5 4-21 0,1 0-1 16,6 0-2-16,7-2 1 0,3 0 2 16,4-5-3-16,4-2 1 0,3-5-10 15,2-4 12-15,0-3 3 0,4-5 0 0,6-6 22 16,2-4 29-16,3-4-32 0,5-9-22 15,1-3-64-15,3-6 5 0,0-2 21 16,0-1 23-16,-4-3 15 0,0 3 12 16,-3-1 2-16,-1 3-14 0,0 0 0 15,-3 3 1-15,-4 6 11 0,0 2 1 16,-4 6-13-16,-2 2 0 0,-1 4-63 0,0 1-97 16,2 8 77-16,3 1 58 0,1 6 25 15,3 5 2-15,-2 3 1 0,6 0 16 16,-3 2-6-16,5-4 9 0,-1 0-21 15,4-4 15-15,0-2 0 0,1-5-15 16,0-4 15-16,1-6-16 0,-1-1-73 0,2-7 25 16,-1-8 45-16,2-5 3 0,-3-6 1 15,1-3 44-15,-2-4-14 0,-2-1 10 16,-2 3 10-16,-2 2 84 0,0 2 13 16,-5 5-41-16,-1 3 48 0,-3 8-3 15,-2 2-10-15,-1 7-22 0,-2 2-120 16,1 6-80-16,-1 10 80 0,0 9 7 15,-1 20 51-15,-8 17-21 0,-3 20-10 16,-3 6-23-16,1-2 17 0,0-11-9 16,1-9 1-16,2-3-13 0,-5-6-63 15,-1-12-88-15,0-12-108 0,4-12-186 0,-8-2-178 16,2-5-542-16,4-6-399 0</inkml:trace>
  <inkml:trace contextRef="#ctx0" brushRef="#br0" timeOffset="172497.43">16726 15037 2846 0,'0'0'490'0,"19"-72"-312"0,-8 55-41 0,3 5-51 15,6-2-86-15,3 1-19 0,4 1-22 16,1 3 25-16,0 8-19 0,-2 4-34 16,0 11-11-16,1 7 36 0,-3 9 6 15,-2 12 25-15,-8 13-25 0,-13 12 15 16,-7-2-28-16,-9-11-16 0,-4-16-6 15,3-13 45-15,0-6 28 0,-1 3 2 16,0-1 11-16,0-1 13 0,3-5 28 16,3-6 16-16,5-4-22 0,5-2-26 0,1-3 55 15,10-8 66-15,8-6-90 0,10-8-49 16,5-8-4-16,8-6-19 0,12-15-73 16,7-16-80-16,7-16-64 0,0-10-50 15,-13 7-127-15,-9 7 8 0,-13 16 116 16,-8 11 240-16,-8 10 49 0,-8 11 192 0,-1 10 67 15,-5 4 4-15,0 1-27 0,0 1-37 16,-2 2-28-16,0 7-5 16,0 5-102-16,-2 2-64 0,-4 16-19 0,-5 7 19 15,-5 16 106-15,-6 22 2 0,0 18-3 16,1 7-7-16,4-2-35 0,6-8-31 16,-1-10-16-16,4-4 6 0,-2-3 16 15,2-6-13-15,2-12-25 0,-2-12-20 16,4-10 17-16,1-5-19 0,-1-4-38 15,-1-3 9-15,3-2 13 0,2-6 38 16,0-6 108-16,8-8-74 0,2-6-34 0,7-6-44 16,3-3 13-16,5 0 29 0,4-3-17 15,1 6 16-15,3 0-11 0,-2 3 12 16,1 4 4-16,-4 6-5 0,-1 4 3 0,-4 4-19 16,-4 5-9-16,-4 3-4 15,-1 8-12-15,-1 4 25 0,-5 3 16 0,-2 6 3 16,0 3 17-16,-3 2-16 0,-1 0 10 15,1-1-11-15,-2-2 13 0,0-3-12 16,1-2-1-16,-1-1-1 0,4-1-238 16,-2-2-418-16,1-10-976 0</inkml:trace>
  <inkml:trace contextRef="#ctx0" brushRef="#br0" timeOffset="173128.12">11427 16411 2185 0,'0'0'246'0,"0"0"-205"0,0 0-41 15,0 0-2-15,0 0 2 0,0 0 0 16,0 0 91-16,23-50 25 0,-10 42-19 16,4-1-43-16,9 0-34 0,5 3-8 0,22-5 1 15,25-3 58-15,35-4 16 0,27-7 37 16,21 0 36-16,18-3-55 15,9-1-16-15,21-2-13 0,23-1-19 0,15-1 0 16,11 1-55-16,8 3 17 0,3 1 6 16,-6 5-15-16,-7 0-9 0,-8 2-1 15,-17 5 9-15,-20 1-9 0,-20 5-3 16,-26 1 1-16,-25 1 2 0,-25-2-3 16,-21 1 3-16,-22-1 3 0,-26 1 0 15,-20 1 10-15,-13 3-1 0,-10 0 14 16,-3-2 30-16,-2-4-12 0,-9-2-41 15,-4-4-1-15,-3 0 14 0,-3 1 47 16,1 1-22-16,3 1-41 0,1 3-1 0,4 0-25 16,5 1-8-16,5-6-189 0,2 1-422 15,0-2-1259-15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8T06:39:03.328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4909 6909 346 0,'0'0'287'0,"0"0"-105"0,0 0-19 0,0 0 65 16,0 0-19-16,0 0-47 0,0 0-28 15,0 0-4-15,0 0-4 0,-17-19-32 16,17 18-22-16,-1-2 12 0,1 0-32 16,-1 0-4-16,1 1 7 0,-1-1 29 15,0 2 10-15,1 0 3 0,-1-1-30 16,0 0-5-16,0 0-24 0,0 0-25 15,1 0-12-15,-1 2 0 0,1 0 1 0,0 0-2 16,0 0 0-16,-1 0 12 0,1 0 1 16,0 0 6-16,-1 0 1 0,1-2 5 15,0 2 4-15,0 0 0 0,0 0-6 16,0 0-20-16,0 0-2 0,0 0-1 16,0 0-23-16,0 0-15 0,0 0-17 0,0 0-9 15,0 0-4-15,0 0 20 0,0 2 21 16,0 0 27-16,1 1 20 0,2 0 15 15,0 0-12-15,1-2-1 0,3 2 10 16,-1-1 4-16,0 0 6 0,3-1-17 16,0 1 7-16,3-1-3 0,-1 0-6 15,5-1-4-15,-1 0-17 0,0 0 14 0,1 0-13 16,2 0 0-16,0 1 10 0,1 1-12 16,0-2 0-16,0 2-1 0,2 2 0 15,0-2-2-15,0 2 2 0,1-2 1 16,1 1 1-16,0-1 11 0,0 0-10 15,2-1 14-15,-1 0 8 0,-1 1 7 16,-1-1-13-16,1 0-17 0,0-1 11 16,1 0-11-16,2 2-1 0,-1-2 12 15,0 1 6-15,4 0 23 0,-3-1-20 16,0 3-20-16,0-2-1 0,1 1 1 0,-3-2 0 16,0 1 10-16,1-1 1 0,1 1-11 15,-2-1 11-15,-1 0-11 0,0 0 1 16,-1 0 0-16,1 0 10 0,-2 0-11 15,0 1-2-15,1 0-1 0,-2 1 0 16,3 0 0-16,-2-1 0 0,1 3 0 0,-1-2 0 16,2 2-1-16,-1-1 1 0,1 1 1 15,-3 0 0-15,2-2 1 0,0 1 2 16,-2 0 10-16,1-1-11 0,-1 1 0 16,-2-2-1-16,1 1 0 0,-2 0 1 15,1 0-1-15,1-1 15 0,-3 0-15 16,2-1 12-16,0 3-11 0,0-3 11 15,1 0-13-15,-2 2 0 0,0-2 0 16,-2 2 0-16,2-2 0 0,-1 1 0 0,2 0-1 16,-1 0-1-16,2 0-2 0,0 1 1 15,0-1 2-15,1 0-1 0,0 0 2 16,-1 0 1-16,2 2-1 0,-2-2 0 16,0-1 2-16,1 2 14 0,0-2-15 15,-2 1 12-15,1 0-10 0,-1-1-1 16,0 0 1-16,0 0-2 0,-1 0 2 0,-2 1-2 15,1-1 0-15,1 0 1 16,1 1-1-16,-1 0-1 0,1 1 0 0,0 0 0 16,-1 0 1-16,1 0 0 0,0-1 0 15,-1 1 12-15,1-2 3 0,-1 1-14 16,1-1 14-16,0 0-13 0,0 1-1 16,1-1 1-16,-1 0 0 0,1 1 1 15,1-1-1-15,-2 0-2 0,3 0 0 16,-1 0-1-16,0 1 1 0,1 0-1 15,1 0 2-15,-1-1 0 0,1 1 1 0,0-1 10 16,-1 0-10-16,-1 0 10 16,0 0-11-16,0 0 1 0,-1 0 13 0,2 0 0 15,-1 0-14-15,-1 0 1 0,2 0-1 16,0 0-1-16,-1 0 1 0,1 0 1 0,-1-1 13 16,-1 1-13-16,2 0 1 0,1-1-2 15,-1 1 0-15,4-1 0 0,-2 0 1 16,2 1 0-16,-2-2 16 0,2 1-17 15,1-1 1-15,-1 1 13 0,-2-1-15 16,-2 0 1-16,0 0-2 0,0 0 2 16,-2 0-1-16,2 1 11 0,-1-1-10 15,-2 0 17-15,0-2 16 0,-1 3 9 16,-4-2-3-16,1 0 6 0,0 1 3 16,-5-1-18-16,3 1-10 0,-4 2-4 15,-2-3 1-15,1 2 4 0,-2 0-7 16,0 1 0-16,-1-1-4 0,1 0-11 15,-2 1-1-15,0-1-1 0,-1 0-2 0,-1 1-10 16,0 0 10-16,0 0-9 0,0 0 9 16,-1 0-14-16,0 0-2 0,1 0 7 15,-1 0-1-15,0 0 10 0,0 0-16 0,0 0-3 16,0 0-15-16,-3 0-11 0,-6 0-150 16,-21-6-317-16,3 1-800 0</inkml:trace>
  <inkml:trace contextRef="#ctx0" brushRef="#br0" timeOffset="16832.96">5795 7775 882 0,'0'0'290'0,"0"0"-149"16,0 0-109-16,0 0 27 0,0 0 64 16,0 0 30-16,0 0 13 0,0 0-20 15,0 0-42-15,0 0-52 0,1 0-52 16,-1 0-26-16,0 0-23 0,0 0 0 0,0 0 7 16,0 0 3-16,1 0 30 15,0 0 9-15,-1 0 71 0,1 0 20 0,-1 0 6 16,0 0 10-16,0 0 6 0,0 0-13 15,0 0-35-15,0 0-36 0,0 0-29 16,0 0-14-16,0 0-12 0,0 0 4 0,1 2-2 16,1-1 24-16,0 2 13 0,1-1 9 15,4 1-5-15,-1 1 8 0,0-4 4 16,5 2-3-16,0-1 13 0,4-1-13 16,2 0-7-16,0 0-16 0,4 0 23 15,0 0 0-15,1 0-10 0,2 0 0 16,2 0 3-16,1 3 7 0,0 1 9 15,0 0 1-15,2 2 18 0,0-2-25 16,3 1-10-16,0-2 7 0,4 2 22 16,2-4-13-16,1 0-19 0,3-1-3 15,0 0-11-15,1 0 17 0,0 0 7 0,1 0-10 16,-1 0 6-16,-1 0-9 0,-3-1-12 16,0 0-1-16,-2-1 0 0,-1 1 0 15,0 1 0-15,-1 0 13 0,0-2-12 16,-1 1 1-16,-2-1 11 0,1 2 6 0,-5-2 3 15,2 0-6-15,-4 1-13 16,0-1 16-16,-2 0-18 0,0-1 0 0,-2 2 0 16,0-1 1-16,-2 2 2 0,1-1-3 15,-1 0 0-15,-2 1-1 0,1-2 0 16,-2 2 0-16,-2 0 0 0,0 0 1 16,0 0 1-16,-5 0 14 0,1 0-14 15,-4 0 11-15,0 0-12 0,-3 0 0 16,-1 0 18-16,-1 2-3 0,-1-2 3 0,0 0-3 15,-1 0 6-15,1 0 0 0,-1 0 0 16,2 0 0-16,-1 0-3 0,0 0 4 16,0 0-4-16,0 0-7 0,1 0 4 15,-1 0-3-15,0 0-1 0,0 0-8 16,0 0-1-16,0 0 0 0,0 0 10 16,0 0-12-16,-1 0-1 0,0 0 0 15,1 0 0-15,-1 0 2 0,0 0 13 16,0 0 1-16,0 0 3 0,0 0 0 15,0 0 0-15,0 0 0 0,0 0 0 0,0 0-7 16,0 0 4-16,0 0-2 0,0 0-14 16,-2 0-38-16,-10-6-310 0,1 0-448 15,-2-1-1623-15,51 26 2120 0</inkml:trace>
  <inkml:trace contextRef="#ctx0" brushRef="#br0" timeOffset="19777.06">9620 7722 254 0,'0'0'248'0,"0"0"-147"15,0 0-9-15,0 0 44 0,0 0 83 0,0 0 9 16,0 0-49-16,0 0-49 0,0 0-23 15,0 0-35-15,-5-7-27 0,5 7 1 16,0-2-24-16,0 0-19 0,1 2-2 16,-1-2-1-16,1 2 2 0,0-1 14 15,0 1-3-15,-1 0 7 0,0 0 2 16,0 0-2-16,0-1 3 0,0 1 12 16,0 0-6-16,0 0-3 0,0 0-9 0,0 0-16 15,0 0 1-15,0 0-1 0,0 0 1 16,0-1 0-16,0 1 24 15,1 0 7-15,1 0-7 0,1 0-4 0,1-3 7 16,2 3-3-16,0-1-3 0,0 1 0 16,0 0-1-16,2 0 14 0,-2-2-14 15,4 2-18-15,-2 0-1 0,3-1 10 16,0 1 0-16,1 0 0 0,0 0 0 16,1 0-10-16,1 0 13 0,0 0-15 15,1 0 0-15,3 0 1 0,0 0 0 0,1 0 11 16,2 0-9-16,2 0-1 0,0 0 0 15,3 0 16-15,2 0 11 0,-1 1 21 16,1-1-15-16,2 0-14 0,-4 0-6 16,0-2-13-16,0 2 13 0,-3 0 3 15,0 0-16-15,-2 0 33 0,-1 0-11 16,1 0-5-16,-1 0-4 0,0 0-3 16,1 0 6-16,0 2-6 0,1-2 3 0,0 0 0 15,1 0-13-15,2 0 13 16,-2 0-15-16,-1 2 1 0,0-2 2 0,0 1 8 15,-2 2-11-15,1-3 2 16,-1 4-2-16,-2-1 12 0,0-1-12 0,1 1 11 16,-4-1-8-16,2 1 12 0,-1-1-4 15,0-2 5-15,-1 2-5 0,-1 0 1 0,1-2 3 16,2 2 7-16,-2-2-20 16,0 1 16-16,0-1-16 0,1 0 17 0,-1 1-8 15,-2 1-9-15,2-2 10 0,0 1-11 16,-4 0 1-16,3 1-1 0,0-1 10 15,-2-1-9-15,4 0-1 0,-2 2 0 16,1-2 0-16,1 0 11 0,1 2-11 16,0-2 11-16,0 0-12 0,-2 0 1 0,0 0 0 15,-1-2 1-15,0 0 10 0,-4 2-12 16,2-1-1-16,-4 0-1 16,-1 1-2-16,1 0-10 0,-2 0 0 15,0 0 10-15,1 0 0 0,-1 0-10 0,1 0 12 16,3 0 1-16,-3 0 0 0,2 1 2 15,0-1 0-15,-3 0 17 0,1 0-15 16,-1 0 8-16,-2 0-10 0,1 0 2 0,0 0-2 16,-3 0 0-16,-1 1 0 0,0-1 1 15,-1 0 10-15,0 0-11 0,0 0 0 16,0 0 0-16,0 0-1 0,0 0 1 16,0 0 0-16,1 0 1 0,-1 0 13 15,0 0-13-15,0 0 10 0,0 0-10 16,0 0 0-16,0 0 16 0,0 0-3 15,0 0 3-15,0 0 7 0,0 0-1 16,0 0-3-16,0 0-2 0,0 0-8 16,0 0 1-16,0 0-11 0,0 0 14 0,0 0-13 15,0 0 10-15,0 0 0 0,0 0-11 16,0 0 10-16,0 0-8 0,0 0 8 16,0 0-10-16,0 0 0 0,0 0 14 15,0 0-14-15,0 0 11 0,0 0-10 16,0 0 10-16,0 0-11 0,0 0 0 15,0 0-2-15,0 0-1 0,0 0-2 16,0 0 0-16,0 0 1 0,0 0-1 0,0 0 3 16,0 0 3-16,0 0-1 0,0 0 10 15,0 0-8-15,0 0 15 0,0 0-16 16,0 0 16-16,0 0-7 0,0 0 1 16,0 0-11-16,0 0 11 0,0 0-13 0,0 0 0 15,0 0-1-15,0 0-2 0,0 0-10 16,0 0 0-16,0 0 1 0,0 0-1 15,0 0 10-15,0 0-13 0,0 0 15 16,0 0-1-16,0 0-1 0,0 0-1 16,0 0 1-16,0 0 3 0,0-1 0 15,0 1 3-15,0 0 1 0,0 0 8 16,0 0-9-16,0 0 1 0,0 0-1 0,0 0-1 16,0 0-1-16,0 0-1 15,0 0-2-15,0 0-1 0,0 0-1 0,0 0 1 16,0 0-9-16,0 0 11 15,0 0 1-15,0 0 0 0,0 0 2 0,0 0 0 16,0 0 10-16,0 0-8 0,0 0 11 16,0 0-2-16,0 0-10 0,0 0 13 15,0 0 0-15,0 0-3 0,0 0-10 0,0 0 0 16,0 0 8-16,0 0-11 0,0 0-12 16,0-1-7-16,-1 0-16 0,-1-1-130 15,-9-1-246-15,4 2-673 0,-4-3-912 0,43 16 1991 16</inkml:trace>
  <inkml:trace contextRef="#ctx0" brushRef="#br0" timeOffset="25178.42">12200 7778 473 0,'0'0'547'16,"0"0"-364"-16,0 0-63 0,0 0-71 0,0 0-3 15,0 0 45-15,0 0-3 0,0 0 3 16,0 0-20-16,0 0-22 0,-15-3-16 16,15 3-20-16,-2 0-12 0,2 0-1 15,0 0 13-15,0 0 19 0,0-2 23 16,0 2 26-16,0 0 23 0,-1 0 10 15,1 0-1-15,0 0-3 0,0 0-20 16,0 0-6-16,0 0-3 0,0 0-4 0,0 0-3 16,0 0-16-16,0 0-10 0,0 0-13 15,0 0-3-15,0 0-9 0,0 0-7 16,0 0-13-16,0 0-2 0,0 0-1 16,0 0-2-16,0 0-11 0,0 0 0 0,0 0 0 15,2 0 0-15,3 0 13 0,2 0 4 16,2 0 9-16,3 1-10 0,2 0-1 15,5-1 0-15,1 2 1 0,5-2-1 16,3 1 18-16,2-1-8 0,4 3 1 16,3-2 6-16,5-1 10 0,1 1-13 15,2 1-3-15,4-2 0 0,1 0-11 16,2 0 14-16,-2 0-14 0,4-3 11 16,-1 0-1-16,-1-1-9 0,-2 0 9 15,0 0-8-15,-6 0 8 0,-2-1-10 0,-4 1 2 16,-7 0-3-16,-1 1-1 0,-7 2-2 15,-3 0-11-15,-2 1 11 0,-4 0 0 16,-2 0-2-16,0 0 1 0,-3 0-16 16,0 0 6-16,-3 0 10 0,-2 1-10 15,0 0 11-15,-2-1 0 0,0 2 2 0,-1-2 13 16,-1 0 6-16,0 0 16 16,0 0 10-16,0 0-1 0,0 0-12 0,0 0 3 15,0 0-16-15,0 0 0 0,-1 0-3 16,-4 0-5-16,0-3-11 0,-1 1-182 15,-9-10-243-15,2 2-601 0,-1-4-843 0</inkml:trace>
  <inkml:trace contextRef="#ctx0" brushRef="#br0" timeOffset="34626.61">8060 8647 78 0,'0'0'183'0,"0"0"-72"0,0 0 13 15,0 0 45-15,0 0 17 0,0 0 13 16,0 0 3-16,0 0-20 0,0 0-58 15,-13-11-17-15,13 10-29 0,0-2-16 16,0 3-13-16,0-2-1 0,0 1-12 16,0 1-13-16,0 0-1 0,0 0-2 15,0 0 9-15,0 0-6 0,0 0-4 16,0 0 4-16,0 0 13 0,0 0 25 16,0 0 27-16,0 0 15 0,0 0-16 15,0 0-15-15,0 0-21 0,0 0-12 16,0 0-16-16,0-1-11 0,0 0-8 0,0 0-1 15,2 0-3-15,-1 1-12 0,1 0-11 16,1 0-9-16,0 0 0 0,3 0 13 16,1 0 6-16,1 0 10 0,0 0 3 15,5 0 20-15,2 0 9 0,2 0 6 16,3 0-2-16,0 1-1 0,3-1-29 16,1 0 13-16,1 0-14 0,-1 0 2 0,3 1-2 15,-1 0 0-15,-2 0-1 0,1 0 2 16,1 1 0-16,-1-2 10 0,1 0 0 15,5 3 6-15,0-3-2 0,4 0-1 16,3 0 0-16,0 0-13 0,2 0 0 16,1 0 0-16,-3 0 1 0,2 1-4 15,0-1 0-15,-2 3-1 0,0 0-16 0,0 0 14 16,-2-1 0-16,0 2 0 0,-3 0-10 16,1 2 12-16,-2-2-1 0,0 2-2 15,-1-1 1-15,-2 0-13 0,-1 1 14 16,1-3 2-16,-2 4 2 0,4-4 17 15,-2 1 4-15,3-1-7 0,-1-3 3 16,3 3-6-16,-2-2 0 0,2 0-10 16,0 0 0-16,-2 0-1 0,-1 0-1 15,-2 1 15-15,-1 0 19 0,-3 1-19 0,-1-1-14 16,-3 1 0-16,0 1 11 0,-1-1 10 16,-1-1 2-16,1 1 1 0,-2-2-10 15,1 1 0-15,1-1 13 0,1 0 6 16,1-1 0-16,2 1-16 0,2 0 1 15,3 0-17-15,-1 2 10 0,3 0-12 16,-4 0-1-16,0 0 1 0,-3 1 11 0,-3-2 8 16,-6 3-4-16,-1-2-13 0,-2 1 13 15,-4 0 3-15,-3-3 6 0,2-1 7 16,-3 0-13-16,0 3 4 0,0-3-20 16,0 1 13-16,2 1-13 0,-2-2 13 15,0 1-13-15,0-1 10 0,3 0-10 16,-3 0 19-16,-1 0 0 0,-1 0 0 15,0 0 10-15,0 0 9 0,-1 0 13 16,-1 0 19-16,0 0 21 0,0 0-6 0,0 0-16 16,0 0-28-16,0 0-14 0,0 0-12 15,0 0-18-15,0-1 0 0,0 1-3 16,-2-2-29-16,-2 1-56 0,-11-6-379 16,4 0-796-16,-4 0-964 0,62 32 2227 0</inkml:trace>
  <inkml:trace contextRef="#ctx0" brushRef="#br0" timeOffset="40043.15">11114 8598 165 0,'0'0'163'0,"0"0"-29"16,0 0-33-16,0 0-6 0,0 0 51 0,0 0-32 16,0 0 4-16,0 0-40 0,0 0-23 15,0 0-25-15,-6-22-4 0,6 22-4 16,-2-2-19-16,0 2 23 0,0 0 9 0,1-2 8 15,-1 2-4-15,-1 0-20 0,1 0-19 16,1 0-10-16,1 0-17 0,-1 0-2 16,1 0 3-16,0 0 3 0,0 0 4 15,0 0 6-15,-1 0 11 0,1 0 2 16,0 0 2-16,0 0 21 0,-1 0 6 16,1 0 13-16,0 0 1 0,0 0-8 15,0 0 1-15,0 0-7 0,0 0-16 16,0 0-10-16,0 0-3 0,0 0-2 15,0 0-14-15,0 0-3 0,0 0-1 16,0 0 7-16,0 0 13 0,0 0 1 0,0 0 25 16,0 0 4-16,0 0 12 0,0 0 0 15,1 0 7-15,1 0 3 0,2 0-10 16,0 0-13-16,-1 0-12 0,1 0-16 16,-1 0-1-16,2 2-13 0,1-2 11 15,1 0 2-15,-2 0 0 0,3 0 16 16,-2 0-3-16,1 0-10 0,2 0 20 0,-3 0-7 15,0 0 10-15,1 0 0 0,0 0 7 16,-3 0 6-16,3 0 3 0,-2 0 3 16,0 0-6-16,2-2-16 0,0 2-21 15,-2 0-2-15,1 0-2 0,1 0-21 16,1-1 0-16,-3 1 1 0,4 0 5 16,-2 0 15-16,4 0-1 0,-2 0 1 15,1 0 2-15,-1 0 3 0,-2 0 0 16,2 0 14-16,-2 0-15 0,3 0 24 15,-2 0 0-15,2 0 3 0,0 0-13 0,-2 0 7 16,3 0-4-16,-1-2-16 0,2 1 8 16,-5-1-11-16,4 1-16 0,-3 0-3 15,1 1 2-15,-1 0 1 0,3 0 14 16,-3 0 1-16,3 0 1 0,0 1 19 16,1-1-2-16,0 0 5 0,0 0 1 15,0 0 0-15,-1 0 6 0,2 0-13 16,-3 0-3-16,3 0-10 0,-3 0 10 0,2 0-13 15,-3 0-2-15,2 0-18 0,0 0 8 16,1 0 8-16,0 0-22 0,0 1 23 16,1 1 3-16,-1-1-1 0,1 1 1 15,-1-2-2-15,-2 1-9 0,1-1 11 0,-3 2 13 16,2-2 13-16,-1 0-3 0,-2 2 12 16,3-2-2-16,-1 0-14 0,1 0 7 15,0 0-10-15,1 0-14 0,-2 0 11 16,4 0-13-16,-3 0-1 0,1 0-2 15,1 0-10-15,-2 0 10 0,0 0-10 16,0 0 11-16,-2 1 2 0,2 0-1 16,-3-1-2-16,2 2 3 0,-2-2 1 15,-2 0 16-15,5 0 9 0,-4 0-4 16,4 0-3-16,-3 0 1 0,2 0-17 16,1 0 13-16,-3 0-15 0,4 0 0 0,-4 0-1 15,0 0 0-15,2 0-1 0,-4 0 0 16,2 0-1-16,-1 0-14 0,-2 0 0 15,-2 0 13-15,1 0-1 0,0 0 4 0,2 1 2 16,0 0 15-16,-2-1-1 0,1 0-13 16,0 0 10-16,1 0-11 0,-1 0 0 15,0 0 1-15,0 0 0 0,-1 0-3 16,-1 0-1-16,0 0-3 0,-1 0-9 16,-1 0 13-16,0 0 3 0,0 0 16 15,0 0 4-15,0 0-1 0,0 0 1 16,0 0-1-16,0 0-2 0,0 2 6 15,0-2-10-15,0 0-14 0,0 0-2 16,0 0-2-16,0 0-11 0,0 0 12 16,0 0 0-16,0 0 1 0,0 0 3 0,0 0 13 15,0 0 3-15,0 0 1 16,0 0-4-16,0 0 6 0,0 0 7 0,0 0-3 16,0 0 3-16,0 0 0 0,0 0-10 15,0 0-16-15,0 0 17 0,0 0-19 16,0 0-1-16,-1 0-29 0,-5-1-26 0,-8 0-51 15,1-1-538-15,-5-2-1186 0,70 12 1570 0</inkml:trace>
  <inkml:trace contextRef="#ctx0" brushRef="#br0" timeOffset="108253.9">4895 10397 48 0,'0'0'81'0,"0"0"-22"0,0 0-17 15,0 0-6-15,0 0 26 0,0 0 26 16,0 0 33-16,0 0-13 0,0 0-14 16,-4-2-12-16,4 2 12 0,0-1 23 15,0 0 23-15,0 1 7 0,-1 0-23 16,1 0-40-16,-1 0-32 0,1 0-16 15,-1 0-26-15,1-2-10 0,0 2-16 0,-1 0 3 16,0 0 12-16,1 0-1 0,0 0 2 16,0 0-2-16,0 0-1 0,0 0-10 15,0 0 13-15,0 0 13 0,0 0 16 16,0 0 17-16,0 0 9 0,-1 0 17 0,1 0 9 16,-1 0-6-16,0 0-17 15,1 0-26-15,-1 0-9 0,0 0-7 0,1 0-12 16,0 0-4-16,0 0-16 0,0 0-6 15,0 0-1-15,0 0 7 0,0 0 16 16,0 0 22-16,0 0 21 0,0 0-1 16,0 0 3-16,0 0 7 0,0 0-7 15,0 0-12-15,0 0-11 0,0 0-19 16,0 0-3-16,0 0-1 0,0 0-19 16,0 0-6-16,0 0-6 0,0 0 3 15,0 0 3-15,0 0 3 0,0 0 0 16,0 0 4-16,0 0 19 0,0 0 3 0,0 0 9 15,1 0-12-15,0 0 0 0,1 0 0 16,0 0 0-16,-1 0 13 0,1 0 3 16,0 0-3-16,0 0 0 0,1 0 3 15,1 0 4-15,0 2-7 0,0-2-13 16,-1 0 1-16,0 0 12 0,2 0-10 0,-1 1 0 16,-1-1 10-16,0 0-1 0,2 0-11 15,0 0 0-15,-1 0 15 0,0 0 1 16,-1 0-14-16,1 0 9 0,1 0-12 15,0 0 0-15,-1 0-2 0,0 0 2 16,3 0-2-16,-1 0 1 0,0 0 1 16,4 0 3-16,-2 0-1 0,0 0-2 15,3 0-1-15,-3 0 0 0,2 0-16 16,-2 0 17-16,0-1 0 0,-2 1 1 16,0 0-1-16,2 0 3 0,-1 0 10 0,-1 0-12 15,2 0 1-15,-2 0-1 0,2 0 12 16,1 0-10-16,-2 0-3 0,3 0-2 15,-1 0 0-15,-2 0 2 0,3 0-1 16,-1 0-16-16,2 0-5 0,-2 0 22 16,3 0 0-16,-3 0 13 0,3 0 3 15,-3 0-3-15,1 0 3 0,-2-2-3 0,2 2 3 16,-3 0-13-16,2 0-1 0,-1 0 1 16,1 0 0-16,2-2-1 0,-2 2 1 15,3 0 0-15,-2-2 0 0,1 1-3 16,1 1-2-16,-3 0-2 0,2 0-9 15,-1 0 10-15,1 0-16 0,-2 0-7 16,3 0 0-16,-2 0 10 0,2 0 14 16,-3 0 2-16,2 0 3 0,-1 0 10 15,1 0-11-15,-2 0 0 0,2 0 1 16,-2 0 14-16,2 0-4 0,-1 0-10 0,2 0 0 16,-2 0 0-16,5 0-1 0,-2-1 21 15,1 0-21-15,1 0 0 0,2 0-1 16,-1 1-1-16,2-2-2 0,-3 1 0 15,3 0-1-15,-2-1 2 0,2 2 1 0,-1 0-13 16,-3 0 11-16,1 0 0 0,-1 0-1 16,-2 0 0-16,1 1 2 0,-1 0 1 15,-1 1 11-15,0-2-8 0,-2 1 13 16,4 0-15-16,-4-1 0 0,1 1-1 16,0 1-2-16,0-2-14 0,-2 1 1 15,4-1 15-15,-4 1 3 0,3 1-1 16,0 0 15-16,1 0-1 0,-2 0-14 15,4 0-1-15,0 0 0 0,-1 0 1 16,1-2 1-16,1 2 23 0,-4 0-13 16,4-2-9-16,-3 3 18 0,-2-3 1 0,3 0-7 15,-4 0-15-15,3 0 2 0,-1 0-3 16,1 0 0-16,2 0 0 0,-3 0-3 16,4 2 2-16,0-1 1 0,-1 0 26 15,2 1 16-15,0-1-26 0,0 1 3 0,-2-1-6 16,2 1 6-16,-1-2 7 0,1 2-13 15,-4-2 0-15,2 0 0 0,-1 0-10 16,-1 1 0-16,1-1 10 0,-3 0 0 16,4 1-13-16,-2-1-2 0,1 0 1 15,1 0-2-15,1 0-13 0,-1 0 3 16,2 2 12-16,0-2 1 0,0 2 0 16,-2 0 2-16,1-2 1 0,0 0 29 15,1 0 10-15,-3 0-16 0,3 0 0 0,1 0-7 16,0 0 3-16,1 0-6 0,1 0-3 15,-1 0-12-15,2 0 1 0,1-2 1 16,0 0-3-16,0 2 1 0,-2-2-1 16,0 1 0-16,-1 0-1 0,0 1 0 15,-2 0 1-15,-1 0 1 0,-2 0 1 16,1 0-1-16,-2-2 2 0,-1 2 0 16,3-2 0-16,-3 2 1 0,3 0 8 0,0-3-12 15,0 3 4-15,0 0-2 0,2 0-1 16,-1 0 0-16,0 0-1 0,0 0 0 15,2 0-1-15,-3 0 0 0,-1 2-1 16,0-1 1-16,-1-1-2 0,0 2 3 16,1-2 0-16,0 2 4 0,2-2 15 15,1 0-6-15,0 0 6 0,-1 0-16 0,1 0 13 16,1-2-15-16,-1 0 0 0,-1 2 2 16,-1-1-1-16,1-1 0 0,-1 2 0 15,0-1 14-15,0 0-13 0,2-1 0 16,-2 1 1-16,0-1-2 0,1 2 0 15,2-3 1-15,-1 1-1 0,1 0 11 16,0 1-11-16,0-2 0 0,1 1 0 16,0 0 1-16,-1 0 0 0,0 0 10 15,-2 2-12-15,1-3 12 0,1 1-10 16,-2 0 10-16,-2 0-1 0,1 0-9 0,0 1 23 16,-3 0-7-16,1-1 4 0,-1 0-4 15,2 2 0-15,1-1-6 0,-2-1 3 16,3 1-13-16,1-1 13 0,1 0-13 15,-2 0-2-15,3 2 1 0,-2-2 1 0,0 2 0 16,-1-2-1-16,-3 1 0 16,0 1 11-16,-4-2-1 0,3 2 14 0,-4-1 2 15,1 0 14-15,1 1-14 0,0-2 1 16,2 1-7-16,-2 0-3 0,3-1-16 16,-1 0 1-16,3 0-1 0,0 1 0 15,-2-1 10-15,3 1-11 0,-1 0 0 16,-1 0-2-16,-1 1 0 0,1-1 0 15,-5 0-1-15,3 1 0 0,-4 0 1 16,3-2 1-16,0 2 18 0,-1 0-16 16,4 0 16-16,-2 0-3 0,1 0-1 0,3-2 4 15,0 2-16-15,-2-1 9 16,3-1-9-16,-3 0 10 0,-2 2 3 0,2 0 0 16,-6-2-13-16,2 1 13 0,-4 0-15 15,0 0 1-15,-2 0 1 0,-1 1 10 0,1 0-10 16,-3 0 9-16,0 0-9 0,1 0 1 15,-1 0-1-15,0 0 0 0,0 0 9 16,0-1-8-16,0 1-1 16,0 0 9-16,0 0-9 0,0 0 1 0,0 0 11 15,0 0-15-15,0-1 0 0,0 1-110 16,-10-7-137-16,0 2-354 0,-3-4-1374 0,46 32 1077 16</inkml:trace>
  <inkml:trace contextRef="#ctx0" brushRef="#br0" timeOffset="130075.43">18004 9849 1577 0,'0'0'231'0,"0"0"-39"0,0 0 2 15,0 0 81-15,0 0-36 0,-14-43-81 16,13 35-7-16,1 0-4 0,-2 4-13 16,2-1-42-16,0 1-34 0,0 2 5 15,0 1-15-15,0 1-48 0,0 0 0 16,2 2-22-16,2 5 22 0,1 6 69 15,-1 4 4-15,1 5-10 0,0 7-3 16,-3 5 12-16,-2 7-28 0,0 0-15 16,-3 2 2-16,-4-2-17 0,1-4-14 15,-1-1-4-15,-3-7-14 0,2-2 17 16,-3-8 1-16,0-2 3 0,-1-5 19 0,-3-2 0 16,2-3 3-16,-2-4 1 15,-3-1 5-15,0-2-9 0,-1 0-19 0,0-3-1 16,-2-4 0-16,2-5-2 0,-1 0-15 15,5-3-65-15,-1-2-70 0,4 1-11 0,3 1-45 16,4 1-96-16,1-9-353 16,3 4-610-16</inkml:trace>
  <inkml:trace contextRef="#ctx0" brushRef="#br0" timeOffset="130254.61">17902 9634 3191 0,'0'0'328'0,"0"0"-243"15,0 0-82-15,0 0 26 0,0 0-29 0,0 0-7 16,0 0-72-16,0 0-41 0,0 0 34 16,0 0-135-16,0 0-299 0,75-17-475 15,-56 26-613-15</inkml:trace>
  <inkml:trace contextRef="#ctx0" brushRef="#br0" timeOffset="130607.19">18324 9865 3116 0,'0'0'341'0,"0"0"-309"0,0 0 6 16,0 0-3-16,0 0 22 0,-57 33-13 0,50-19-20 16,1 1-24-16,2 0-3 0,4 1-19 15,3 1 21-15,6-2 1 0,3-1 25 16,0-2-2-16,6-2 5 0,-1-5 16 16,0-3-44-16,-2-2-3 0,-2 0 0 15,-1-7 3-15,-4-3 12 0,-4-2 26 0,-4-5-36 16,-1-2-2-16,-6-1-1 0,-7-2 0 15,1 2 2-15,-4 1-2 0,0 5 1 16,-1 1-38-16,0 3 1 0,2 4-4 16,4 1-16-16,0 3-169 0,6 0-109 15,4 2-147-15,5 0-295 0,6 0-697 16</inkml:trace>
  <inkml:trace contextRef="#ctx0" brushRef="#br0" timeOffset="131016.07">18592 9679 2636 0,'0'0'408'0,"0"0"-120"0,0 0-126 16,0 0-48-16,0 0-12 0,0 0 11 15,0 0 3-15,-49 50-12 0,34-27-31 0,2 4-20 16,2 2-31-16,0 0-19 0,4 1 0 16,2-1 9-16,3-1-12 15,1-3 0-15,1-2-1 0,0-4 1 0,1-3-31 16,2-4-72-16,-1-3 5 0,1-4-37 15,0-3 31-15,1-2 20 0,2-2 84 16,2-5 25-16,4-5-25 0,1-5 0 16,3-2-13-16,2-3 13 0,1 1 0 0,0 1 0 15,1 1-1-15,-2 4 1 0,0 5-16 16,-4 3-15-16,1 5-10 0,-1 2-10 16,-5 5-16-16,1 6 20 0,-4 4 34 15,-4 7 13-15,-2 2 13 0,-1 4-10 16,-7 1 0-16,-6 0 19 0,-2-2-9 15,-3-4 9-15,-2-3 7 0,1-2 6 16,-1-4 6-16,-1-6-10 0,3 0 7 16,-1-4 4-16,4-4 5 0,1 0 3 0,2-6 1 15,1-3-4-15,4-3-25 0,4 0-22 16,3-3-26-16,1-2-110 0,5 1-41 16,8-2-52-16,12-5-238 0,-1 3-548 15,-1 2-646-15</inkml:trace>
  <inkml:trace contextRef="#ctx0" brushRef="#br0" timeOffset="131357.34">19098 9752 2064 0,'0'0'399'0,"0"0"-189"15,0 0 50-15,0 0-35 0,0 0-56 16,0 0-52-16,0 0-31 0,-64-38-13 0,53 38-25 15,2 3-32-15,2 3-16 16,0 2-31-16,4 1-4 0,2 1 3 0,1 2 20 16,5 0 12-16,7 3 12 0,5-1 17 15,5 3 12-15,1-2-22 0,2 4-16 16,0-2-2-16,-2-1-1 0,-7 1-38 16,-2-2-25-16,-9 2-10 0,-4-2 28 15,-2-1 22-15,-7-2 23 0,-8-2 16 16,-1-1 13-16,-3-4-4 0,-3 0-3 0,0-3 10 15,1 0 34-15,-2-1 14 0,1-1-43 16,1 0-18-16,4 0-18 0,1 1-1 16,4-1-1-16,5 0-24 0,-1 2-13 15,5-2-28-15,2 0-255 0,1 2-304 16,1-2-864-16</inkml:trace>
  <inkml:trace contextRef="#ctx0" brushRef="#br0" timeOffset="132107.26">19869 9924 1567 0,'0'0'377'16,"0"0"-149"-16,0 0-15 0,0 0 10 16,0 0-14-16,0 0 0 0,0 0-39 0,0 0-52 15,0 0-70-15,0 0-45 0,7-5 22 16,27 3 36-16,23-3 18 0,21-1-34 16,19-2-20-16,3 2-24 0,-8-1-1 15,-21 3-1-15,-21 1 0 0,-15 0 0 16,-11 1-44-16,-6-2-110 0,1 2-8 15,-2-1-77-15,-1-1 6 0,-6-2 40 16,-3-1 94-16,-7 0 100 0,0-2 0 0,-2-2 3 16,-5-1 17-16,-2 2 64 0,1-1 58 15,-2 1-43-15,2 2 59 0,1 2-46 16,1 3 19-16,4-1-32 0,2 2-20 16,0 2-79-16,10 0-70 0,3 3 7 15,9 4 63-15,5 3 76 0,1 5 23 16,0 2-32-16,-2 5-4 0,-6 1-19 15,-8 1-9-15,-4-1 6 0,-7 1-6 16,-2-3-3-16,-10-2-29 0,-5-3 25 0,-3 0-9 16,-4-4 0-16,-3-2-19 0,-1-2 0 15,-3-1-164-15,3-2-125 0,-8-5-223 16,9 0-617-16,6-3-599 0</inkml:trace>
  <inkml:trace contextRef="#ctx0" brushRef="#br0" timeOffset="133331.06">21844 9931 101 0,'0'0'1608'0,"0"0"-1270"0,0 0-172 15,0 0 2-15,-7-53 13 0,1 40-55 16,-2 0-7-16,0 3-32 0,-4-1 35 15,2 2-23-15,-2 2 19 0,-3 0-41 0,1 2-23 16,-4 2 22-16,-3 3-25 0,0 0 0 16,-6 4-13-16,0 7-3 0,0 1-1 15,-4 7 1-15,4 2 16 0,1 2-1 16,4 4-37-16,6-2-13 0,5 1-16 16,7 0 13-16,4-1-14 0,7-1 17 15,9-1 19-15,6 0 6 0,7-6 7 16,1-3-23-16,4-4-9 0,-2-5-12 15,2-5-61-15,-3-3-37 0,-3-7-17 16,-3-6-13-16,-3-7-42 0,-3-5-13 16,-1-6-78-16,-2-15-24 0,1-13 9 0,-5-16 80 15,3 0-9-15,-9 9 119 0,0 20 98 16,-6 18 244-16,0 11 100 0,0 3 37 16,-2 0-75-16,-2 1-43 0,1 1-59 15,1 6-26-15,1 4-54 0,1 2-14 0,-1 3-110 16,0 4-35-16,0 7 1 15,0 6 34-15,-1 7 60 0,0 7-13 0,1 6-6 16,-2 4-16-16,3 3-12 0,0 0-10 16,7 0-2-16,0-2-1 0,5-1 1 15,2-2 0-15,2-3 21 0,2-5-21 16,2-6 14-16,-4-4 7 0,0-8-12 16,-4-4-10-16,0-6-60 0,-2-3 19 15,0 0 40-15,-2-12 0 0,3-3-49 16,-4-4 18-16,0-4 29 0,0-3 0 15,-1 0 3-15,-4 2 1 0,1 1 21 16,-1 2-19-16,1 4 0 0,-2 5 20 16,0 2-11-16,-1 5 26 0,0 3 15 0,0 2-50 15,0 0-3-15,0 4-91 0,0 4 85 16,0 4 6-16,1 4 41 0,1 4-19 0,1 1-19 16,3 0 13-16,5 1-13 15,1-2 0-15,5-4 19 0,1-1 12 0,3-5-9 16,2-4-25-16,-1-3-43 0,3-3-36 15,-2-5-6-15,-2-3-9 0,-2-4-4 16,-1-7 72-16,-5 0-28 0,0-3 4 16,-6-2 50-16,0 4 35 0,-4-2-33 15,-2 3 26-15,-1 2 45 0,0 3 57 16,-2 4 14-16,-2 2 7 0,1 2 15 16,1 3 55-16,1 2-88 0,0 1-83 15,0 1-50-15,0 6-21 0,-2 3 21 16,1 4 37-16,-1 4-19 0,-2 2-6 15,4 1-12-15,1 0-2 0,0 1 2 0,0 0 0 16,1 0 0-16,4-1-176 0,-3 0-172 16,-1 2-198-16,-1-4-673 0,0-7-1078 0</inkml:trace>
  <inkml:trace contextRef="#ctx0" brushRef="#br0" timeOffset="133859.03">22588 9989 2406 0,'0'0'490'15,"0"0"-449"-15,0 0-39 0,0 0-2 16,0 0 80-16,0 0 38 0,0 0 13 16,0 0 28-16,0 0-6 0,0 0-23 0,0 5-17 15,0-8 10-15,0-1-6 0,0-4-80 16,-1-3-37-16,-1-4-12 0,1-3 10 15,-3-5-30-15,2-1 16 0,-2-4-6 16,1-3-3-16,-4-2-13 0,-1 0-15 0,0 3 5 16,-3 1 26-16,2 7 22 15,-2 3 0-15,1 4 0 0,-1 3-31 0,3 6 18 16,1 2 10-16,-1 3-19 0,5 1-32 16,0 4-37-16,1 4 24 0,1 6 51 15,1 2 16-15,4 2 11 0,4 1 2 16,7 2-1-16,5-3 10 0,2 0 10 15,3-3-13-15,4-2-19 0,-2-4-17 16,-1-1 17-16,0-6-3 0,-6-2-11 0,-3 0 14 16,-3-5 22-16,-1 0 7 0,-6-2 9 15,-1 0-3-15,-1-1 2 0,-3 1 4 16,-2-2-15-16,0 3 5 0,0 0 54 16,0 2-19-16,0 3-9 0,0 0-17 15,-2 1-40-15,-1 1-32 0,-4 4 26 16,1 4 6-16,-4 3 41 0,1 5-13 15,-2-2-13-15,3 3-13 0,0 2-1 16,2-1-1-16,3 1-3 0,3-1 2 0,0-1 1 16,8 2 0-16,4-4 0 0,5 1-204 15,3-4-79-15,4-5-31 0,5-3-137 16,1-5-350-16,15-7-304 0</inkml:trace>
  <inkml:trace contextRef="#ctx0" brushRef="#br0" timeOffset="134201.46">23088 9831 127 0,'0'0'1517'0,"0"0"-1049"15,0 0 21-15,5-52-103 0,-7 42-66 16,-6 2-158-16,-1 2-48 0,-4 3-29 16,-5 3-47-16,-2 0 0 0,-2 9 3 15,-1 2-12-15,0 3-27 0,1 3-2 16,5 1-14-16,3 1 13 0,6 1-18 16,4-1 3-16,4-1 16 0,0-3 1 15,5-2-1-15,4-2-28 0,2-3-92 16,-1-4-20-16,4-3 0 0,-1-1 61 15,0-3 24-15,1-3 39 0,-3-3 16 0,-1 0 41 16,0 2-12-16,-3-2 12 0,-3 3 74 16,1 0-1-16,-1 2 13 0,-2 4-20 15,0 0-97-15,-1 0-10 0,2 3-89 16,0 6 89-16,1 4 70 0,4 3 8 16,-1 3-37-16,1 0-6 0,2-1-16 0,0-1-19 15,2-2-3-15,0-3-73 0,2-4-56 16,2-3-80-16,4-4-46 0,0-2-146 15,0-8-251-15,0-7-5 0,1-6-79 16,-1-5 123-16</inkml:trace>
  <inkml:trace contextRef="#ctx0" brushRef="#br0" timeOffset="134349.21">23339 9760 211 0,'16'-71'466'15,"-6"13"69"-15,-5 17-51 0,-4 17 75 16,-1 2-97-16,0 1-96 0,-4 1-126 16,2 3-43-16,-2 3-20 0,1 7-38 0,2 7-51 15,0 0-88-15,1 13-123 0,0 7 123 16,0 10 57-16,0 13-7 0,1 13-25 15,4 14-23-15,-2 2 1 0,0-6 0 16,-2-15 1-16,-1-16-4 0,0-10-186 0,-1-2-131 16,-3 2-127-16,-3 0-207 15,-7 1-124-15,2-9-484 0</inkml:trace>
  <inkml:trace contextRef="#ctx0" brushRef="#br0" timeOffset="134531.2">23283 9946 1294 0,'0'0'420'0,"18"-46"21"16,-5 21-127-16,2 2 9 0,3 3-79 15,3 3-75-15,2 3-57 0,3 4-13 16,1 3-20-16,-1 4 7 0,1 3-7 16,-2 0-9-16,-4 5-14 0,-2 5 20 15,-5 0-13-15,-1 4 18 0,-2 3 17 16,-4 0-29-16,-5 2-29 0,-1 1-5 0,-1-3-35 16,-1 4 0-16,-4-4-72 15,-4-1-88-15,2-5-76 0,1-1-96 0,-3-6-196 16,4-3-581-16,2-1-681 0</inkml:trace>
  <inkml:trace contextRef="#ctx0" brushRef="#br0" timeOffset="134675.13">23754 9556 218 0,'0'0'2702'0,"0"0"-2381"16,0 0-184-16,0 0-29 0,0 0-39 15,0 0-69-15,0 0-131 0,0 0 36 16,0 0 76-16,0 0 18 0,-26 49-213 15,26-6-317-15,3-8-715 0</inkml:trace>
  <inkml:trace contextRef="#ctx0" brushRef="#br0" timeOffset="135209.03">23866 9757 2857 0,'0'0'480'0,"0"0"-248"0,0 0 34 15,0 0-8-15,0 0-93 0,0 0-106 16,0 0-59-16,0 0-37 0,0 0 24 15,0 0 10-15,-42 53 1 0,34-28-16 0,3 1-17 16,2 0-58-16,1-1-43 0,1-1-21 16,1-4-17-16,0-1-51 0,0-3-30 15,2-5-49-15,1-4-77 0,-1-5-49 16,3-2 183-16,-1-4 179 0,2-6 12 16,-1-5 56-16,2-3 11 0,2-3 97 15,-1-1 77-15,3-2 84 0,0 0-1 16,3 2-29-16,1-1-24 0,2 1-61 0,0 5-23 15,3 0-51-15,2 2-10 0,2 5-58 16,-1 3 42-16,-1 2-31 0,-1 4-23 16,0 1-18-16,-4 2-5 0,0 6-2 15,-5 5-10-15,-1 2 4 0,-4 3 31 16,-5 3 19-16,-2 3 23 0,-1 0 15 16,-4 0-22-16,-6-1-16 0,3-3-3 15,-3-2-14-15,1-2 14 0,0-4-14 0,3-2 1 16,-1-5 19-16,-1-1 3 0,5-3 13 15,0-1 19-15,1-5 3 0,3-5-19 16,0-3-6-16,7-5-35 0,5-2-29 16,2-2 7-16,4-1-9 0,0 2 15 15,2 1 3-15,-1 3 12 0,-1 2 1 16,-2 5 13-16,-4 2 3 0,-1 4 22 0,-2-1-16 16,-1 5 1-16,-2 0-23 0,-1 2-54 15,3 4-15-15,-3 5 34 0,0 2 35 16,-2 4 28-16,-1 2-3 0,-2 0-6 15,0 3-7-15,-1-2-12 0,-2-3-41 16,1 0-88-16,1-3-170 0,1-2-143 16,7-4-252-16,4-3-95 0,3-3-602 0</inkml:trace>
  <inkml:trace contextRef="#ctx0" brushRef="#br0" timeOffset="135508.17">24578 9750 1696 0,'0'0'484'0,"0"0"-12"16,46-64-70-16,-32 46-64 0,-5 3-52 15,-2 2-103-15,-2 4-1 0,-3 2 50 0,-2 2-9 16,0 3-50-16,0 0-53 0,-5 2-66 16,-6 4-54-16,-3 3-12 0,-1 3 11 15,-4 4 0-15,2 1-3 0,0 5-14 16,3-1 0-16,4 2 2 0,3 1-5 16,5 0 20-16,2-2-2 0,4 2-19 15,7-1-61-15,5-2-50 0,4-1-40 16,4 0-23-16,-2-5 7 0,3-1-15 15,-1-2 17-15,-7-1 50 0,-2-3 80 16,-4-1 29-16,-4-1 5 0,-5-1-2 16,-2 1 25-16,-1-1 57 0,-7-1 102 0,-4 3 28 15,-3-1-45-15,2 1-20 16,-3 0-43-16,1 1-60 0,4 2-19 0,-1 0-23 16,6-1 5-16,2 1-227 15,4-1-349-15,6-2-936 0</inkml:trace>
  <inkml:trace contextRef="#ctx0" brushRef="#br0" timeOffset="135638.18">25011 10172 3431 0,'0'0'499'0,"0"0"-254"16,0 0-111-16,0 0-22 0,0 0-112 15,0 0-35-15,0 0-519 0,0 0-1343 0</inkml:trace>
  <inkml:trace contextRef="#ctx0" brushRef="#br0" timeOffset="144356.26">18901 11584 1299 0,'0'0'345'0,"0"0"-179"0,0 0-143 16,0 0 32-16,0 0 59 0,0 0 41 16,0 0-15-16,0 0-11 0,0 0-29 15,-11 5-29-15,7 0-6 0,-3 1-4 16,2-1-3-16,0 1-10 0,-1-2 26 16,0-1 6-16,3 2-19 0,0-3-29 15,2 3-12-15,0-5-1 0,0 2 10 16,1-1 3-16,0-1 28 0,0 0 33 15,0-3 199-15,5-5-36 0,7-5-125 16,4-4-90-16,7-8-24 0,4-6-15 16,2-2 17-16,4-2-19 0,0-3 2 15,-1-2-2-15,0 0 0 0,-4 1-1 0,-3 1-1 16,-5 5-20-16,-4 7-1 0,-5 2 22 16,-5 7-13-16,-3 6 12 0,-1 2 2 15,-2 3-1-15,0 5-15 0,0 1-31 16,0 1-66-16,-4 7-35 0,0 6 40 0,-1 7 83 15,-1 4 25-15,3 6 16 0,3 1-15 16,0 1 12-16,6 0-11 0,6-1-2 16,2-1 0-16,-2-2 0 0,2-2-32 15,-4-4 13-15,-2 0 0 0,-5-3 6 16,-3-2-18-16,-3-1 12 0,-9-3 6 16,-6-3 13-16,-3 0 2 0,-5-2 14 15,-2-1 0-15,-4-4-3 0,1-3-1 16,0-1 1-16,3 0 9 0,1-5-3 0,4-1 6 15,5-1 7-15,5-1 0 16,2 1-10-16,5 0 13 0,2 0-26 0,3-1-9 16,1 1-44-16,4 0-61 0,3 0-53 15,4 1-66-15,2 0-148 0,12-2-273 16,-4 1-478-16</inkml:trace>
  <inkml:trace contextRef="#ctx0" brushRef="#br0" timeOffset="144571.81">19487 11103 2546 0,'0'0'319'15,"0"0"-40"-15,0 0 33 0,0 0-71 16,0 0-49-16,0 0-95 0,0 0-97 16,0 0-21-16,0 0 21 0,0 0 73 0,0 0-13 15,7 87 2-15,-18-33-30 0,-3 9-17 16,4-6-3-16,2-13-12 0,4-12-2 15,3-9-39-15,1 3-157 0,0 2-104 16,0-2-111-16,0-5-274 0,0-9-544 16</inkml:trace>
  <inkml:trace contextRef="#ctx0" brushRef="#br0" timeOffset="145555.74">19385 11422 2542 0,'0'0'377'0,"0"0"-252"15,0 0-57-15,0 0-46 0,0 0-3 16,0 0 29-16,0 0 3 0,78-8-19 0,-39 8-16 16,5 0-3-16,2 0-10 0,4 0-3 15,-4-4-150-15,-2-3-33 0,-6 0-51 16,-4-1-15-16,-8-4 13 0,-6 3 106 16,-7-3 130-16,-5 1 55 0,-6-1 13 15,-2 1 22-15,-2 1 104 0,-5 3-55 16,-3 0-13-16,0 4-20 0,-5 2-26 15,0 1-29-15,0 3-25 0,-2 4 9 16,-2 3-9-16,1 3-23 0,1 3-3 16,0 1-13-16,6 2 12 0,-1 0-2 0,5 1-19 15,2-1 18-15,2-1 4 0,3-3 3 16,4-1 0-16,3-3 22 0,5-2-12 16,1-3-13-16,4-5-115 0,2-1 12 15,1-1-3-15,1-5-7 0,-3 0 20 0,0-2 25 16,-4 1 55-16,0-1 13 0,-3 2 0 15,-3 1 32-15,-3 0-19 0,1 3 3 16,-3 2 36-16,0 0-10 0,0 1-3 16,-1 3 60-16,1 3 14 0,0 0-1 15,1 3-32-15,-2-1-6 0,-2 2-26 16,1 2 0-16,0-2-13 0,1-2-13 16,0-1-3-16,1-3-3 0,2-1 6 15,4-4 16-15,2 0 13 0,3-4 0 16,4-5-10-16,0-4-19 0,2-4-22 15,1-2-69-15,-2-3-4 0,0-5-23 16,-1-2 13-16,-5 0 13 0,0-2 45 0,-4 1 15 16,-2 3 10-16,-4 6 23 0,-3 4-20 15,0 4 65-15,-2 5 5 0,-5 3-9 16,1 2-45-16,-1 3-19 0,-3 0-17 16,2 3-18-16,-4 3 6 0,3 5 4 15,-1 4-4-15,4 0 13 0,2 0-16 0,4 2 32 16,1 0 3-16,9 0 13 0,3-3 19 15,6 1 10-15,3-3-13 0,-2-2-7 16,4-3 1-16,-2 0-26 0,-2-4-61 16,-2-1 29-16,-4-1 17 0,-3-1 15 15,-1-1 12-15,-5-4 36 0,0-2-7 16,1 2-3-16,-4-3 10 0,-1 1-32 16,-1-2-3-16,0 4 9 0,-2 1 47 15,-1-1 4-15,-3 4-32 0,2 1-39 16,-1 0-2-16,-1 6-15 0,-3 0 15 0,0 7 25 15,-1 4-9-15,4 2-4 16,1 1-9-16,2-1 13 0,3 2-14 0,5-2-1 16,3-1 21-16,6-2 0 0,4-3 3 15,3-4 16-15,0-2 0 0,3-6-3 16,-1-1-38-16,1-4-60 0,-2-4-94 0,0-7-48 16,-2-5-8-16,-2-4 9 0,-1-7-36 15,-1-3-7-15,0-12 85 0,2-7-22 16,-5 3 82-16,1 6 99 0,-6 10 2 15,-2 10 186-15,-2 2 80 0,-2 1 105 16,-2 4-51-16,0 6-78 0,0 3-64 16,0 3-17-16,-1 4-24 0,0 1-139 15,0 7-9-15,-1 5-1 0,-3 7 10 16,2 5 63-16,-1 6-16 0,2 4-13 16,-1 4-3-16,2 1-15 0,1 0 15 15,0-2 0-15,3-1-16 0,3-2-12 0,2-7-3 16,0-2-3-16,1-7-134 0,1-4-98 15,-4-4-155-15,2-10-213 0,-3-2-626 16,-3-6-553-16</inkml:trace>
  <inkml:trace contextRef="#ctx0" brushRef="#br0" timeOffset="145694.87">20479 11328 267 0,'0'0'2866'0,"0"0"-2344"0,0 0-214 16,0 0 62-16,0 0-98 0,0 0-155 15,0 0-92-15,44-46-25 0,-12 39-28 16,7 1 0-16,13 1 1 0,15-4-17 16,-14 1-452-16,-8-1-1124 0</inkml:trace>
  <inkml:trace contextRef="#ctx0" brushRef="#br0" timeOffset="148841.46">22594 11494 1702 0,'0'0'428'0,"0"0"-382"0,0 0 2 16,0 0-25-16,0 0 149 0,0 0 50 15,0 0-80-15,0 0-65 0,0 0-16 16,0 0-19-16,56-33 3 0,-41 23 3 15,-4 1 3-15,2-3 1 0,-1 1 5 16,1-3 13-16,0 1-12 0,-2-3-14 16,4-1-15-16,-2-2-10 0,0 0 29 0,2-1-23 15,-2 1-6-15,-1 1 3 16,-1 1-22-16,-3 1 3 0,2 2 10 0,-4 1 3 16,-2 1-15-16,-1 0 0 0,-2 0 0 15,-1 1 1-15,0 1-1 0,0 2-1 16,-3 0-1-16,-1 2-1 0,-1 0-20 15,-1 1 6-15,0 1-16 0,1 4 1 16,0-3-4-16,-2 1-3 0,1 2-1 16,-1 0 8-16,-1 0 8 0,2 2 4 0,0-2 18 15,-3 3 1-15,5-3 2 0,-1 0 30 16,2 0-6-16,-2 0 8 0,1 0 8 16,1 0-7-16,-1 0-7 0,0 0-13 15,-2 0-15-15,2 0-16 0,-1 0-9 16,0 1 3-16,-3 0-7 0,3 1 0 15,-1 0-2-15,-2 0-1 0,3 2 13 16,-1-1 6-16,1 1-6 0,-1-1 3 0,3 1 13 16,-1-1 2-16,1 1 1 15,-1 0 1-15,-3 0 11 0,3-2 8 0,1 1-17 16,-1 1 16-16,-2-1-3 0,0-1-13 16,0 4-2-16,-1-2-1 0,0 1-1 15,1 1-1-15,-3 2-1 0,3 1 1 16,1 2-1-16,-3-3 3 0,3 3 0 15,-1 0 4-15,0 2-2 0,0 2 0 0,1-1 14 16,1 1-14-16,1 2 11 0,1-3-10 16,1 1 16-16,1-1-6 0,0-2-1 15,1 3-8-15,2-2 18 0,3 0-3 16,-1 0 3-16,5 0 0 0,0 1-9 16,3-1-10-16,1 0 19 0,-1 0-6 15,4-1 13-15,0-2-4 0,2-2-3 16,-1-1 10-16,0-2 0 0,-1-4 2 15,0-1-5-15,1 0-4 0,-1-4 0 16,2-2-6-16,0-3-19 0,-2-3-135 16,2-3-58-16,-3-1-49 0,2-4-197 0,-1 2-249 15,3-10-37-15,-4 6-332 0</inkml:trace>
  <inkml:trace contextRef="#ctx0" brushRef="#br0" timeOffset="149306.25">23067 11117 1687 0,'0'0'810'15,"0"0"-510"-15,0 0-69 0,0 0-45 16,0 0-106-16,0 0-61 0,0 0-3 0,0 0 38 15,0 0 41-15,0 0-3 0,7 65-22 16,-9-36-29-16,-4 0-16 0,0 3-21 16,0-3-2-16,-1 0 0 0,3-4 1 15,1-2 0-15,-1-5 10 0,1-4-11 0,1-2 10 16,-1-6 1-16,1-2 3 0,2-4-1 16,0 0 48-16,0-2 44 0,0-6-53 15,6-6-36-15,1-2-11 0,2-4-7 16,4-2-4-16,0-2 1 0,1 1-22 15,1 2 25-15,1 3 2 0,-3 3-2 16,-2 5-15-16,2 2-1 0,-5 3-15 16,1 5-16-16,-1 0-35 0,-2 3-16 15,2 7 41-15,-1 6 57 0,-1 1 75 16,0 6-3-16,-1 0 4 0,-2 2-32 16,0-1-13-16,1-5-9 0,2 0 3 15,0-5-3-15,-1-1-6 0,3-3-3 16,-2-5 9-16,1-1 7 0,5-1-29 0,-3-2-7 15,7-1-182-15,0-4-136 0,4-4-130 16,13-7-565-16,-3 1-274 0</inkml:trace>
  <inkml:trace contextRef="#ctx0" brushRef="#br0" timeOffset="149886.6">23751 11255 1079 0,'0'0'1044'0,"0"0"-827"0,0 0 19 15,0 0 12-15,-3-55-27 0,-3 44-32 16,-3 0-74-16,0 2-13 0,-5 3-13 16,-2 1-23-16,-3 1 1 0,-2 3-20 15,0 1-25-15,-3 1 10 0,0 4-4 0,0 4-6 16,0-1 6-16,1 6 10 0,1 2 0 16,2 0-7-16,5 2-12 0,1 2-16 15,2 1 13-15,6-4-14 0,0 3 14 16,6-3-16-16,0 0 1 0,6 1 0 0,5-3 14 15,1-2 21-15,6-1 1 16,3-3 4-16,0-5 3 0,2-2 2 16,0-2-8-16,-1-6-8 0,0-5-30 0,-4-1-31 15,0-6-1-15,-3-3-8 0,0-3-26 16,-5-5-5-16,1-3 10 0,-4-4-5 16,4-7-6-16,-5 3-19 0,0-2 28 15,-1 5 28-15,-1 7 35 0,-3 0 13 16,-1 5 2-16,0 4-3 0,0 4-11 0,0 4 55 15,0 3 25-15,0 3-33 0,0 3-8 16,0 1-8-16,0 3-32 0,0 0-22 16,0 0-63-16,0 0-38 0,0 5 0 15,1 2 82-15,1 6 28 0,0 2 13 16,0 3 0-16,0 2 0 0,1 2 25 16,2 0 4-16,-1 3 37 0,0 3 29 15,-2 1 40-15,2 1-37 0,-3 2 0 16,0-2-39-16,-1 0-9 0,0-1-25 0,0 0 12 15,-2-1-12-15,-2-3-3 16,3-3 6-16,1-3-7 0,0-4-18 0,0-3 19 16,0-4-19-16,0 0 13 0,1-4-1 15,2 0 10-15,-1-4 9 0,0 0 9 16,3 0-18-16,-1-6-25 0,2-1-155 0,1-6-128 16,0-12-123-16,-3 1-326 0,-3-1-1223 0</inkml:trace>
  <inkml:trace contextRef="#ctx0" brushRef="#br0" timeOffset="155732.19">22207 10417 686 0,'0'0'156'0,"0"0"27"16,0 0-40-16,0 0 17 0,0 0-46 0,0 0-30 16,0 0 17-16,0 0-7 0,0 0 1 15,-5-41-8-15,5 37-22 0,0 3 10 16,0-2 3-16,0 0 0 0,0 2 12 0,0-3 4 16,0 4 9-16,0-3-31 0,1 1-5 15,-1 1-5-15,1 0-21 0,-1-1-15 16,0 2-13-16,0 0-13 0,0 0-3 15,0 0-26-15,0 0 3 0,0 0 13 16,0 0 0-16,0 0 1 0,0 0 9 16,0 0 3-16,0 0 1 0,0 0 2 15,0 0 0-15,3 0-2 0,-1 0 0 16,7 0 11-16,3 0 23 0,8-2 26 0,6 0 17 16,6-2-8-16,7 0-2 0,4 0-14 15,3-1-25-15,7 1 0 0,10 0 0 16,14 0-13-16,14 0-15 0,8 0 11 15,-2 1-11-15,-4 2 0 0,-6-1 1 16,0-3 10-16,1 3-11 0,2 2 0 0,-2-3-1 16,3 2 2-16,-2 0-2 15,-2-2-2-15,-3 3 0 0,-5-2 0 0,-6 2 1 16,-10-2 0-16,-14 2-1 0,-13-2 1 16,-9 2-11-16,-7 0 12 0,1 0 3 15,1 0 1-15,-1 0-2 0,-7 0 0 16,-2 0 1-16,-5 0 16 0,-1-1 0 15,-3 1 1-15,-2 0 11 0,0 0-2 16,-1 0 0-16,0 0-7 0,0 0-6 16,0-1-13-16,0 0 13 0,1 0 6 0,1 0-22 15,-1 0-28-15,1 0-4 0,0-1-188 16,-2-2-169-16,0-1-436 0,0-2-1089 0,-8 31 1914 16</inkml:trace>
  <inkml:trace contextRef="#ctx0" brushRef="#br0" timeOffset="183503.06">10686 13208 453 0,'0'0'229'15,"0"0"-132"-15,0 0-58 0,0 0 30 16,0 0 64-16,0 0 27 0,0 0-30 15,0 0-58-15,0 0-43 0,-14-7-25 16,11 7-1-16,2-1 20 0,1 1-4 0,0 0 17 16,0 0 9-16,-1 0 7 0,1 0 1 15,0-1-5-15,-1 0 1 0,1 1-7 16,0 0-3-16,0 0-15 0,0 0-24 0,-1 0-29 16,1 0-10-16,0 0 0 0,0 0 10 15,0 0 6-15,0 0 7 0,0 0 3 16,0 0 9-16,0 0 2 0,0 0 2 15,0 0 26-15,0 0 26 0,0 0 29 16,0 0 27-16,0 0 25 0,0 0 0 16,0 0-14-16,0 0-15 0,0 0-14 15,0 0-15-15,0-1-24 0,0 1-51 16,0 0-9-16,0 0-49 0,0 0-23 16,0 0-19-16,0 0-4 0,0 0 20 15,2 1 84-15,3 1 6 0,-2-1 14 0,1 1-4 16,-1-2 16-16,0 2 1 0,0-2 15 15,1 2-9-15,-2-2-3 0,0 0-17 16,-1 0-3-16,0 0-14 0,0 0 1 16,-1 0 9-16,0 0-10 0,2 0-2 15,-1 1-17-15,0-1-15 0,0 0 6 0,1 0 7 16,0 0 3-16,-1 0 16 0,3 1 0 16,-2 0 26-16,-1 0-1 0,1 0-2 15,-1-1 3-15,0 0 0 0,0 1-4 16,-1-1 1-16,0 0 0 0,0 0-4 15,0 0-6-15,0 0-11 0,1 0-2 16,-1 0 0-16,0 0-3 0,0 0-13 16,0 0 12-16,1 0-12 0,-1 0 13 15,1 0 0-15,0 0 2 0,0 0 0 0,0 0 1 16,-1 0 3-16,1 0 10 0,-1 1 3 16,0-1 6-16,1 0 1 0,-1 0 0 15,0 0-7-15,0 0 0 0,0 0-14 16,0 0-1-16,1 0-1 0,-1 0-19 15,3 0-10-15,-2 0-4 0,-1 0-2 16,1 0-1-16,0 0 1 0,-1 0-1 16,1 0 11-16,-1 0 14 0,1 0 11 0,0 0 26 15,0 0 6-15,0 0-3 0,0 0-3 16,1 0 6-16,1 0 0 0,-1 0-3 16,2 0-12-16,0 0-14 0,-1 0-1 15,1 0-2-15,0 0-3 0,2 0-23 0,-2 0 0 16,-1 0 0-16,0 0-6 15,0 0 6-15,0 0 26 0,4 0-2 0,-4 0 1 16,1 0-2-16,0 0 1 0,0 0-1 16,2 0 3-16,0 0 3 0,-2 2 0 15,4-2 13-15,-2 1-13 0,0-1 0 16,4 0 14-16,-3 0-16 0,0 0-1 16,2 0 0-16,-1 0-4 0,0 0-15 15,-1 0 4-15,0 0 15 0,3 0 13 16,-4 0-10-16,3 0 10 0,-1 0-10 15,0 1 13-15,2-1-12 0,-2 0-3 16,4 0 0-16,-4 0 1 0,3 0-2 0,-2 0 0 16,1 0-1-16,-1 0-15 0,2 0 15 15,-2 0 1-15,2 0 0 0,-1 0 3 16,3 0-1-16,-3 0-1 0,4 0-1 16,-1 0-2-16,0 0 1 0,1 0-12 0,1 0 10 15,-3 0-20-15,4 0 10 0,-2 0 0 16,-1 2 10-16,1 0-10 0,-1 1-6 15,-1-1 18-15,0 0 1 0,-1-1 13 16,1 1-1-16,1-2 11 0,0 0 9 16,2 0-15-16,3 0-1 0,1 0-15 15,0 0 0-15,1 0 0 0,0 0-1 16,2 0 0-16,-1 0-16 0,2 0 0 16,-3 0 3-16,3 0 11 0,0 2-31 15,-1 3 4-15,2-3 27 0,-2 2-11 16,-1-2 13-16,0 2 1 0,-1-1 2 15,1-1 26-15,-2 0-9 0,1-1-4 16,0-1 0-16,0 0-3 0,1 0 2 0,0 0-14 16,0 0-1-16,1 0 1 0,1 0-1 0,0 0-3 15,-2 0-10-15,3 0 10 0,-1 2-16 16,1 1 2-16,-2-1 16 0,1 0 1 16,1-2 1-16,-1 1 19 0,1 1-7 15,-2-2 6-15,1 0-3 0,1 0 0 16,-1 0-12-16,-1 0-4 0,1 0 1 15,0 0 2-15,0 0-1 0,-1 0-1 16,3 0 1-16,-2 0 18 0,-1 0-2 16,0 0-18-16,-1 3-16 0,0-1 15 15,-2 2 1-15,0-2 3 0,-2-1 32 16,-3 1-6-16,2 0-3 0,-2 0 10 16,-3 0-7-16,3-2 3 0,-2 0-3 0,-2 0-7 15,-1 0 1-15,-1 0-1 16,-3 0 1-16,0 0-7 0,0 0 3 0,-3 0-6 15,0 0 0-15,-1 0-11 0,-1 0 0 16,1 0-1-16,-1 0 1 0,0 0 1 16,0 0 13-16,0 0-13 0,0 0-1 0,1 0 1 15,-1 0 0-15,0 0-3 0,0 0 0 16,0 0-16-16,0 0-16 0,0 0-26 16,0 0-29-16,-2 2-267 0,-2 0-272 15,-3-2-1114-15,19-4 1629 0</inkml:trace>
  <inkml:trace contextRef="#ctx0" brushRef="#br0" timeOffset="184863.12">14534 13253 672 0,'0'0'159'0,"0"0"-25"16,0 0-52-16,0 0 2 0,0 0 30 16,0 0-10-16,0 0-3 0,0 0-13 0,0 0-26 15,6-17-48-15,-4 17-14 0,1 0-13 16,1 0 13-16,1 1 3 0,-1 1 27 16,-2-2 2-16,1 0-3 0,-2 0 7 15,0 0-3-15,0 0 12 0,-1 0 4 16,0 0 3-16,0 0 0 0,0 0 0 0,0 0 6 15,0 0 0-15,1 0-9 16,0 0-4-16,1 0 1 0,3 1 9 0,-1 0 6 16,0-1 1-16,3 0-11 0,0 0-9 15,-1-1-3-15,1 1-13 0,4-1-3 16,-2 1-1-16,3 0-19 0,-1 0 20 16,2 0-4-16,2-2 4 0,-3 1-1 15,3-1 7-15,1 0 3 0,0 2 4 16,1-2-7-16,0 2-16 0,3-1 0 15,5 1-10-15,1 0 13 0,2 0 6 16,4-2-6-16,-1 2 10 0,4-2 0 16,0 2-1-16,1-2 7 0,-3 2-16 0,3 0-3 15,1 0 3-15,0 0-3 0,3 0 6 16,-2 2-3-16,2 0 0 0,1 1-13 16,2-1 10-16,-2 0-12 0,0 3 1 15,-1-4 11-15,-2 0 9 0,0 1 4 16,1-2 0-16,-2 0-10 0,-1 0 25 15,-4 0 0-15,1 0 7 0,-2-1-13 16,-3 0 0-16,-1-1-6 0,1 2-17 0,-2 0-12 16,-1 0-1-16,-2 0-1 0,3 0 0 15,-2 1-11-15,0 0 11 0,0 1 0 16,-4 0-1-16,1 0 1 0,-1 0 1 16,-4 0 1-16,1 0 2 0,-4-1 11 15,2-1-10-15,-2 0 9 0,-3 0-11 16,3 0-1-16,-5 0 0 0,1 0 2 15,-2 0 0-15,-3 0 10 0,-1 0 1 0,-1 0 12 16,0-1 16-16,-2 1 4 0,0-2-7 16,0 2-7-16,0 0-31 0,-2 0-19 15,-4-2-63-15,-3 2-22 0,-11-7-330 16,0 2-760-16,2-4-716 0</inkml:trace>
  <inkml:trace contextRef="#ctx0" brushRef="#br0" timeOffset="194561.84">9677 14071 1421 0,'0'0'195'0,"0"0"-136"0,0 0-59 15,0 0 0-15,0 0 68 0,0 0 85 16,0 0 32-16,0 0-39 0,0 0-65 0,0 0-61 16,-1-9-20-16,1 9-29 0,0 0-7 15,0 0 10-15,0 0 10 0,0 0 0 16,0 0 14-16,0 0 2 0,0 0 26 16,0 0 9-16,0 0 1 0,0 2 9 15,0 0-6-15,0-1-7 0,1 1-2 16,0-2 2-16,0 2 3 0,1-1 1 15,1 1-1-15,0-1-6 0,2 0 1 16,3 2-5-16,-2-3 4 0,2 2 0 0,2 0-9 16,0 0-18-16,2-1 17 0,2 0 0 15,0 1 20-15,6-1 3 0,4-1 9 16,4 0 13-16,6 0 7 0,7-2 19 16,14-3-33-16,19 1-25 0,22-3 3 15,9-1-3-15,-2 2-19 0,-6 2 0 0,-13 0-11 16,-4 2-1-16,-8 1 15 15,-6 1 6-15,-15-1-19 0,-12 1-1 0,-13 0 0 16,-5 0-2-16,-1 0 3 16,2 0 0-16,-2 1-1 0,-7-1-2 0,-3 0 1 15,-4 0-1-15,-4 0 3 0,-1 0 23 16,-1 0 12-16,0 0 6 0,0 0 1 16,0 0-14-16,0 0-19 0,0 0-12 15,0 0-16-15,0 0 3 0,0 0 10 16,0 0-16-16,0 0-3 0,0 0-3 15,0 0-10-15,0 0-182 0,0 0-29 0,-7 0-160 16,-1-2-336-16,0-5-873 0,31 16 1393 0</inkml:trace>
  <inkml:trace contextRef="#ctx0" brushRef="#br0" timeOffset="196461.81">13016 13689 108 0,'0'0'78'0,"0"0"20"0,0 0 42 16,0 0 16-16,0 0 7 0,0 0-19 0,0 0-1 15,0 0-3-15,0 0-9 0,5-5-21 16,-5 5-35-16,0-2 6 0,0 0-9 15,0 2-26-15,0-1-17 0,0 0-6 16,0 1 6-16,0-1-6 0,0-1 9 0,0 2 4 16,0-2-1-16,0 1 17 0,0 0 20 15,0-1 2-15,0 0 8 0,0-2-18 16,1 3-18-16,-1-2 9 0,2 2-13 16,-1-2 10-16,0 1-1 0,3-1-9 15,-1-1-16-15,3 1-15 0,2 1-11 16,4 1-13-16,7 0 10 0,3 0-1 15,3 1 3-15,6 0-2 0,1 0-10 16,3 2 13-16,-1 2-3 0,-4 0-10 16,0 3 0-16,-4 1-6 0,-4 0-14 15,0 1-5-15,-2 2-1 0,-3-1 0 16,-2 4 0-16,-4 1 0 0,0 0 33 0,-2-1 6 16,-1 0 0-16,-3 1-15 0,-1-5 15 15,-2 1 6-15,-1-1-6 0,0-2-1 16,-1-1-1-16,0-1 2 0,-1 0 23 0,-2-1 2 15,-2 0 18-15,-5 0-5 0,-1 2 1 16,-4 0 0-16,-3 1-16 0,-1 4 12 16,-2-1-19-16,0 2-9 0,2 3-6 15,0 1-1-15,4 1 3 0,-1-1 10 16,3 0-10-16,4 0-2 0,2-1 1 16,4-1 2-16,2-1-1 0,1-1 20 15,5-1-11-15,8 0 11 0,4 1 16 16,7 0-4-16,4-1-6 0,6 1-9 15,4-1-17-15,-1 0 16 0,0-5 0 0,-5 1-6 16,-2-3-10-16,-7-1 14 0,-4-2-14 16,-5-1-1-16,-2-1 1 0,-5 0 16 15,-1 0-2-15,-4 0 12 0,-1-1 12 16,-1-1-41-16,0-2-16 0,-4 1-26 16,-4 1-19-16,0-1-6 0,-5 2 15 15,1 1 20-15,-1 0 6 0,-2 0 10 0,4 0-3 16,-2 3-4-16,2 0-6 0,2 4 0 15,-1 0-7-15,1 2 17 0,2 0 18 16,-2 3-1-16,4 2 2 0,1 1 0 16,1 1 2-16,2 4 11 0,1 0-10 15,0 1 10-15,0 0 6 0,4-1-15 16,-1 2 8-16,0-4-12 0,0 1 4 0,2-3-3 16,-5-2 0-16,0-1-1 0,0-4-2 15,-7 1 2-15,0-3 16 0,-4-2 10 16,-1 0 19-16,-4-4 0 0,-3 0-9 15,-1-1-14-15,0 0 1 0,-2 0-7 16,1-1-13-16,1 0-2 0,1-1-1 16,-4 0-226-16,6 0-357 0,2 0-1024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8T06:43:55.739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4881 7679 82 0,'0'0'150'16,"0"0"22"-16,0 0 34 0,0 0 22 16,0 0-39-16,0 0-36 0,0 0-6 0,0 0 9 15,0 0 0-15,0 0-55 0,-21-37-46 16,19 35-13-16,-3-2-6 0,3 4 19 15,1-2 0-15,0 1-3 0,0-1-6 16,1 2-17-16,0-2 0 0,-1 2-9 16,1-1-4-16,0 1-16 0,0 0-13 15,0 0-7-15,0 0 4 0,0 0 15 0,0 0 1 16,0 0 19-16,0 0 20 0,0 0 23 16,0 0 35-16,-1 0 26 0,1 0-10 15,0 0-29-15,0 0-29 0,0 0-23 16,0 0-16-16,0 0-16 0,0 0-12 15,0 0-20-15,0 0-20 0,0 0-6 16,0 0 3-16,0 0-9 0,0 0-7 16,1 0 30-16,1 0 41 0,2 1 29 15,2 1 3-15,-1-1-32 0,0 1 0 0,5 0 1 16,-3 0 2-16,1 0 9 0,4 0-9 16,-3-1 16-16,4 3-18 0,1-2 15 15,-2 1 7-15,4-1-10 0,0-2 0 16,1 3 0-16,1 0 12 0,0-3-9 15,2 0-14-15,3 1 1 0,0-1 0 16,1 1 16-16,2 0-19 0,3-1 1 0,0 0-1 16,1 0 0-16,3 0 0 0,2 0-2 15,0 0 1-15,0 0 1 0,1 0-16 16,2 0 2-16,-1 0 14 0,-3 0 0 16,3 1 0-16,-1 0 0 0,2 1-2 15,-1 0 0-15,1 0 1 0,-1 1-1 16,4 0 2-16,-1-2 18 0,1 2-18 15,3-1-16-15,-2 1 3 0,1 0 2 16,-1-1 11-16,1 2 0 0,0-1 0 0,1 1 0 16,1 0 2-16,2-2 1 0,0 1 0 15,-1 1 29-15,3-1-19 0,-1 1-10 16,-2-1 20-16,2 0-10 0,-3 0-1 16,-2 1-9-16,-1-2 13 0,-1 1-13 15,0-1 0-15,-1 0 16 0,-1-2 1 16,1 0-17-16,-1 0 19 0,0 0-18 0,0 0 8 15,3 0-12-15,-1 0-4 0,1 0 1 16,-1 0-19-16,0 0 18 0,0 0-15 16,-2 0-7-16,-2 3 7 0,-4-1 19 15,0 2 0-15,-5-3 1 0,-1 3 2 16,-5-1-1-16,-3-3 2 0,-3 3-3 0,0-2 2 16,-3 0 13-16,-2 0 13 0,2 0 6 15,-2 0 4-15,-1-1-7 0,4 0 4 16,-3 0-1-16,2 0-9 0,-3 0-1 15,0 0-6-15,-2 0 4 0,0 0-1 16,-4 0 10-16,-1 0 7 0,0 0 9 16,-2 0 13-16,0 0 6 0,0 0 9 15,-1 0-3-15,0 0-9 0,0 0-13 16,0 0-7-16,0 0-9 0,0 0-16 0,0 0-19 16,0 0-1-16,0 0-25 0,0 0-12 15,0 0-12-15,-2 0-23 0,-3 0-134 16,-11 2-326-16,-1 0-689 0,57-6-265 0</inkml:trace>
  <inkml:trace contextRef="#ctx0" brushRef="#br0" timeOffset="14497.37">10612 6892 1676 0,'0'0'338'16,"0"0"-241"-16,0 0 0 0,0 0 75 15,-61-27-1-15,49 25-55 0,0 2-67 16,2 0-49-16,-2 0-13 0,2 6 12 16,-5 3-12-16,0 8 11 0,-1 2 2 15,-2 7 31-15,-3 4 23 0,-1 5 11 16,2 0-17-16,0 4 10 0,1-3-10 0,4 1-26 15,1-3-18-15,8-2 8 16,3-6-12-16,3-3-3 0,1-3 3 0,7-4 26 16,6-2 16-16,2-2-1 0,5-3 23 15,3-5 204-15,3-1-132 0,6-3-44 16,2-5-17-16,-1-4-24 0,1-5-26 16,-1-3 0-16,-5-1-6 0,-5-4 9 0,-4-2-27 15,-7-1 12-15,-6-1-13 0,-5-2-20 16,-2 3 1-16,-5 1 16 0,-6 2 0 15,-6 3-28-15,-2 2 5 0,-5 4 1 16,-4 1-10-16,0 5 13 0,-2 2-9 16,1 3 12-16,1 1 16 0,2 1-22 15,7 0 6-15,5 0 16 0,5 1 3 16,6-1 0-16,3 0-1 0,3 0 0 16,9 0-10-16,8 0 11 0,7 0 41 15,10-6-19-15,6 0-20 0,3-2 11 0,5-1-13 16,-5 4 0-16,-2-1-12 0,-6 5-7 15,-5 1-9-15,-9 0-7 0,-5 5-9 16,-4 4-10-16,-6 6-3 0,-3-1 25 16,1 5 31-16,-6 3-15 0,-1 3 16 15,-3 2 0-15,-7 1 1 0,2 1-1 0,-3-2-1 16,2 1 1-16,0-5 10 0,3-1-10 16,2-3 0-16,2-6 0 0,0-3 0 15,2-2 2-15,0-4 18 0,0-1-1 16,2-2 25-16,2-1 38 0,3-5 29 15,4-6-26-15,2-5-37 0,3-8-33 16,1-3-2-16,3-2-12 0,-4-5 1 0,1 4-1 16,-4 0 15-16,2 3-14 0,-4 6 0 15,-3 4 1-15,-3 6 60 0,0 4-53 16,-1 4-10-16,-2 3-78 0,-1 3-86 16,2 7 53-16,0 5 64 0,2 3 34 15,1 6 13-15,1 4 7 0,-2 2-6 16,4 0 2-16,-2 0 13 0,5-2-15 15,-1-3 1-15,5-4 17 0,0-4 9 16,3-2 7-16,1-5 16 0,2-5-4 0,1-3 16 16,1-2-3-16,1-9-22 15,3-4-4-15,-1-3 4 0,-1-4 6 0,2-4-6 16,-3-2-19-16,-2-4-16 0,-3-2 13 16,-1-1-15-16,-4 2 0 0,-2 0 1 15,-3 4 13-15,-5 4 10 0,-1 5-3 16,-2 4-3-16,-2 3 0 0,0 4-1 15,-3 2-18-15,0 2-12 0,-1 3-35 0,-2 3-50 16,-5 4-1-16,-5 3 51 0,-3 5 47 16,-1 6 16-16,-1 1 9 0,1 3-6 15,6 0-19-15,3 0-29 0,3 0 27 16,7-2-1-16,1-1 3 0,7-2 16 16,7-1-13-16,6-3 41 0,7-3-9 15,7-1 6-15,6-5-41 0,25-6-276 16,-9-1-406-16,-7 0-907 0</inkml:trace>
  <inkml:trace contextRef="#ctx0" brushRef="#br0" timeOffset="14896.59">12170 7033 3525 0,'0'0'420'0,"0"0"-339"0,0 0-52 16,0 0 24-16,0 0 13 0,0 0-66 16,0 0-16-16,0 0-52 0,0 0 68 0,0 0 25 15,0 0-3-15,15 71-10 0,-7-39 4 16,2 3-15-16,-1-3 1 0,4-4 1 15,-1-6-1-15,-2-4 20 0,4-4-4 16,-5-4 14-16,4-6-1 0,-4-1 12 16,2-3 25-16,2-3 25 0,2-11-9 15,3-1-13-15,1-8-7 0,0-4 7 16,-1-5-22-16,-1-3-11 0,-2-3-38 16,-1 3-2-16,1 0-22 0,-5 3-10 0,1 5-9 15,-3 6-6-15,-1 5-31 16,-3 7-16-16,-1 4-59 0,-2 4-69 0,1 1-220 15,0 8-182-15,1 4 118 0,7 12-153 16,-4-2-361-16</inkml:trace>
  <inkml:trace contextRef="#ctx0" brushRef="#br0" timeOffset="15763.59">12751 7042 1319 0,'0'0'465'0,"0"0"-27"0,0 0 37 15,0 0-79-15,26-51-87 0,-22 39-24 0,-3 0-30 16,0 5-81-16,-1 0-12 0,0 3 8 15,0 1-64-15,-3 3-88 0,-2 0-18 16,-7 7-68-16,-2 5 19 0,-6 7 30 16,-1 2 19-16,-1 3-2 0,1 1-20 0,4 1 20 15,2-2-16-15,6 0-10 0,1-2 9 16,4-2-55-16,4-3-29 0,0-2-20 16,0-4 7-16,0-3-7 0,3-2-25 15,-1-3 56-15,1-2 76 0,1-1 16 16,0-4 67-16,0-3-48 0,0-4-19 15,4-2 0-15,-3 1 0 0,-1 1 18 16,0-1-18-16,-1 5-1 0,1-1 0 16,-2 5 1-16,-1 0-4 0,1 3-37 15,-1 0-22-15,2 1-42 0,0 4 45 16,1 3 31-16,2 3 29 0,0 3 94 0,0 2-1 16,5 0-11-16,-2 1-9 0,4 0-29 15,1-2-16-15,0-3-12 0,2-2 19 16,0-5 15-16,2-3 13 0,1-2 0 15,-1-4-4-15,3-6-14 0,1-3-14 16,0-4-3-16,0-4-3 0,-1-4-24 0,-2-3 15 16,-2-4-13-16,-5-3-4 0,0 0 1 15,-6-3-3-15,-2 2-22 0,-4 0 23 16,0 4-9-16,-4 4 10 0,-4 4 1 16,-4 8-1-16,-1 3-14 0,-1 6-26 15,-1 4-23-15,-3 3 8 0,2 0 12 16,2 4 22-16,1 5 21 0,5 0-18 15,1 4-18-15,7 3 13 0,3 4 24 16,10 0 32-16,7 2-29 0,4 0 25 0,7-2 4 16,1-3-17-16,5-4 7 0,0-3 0 15,-2-2-6-15,-5-5-14 0,0 0-2 16,-7-3-1-16,-4 0 1 0,-5-5 22 16,-2 3 13-16,-5-2 37 0,1 1-16 15,-5 0 1-15,0-1-20 0,-3 2 6 16,1 1-15-16,-1 0-28 0,0 1-42 0,0 1-45 15,-1 6 37-15,-3 4 50 0,-6 3 87 16,1 4-28-16,-1 4-34 0,2 0-24 16,1-1-1-16,4 2-1 0,3-1 0 15,0 1-2-15,7-2 3 0,4-2 12 16,3-3 7-16,4-3 3 0,0-4-22 16,2-3-28-16,1-4-44 0,0-2 1 15,-1-1-1-15,0-9 19 0,-1-2 2 16,0-5 23-16,-1-2 12 0,-4-3-2 0,1-2 18 15,-2 0 32-15,-5 4-10 0,1 1 10 16,-4 4 65-16,-2 3 6 0,-2 3 14 16,0 4-11-16,-1 2 20 0,1 2-24 15,-1 1-102-15,1 1-12 0,0 5-71 16,0 3 83-16,0 4 52 0,1 3-18 16,2 3-19-16,-1 1-14 0,3 0-1 15,-1 1 3-15,3-3-3 0,0-2-24 0,4-4-164 16,-2-6-166-16,8-7-144 0,-4-6-251 15,-4-5-1043-15</inkml:trace>
  <inkml:trace contextRef="#ctx0" brushRef="#br0" timeOffset="15867.23">13506 6822 2017 0,'0'0'1032'0,"0"0"-812"0,-50-45-99 16,35 32-9-16,3 6-103 0,8 7-9 15,1 2-159-15,3 9 41 0,7 13 61 16,5-1-473-16,3 0-969 0</inkml:trace>
  <inkml:trace contextRef="#ctx0" brushRef="#br0" timeOffset="17029.93">13813 7004 1702 0,'0'0'1893'0,"0"0"-1748"16,0 0-88-16,0 0-57 0,0 0 0 15,0 0 0-15,0 0 72 0,-50 48-43 16,37-23-27-16,-2 2 1 0,4 3-1 0,-1-3-1 16,4 2-1-16,0-2 0 0,4-6-32 15,2-3-24-15,2-7 12 0,0-4 6 16,0-5 6-16,5-2 32 0,5-6 31 16,2-8-31-16,3-4-57 0,3-2 6 15,2-3 26-15,-2 0 3 0,-1 0 20 16,-4 2-14-16,0 2 16 0,-4 5 18 15,-1 3 77-15,-4 4-79 0,-1 1-16 16,2 6-51-16,-1 0-79 0,0 3 6 16,1 5 70-16,1 4 54 0,2 4 19 15,-1 2 67-15,-1 3-29 0,2 0-12 0,-2-1-11 16,4 0 1-16,-2-3-6 0,-1-6-7 16,4 0 10-16,-3-6 2 0,4-3 29 15,-1-2 13-15,2-7 2 0,3-4-24 16,-1-6-26-16,-1-4-25 0,2-5-3 0,0-3 19 15,-4-5-32-15,2-2 14 16,2-3-1-16,3-9 0 0,-1 4-25 16,2 0 22-16,0 1-31 0,-4 8 34 0,1 3 12 15,-3 4 26-15,-5 6-16 0,1 9-9 16,-5 2-13-16,-1 6-1 0,0 5-40 16,-2 0-53-16,-1 4-76 0,0 9 170 15,0 6 37-15,-1 8 14 0,0 2-7 16,-4 8-6-16,-3 1-7 0,2 4-20 15,-2 0-11-15,0-2-1 0,1-2-105 16,0-1-14-16,-1-5-64 0,-1-6-32 16,2-4 9-16,-1-5-43 0,1-6 60 0,1-8 80 15,0-3 110-15,0 0 120 0,1-7-23 16,2-1-29-16,2-4-27 0,0 0 20 16,0-5-19-16,6 0 19 0,5 1-39 15,0-1 17-15,4 0-25 0,5 4-14 16,3 1-13-16,4 3-6 0,2 3-20 0,1 6-12 15,2 0 19-15,-1 6 6 0,-4 8 26 16,-7 2 13-16,-3 5-12 16,-9 3 34-16,-4 4-15 0,-4-1-2 0,0 2-18 15,-8 0-3-15,-5-3-17 0,-2-4-47 16,-1-4 16-16,-3-1 28 0,2-6 23 16,2-1 10-16,4-5 19 0,-1-2 22 15,5-3 122-15,1-3 9 0,3-4 22 16,3-3-18-16,0-2 16 0,6-8-23 0,3 1-166 15,8-7-1-15,4-4 1 0,4-2-1 16,7-5-9-16,4-1-3 0,9-9-31 16,-3 2-9-16,3 3-24 0,-2 0-11 15,-7 11 51-15,1 0 24 0,-10 3 15 16,-4 4 32-16,-7 3 10 0,-6 3-22 0,-2 2-19 16,-4 4 3-16,0 0 9 15,-3 6-16-15,-1 1 1 0,0 3 30 0,0 2-43 16,-5 0-40-16,-2 5-38 15,-5 3 23-15,-3 6 55 0,1 1 14 0,-3 6-14 16,1 4-1-16,1 3 1 0,5 2 3 16,0 4 20-16,4 0 2 0,4 2 6 15,2 1 0-15,1-1-18 0,8-3-11 16,4-1 17-16,5-3 6 0,2-4-4 0,3-3 7 16,3-6 0-16,3-4 7 0,-1-7-1 15,3-5-3-15,-1-2-31 0,2-6-24 16,-1-6-16-16,2-2-10 0,-2-4-22 15,1-4 13-15,-3-1 15 0,1 0 13 16,-5 0-26-16,-1 0 44 0,-4 4 10 16,-4 3 3-16,-5 4 33 0,-6 4 3 15,-4 2-14-15,-1 4-22 0,-3 0 0 0,-8 4 17 16,0 0 23-16,-6 1 32 0,-2 7 15 16,1 1-13-16,0 3-12 0,4 4-37 15,2 0 9-15,3 1-3 0,4 1-19 16,3 0-11-16,2 2 0 0,2-1 3 15,8-1 33-15,5 3-19 0,5-2-18 0,6-1-37 16,16 0-257-16,-9-5-335 0,0-7-1133 16</inkml:trace>
  <inkml:trace contextRef="#ctx0" brushRef="#br0" timeOffset="17181.73">15744 7245 3683 0,'0'0'656'0,"0"0"-199"16,0 0-124-16,0 0-95 0,0 0-126 0,0 0-112 16,0 0-21-16,0 0-131 0,0 0-177 15,0 0-263-15,-61-2-858 0,35-5-1422 0</inkml:trace>
  <inkml:trace contextRef="#ctx0" brushRef="#br0" timeOffset="43283.74">8082 13808 1615 0,'0'0'185'0,"0"0"-138"16,0 0-47-16,0 0-2 0,0 0-40 16,0 0 42-16,0 0 51 0,0 0 75 15,0 0 17-15,0 0-23 0,5-20-23 16,-5 20-36-16,0 0-61 0,0 0-33 15,0 0-35-15,0 0 3 0,0 0 20 16,0 0 35-16,0 0 10 0,0 3 42 16,0-1 10-16,5 3-20 0,-2 1 4 15,1-1 6-15,0 3 0 0,3 0-6 16,-1-3 6-16,3 2 3 0,2-2-10 16,5 2 40-16,3-2 12 0,7-1-10 0,7 1-13 15,12-5-9-15,18 0-17 0,21-5-15 16,23-4-21-16,9 0 1 0,-7 3-1 15,-11 1-2-15,-18 1-2 0,-12 4 1 16,-15 0 1-16,-16 0-3 0,-13 0 3 16,-7 0-3-16,-4 0-10 0,1 0 10 0,-2 0 0 15,-7 0 3-15,-3 0 16 16,-2 0 33-16,1 0 15 0,-1 0 6 0,0 0 3 16,0 0 1-16,0 0-4 0,0-2-35 15,0 0-19-15,0-2 6 0,0 0-21 16,0 0-1-16,0 0-3 0,0 1-16 15,0-1-10-15,0 2-9 0,0-1 6 16,0 0 0-16,0 1-28 0,0 0-276 16,0 0-352-16,0-3-731 0,0 47 603 0</inkml:trace>
  <inkml:trace contextRef="#ctx0" brushRef="#br0" timeOffset="51194.1">21457 7345 691 0,'0'0'1700'0,"0"0"-1510"0,0 0-103 15,0 0 68-15,-13-50-17 0,13 44-19 16,0 0-7-16,0 2-20 0,4 3-92 16,0 1-13-16,2 0-73 0,3 7 86 15,0 4 48-15,4 4 61 0,-4 7 21 16,2 3-19-16,-5 6 16 0,-2 5-42 15,-2 2-29-15,-2 1 10 0,0 2-9 16,0-1-20-16,0 2-15 0,-1 0-2 16,1-3-19-16,-1 1 9 0,0-3-10 0,-1-3-14 15,0-5 14-15,-2-3 17 0,-1-6-5 16,-1-4 10-16,2-5-19 0,-3-3 28 16,-2-4 13-16,-3-3 34 0,-4-1-13 15,-7-4-21-15,-4-3-1 0,-1-4 16 16,0-2 49-16,-1 1-6 0,4 0-7 15,5 1-18-15,2 3-25 0,6 2-24 0,2 1-28 16,5 2-18-16,3 2-18 16,2 1-41-16,0 0-52 0,3 2-72 0,6 5 9 15,4 1-11-15,6-1-131 0,17 0-203 16,-6-2-550-16,1-5-462 0</inkml:trace>
  <inkml:trace contextRef="#ctx0" brushRef="#br0" timeOffset="51444.09">21916 7267 2877 0,'0'0'384'0,"0"0"-190"0,0 0 28 16,2-46-11-16,-2 44-22 0,0 1-170 0,0 2-19 16,2 9-170-16,2 9 170 15,1 9 78-15,4 7 11 0,-2 14 17 0,2 11-41 16,0 8-30-16,-4-3 2 15,1-11-3-15,-4-13 4 0,-1-15-36 0,-1-1-2 16,1 3 3-16,-1 3-2 0,0 1-1 16,0-3-2-16,0-4-103 0,0-4-60 15,-3-5-188-15,-3-3-138 0,-6-10-247 16,0-3-732-16</inkml:trace>
  <inkml:trace contextRef="#ctx0" brushRef="#br0" timeOffset="51617.08">21575 7694 2466 0,'0'0'522'0,"0"0"-314"0,0 0-116 16,0 0 29-16,0 0 83 0,-56-25 86 15,56 25-79-15,6 0-137 0,8 0-72 0,10-2-1 16,14-1 0-16,16 0-1 16,15 0-32-16,8 2-71 0,-5-2-184 15,-8 1-179-15,-23-1-584 0,-16-3-476 0</inkml:trace>
  <inkml:trace contextRef="#ctx0" brushRef="#br0" timeOffset="52273.28">22234 7533 2062 0,'0'0'379'0,"0"0"-114"0,0 0 11 16,0 0-61-16,0 0-71 0,0 0-84 16,0 0-44-16,0 0 0 0,0 0 28 15,0 0 29-15,-56 37 0 0,39-19-29 16,-1 2-28-16,2 0 0 0,2 1-15 0,3-1-1 15,0-1-1-15,5-3 0 0,-1-2 1 16,3-5 0-16,0-3 1 0,3-2 0 0,1-2 12 16,0-2 40-16,1 0 42 15,8-7-4-15,3-3-91 0,4-5-31 0,5-2-4 16,0-2 3-16,0 0 10 0,-1 3 22 16,0 0-1-16,-3 2-1 0,-1 2-32 15,-4 1 15-15,1 3-6 0,-7 6-1 16,1 2-43-16,-2 2-48 0,-1 6 34 15,1 5 54-15,2 2 17 0,-2 5 12 16,0 1 0-16,4 2 41 0,-1 0 0 16,3-3 13-16,-1-2-19 0,2-2 0 15,-2-5 0-15,1-3 0 0,-1-2-1 16,0-4 10-16,-1-2 1 0,3-2 18 0,-3-7 6 16,3-5-38-16,-1-5-31 0,0-5-62 15,-2-4 12-15,0-3 34 0,-3-3-31 16,-3-2 19-16,-1 2 28 0,-1 2 0 15,-1 4 19-15,0 6 21 0,0 2-17 16,-1 7 11-16,-1 3 35 0,0 2-6 0,1 2-21 16,1 3-8-16,0 1-34 0,0 2-79 15,3 0-59-15,8 5 40 0,6 3 70 16,5 0 28-16,3 2 1 0,5 1 0 16,5 0 11-16,-1-2-9 0,-3 0-3 15,0 0-2-15,-6-1-76 0,-4-2 52 16,-2 0 7-16,-6 0 7 0,-5-3 10 15,-3-1-17-15,-3-1 0 0,1-1 4 0,-3 1 15 16,0-1 38-16,0 0 6 0,0 0-9 16,-5 2 6-16,-2 0 25 0,-5 2 0 15,1 3-9-15,-5 1-20 0,2 1-18 16,1 1-17-16,0-1-2 0,5 2 0 16,-2 0-9-16,7 3-16 0,0 0-12 15,3 1 37-15,3 2 28 0,5 0-24 16,6-1-4-16,5 1-29 0,2-2-220 0,5-3-151 15,19-4-167-15,-9-3-537 0,-1-3-493 16</inkml:trace>
  <inkml:trace contextRef="#ctx0" brushRef="#br0" timeOffset="52688.44">23266 7473 2336 0,'0'0'429'0,"0"0"-175"0,0 0-8 0,0 0-58 16,-78-38-39-16,52 36-10 0,-4 2 34 15,-1 8 19-15,0 3-61 0,2 2-40 16,4 5-45-16,3 2-43 0,4 4-3 16,3 1-2-16,8 1-1 0,3 2-13 15,4-2 16-15,2-1 0 0,7-1 19 16,5-2-3-16,1-5-14 0,0-5-2 16,1-4-43-16,2-4-59 0,-1-4-26 15,0-4 8-15,1-7-12 0,-3-7-29 0,2-5-35 16,-1-8 5-16,2-12-10 0,-1-12 9 15,1-12-1-15,-4-4 22 0,1 7 26 16,-6 7 145-16,-3 19 16 0,-2 7 113 16,-3 7 87-16,-1 7 124 0,0-3-155 15,0 2 48-15,0 0 54 0,0 7-95 0,-1 3-57 16,0 8-13-16,1 0-122 0,-1 9-146 16,1 9 146-16,0 8 6 0,0 10 100 15,0 13-59-15,5 13 34 0,5 9-35 16,0 0-21-16,2-7-22 0,-4-17-2 15,-3-13-1-15,2-8 10 0,-2-2-10 16,0 1-1-16,1 1-3 0,3 2 1 16,-3-7-108-16,4-7-240 0,-3-5-268 15,-2-9-1003-15</inkml:trace>
  <inkml:trace contextRef="#ctx0" brushRef="#br0" timeOffset="53893.21">24407 7057 1683 0,'0'0'588'0,"0"0"-207"0,0 0-59 0,15-46-66 16,-15 37-55-16,0 2-14 0,0 3-29 15,0 1-23-15,-6 2-53 0,-6 1-82 16,-4 8-20-16,-6 5 20 0,-3 4 44 16,-5 10-13-16,-2 2-31 0,3 5 0 15,1 1-16-15,5 3-3 0,6 2-15 16,7 2 31-16,4-4-10 0,6 0 12 16,8-1 1-16,8-5 14 0,6-3-13 15,2-7-2-15,4-5-70 0,4-5 8 16,0-7 35-16,3-4-67 0,-1-1 6 15,-3-9 55-15,0-2 16 0,-4-4 18 16,-4-2 54-16,-3-3-7 0,-3 1 10 0,-3-2-13 16,-5-1-6-16,0 4-23 0,-5 1 20 15,-2 3 56-15,-1 3 10 0,-1 4-1 16,0 3-3-16,0 2-25 0,0 2-72 16,-1 0-47-16,-1 5-71 0,-2 7 114 15,-4 1 4-15,5 3 1 0,1 5-1 0,2 0-21 16,2 1 21-16,8 0 2 0,0-4 16 15,4-1-14-15,1-3 13 0,-2-3-17 16,3-4-3-16,-2-2-87 0,-1-2 4 16,-1-3-5-16,-4-1 34 0,2-6 13 15,-6 0 16-15,0-4-3 0,-3-1 2 16,-1-4 7-16,-1 1 22 0,-4-2 2 16,-2 1 0-16,-3-1 18 0,3 2-18 15,-1 0 91-15,4 1 23 0,1 0-25 16,3 1-9-16,0 1 9 0,0-2-60 15,5 2 6-15,4 4-37 0,0-1-3 0,5 6-37 16,2-1-13-16,3 4-3 0,3 0-1 16,1 7-3-16,0 7 13 0,0 1 3 15,-2 7 6-15,-2 4 4 0,-3 1 6 16,-7 2 27-16,0 2-10 0,-6-2-2 16,-1-3 13-16,-2-3 0 0,0-2 0 15,-4-7 1-15,1-1 12 0,-1-6-10 0,2-2 13 16,1-4 15-16,0-1 57 0,0-5 82 15,1-5-92-15,0-6-50 0,1-5-6 16,7-2-22-16,2-4-19 0,4-2 7 16,3 0-1-16,-2-1 1 0,5 3 12 15,-2 1 9-15,0 5-9 0,0 2 0 0,-3 3 0 16,-3 5-3-16,1 1-22 0,-2 7 0 16,0 3-9-16,-1 0-55 0,0 8-14 15,4 4 37-15,-3 4 37 0,4 4 7 16,-3 3-2-16,-1 2 24 0,2 2 19 15,-3-3-16-15,0 0 10 0,-1-4 9 16,-1-3-6-16,-2-3 3 0,-2-5-16 16,-1 0 9-16,0-5 1 0,-1-2 3 15,0-2 21-15,-1-2 99 0,1-7-11 16,2-4-125-16,2-7-19 0,4 1 16 0,2-5 1 16,3-4 4-16,4 1-1 15,1-2-1-15,1 0 19 0,2 2 9 0,3 2-25 16,4 3 22-16,0 3-25 0,4 4-28 15,0 4 3-15,0 3-16 0,2 6 13 0,2 2-15 16,-3 10-5-16,-4 4-12 0,0 5 7 16,-6 7 28-16,-7 1-7 0,-5 3 20 15,-9-1-7-15,-4 2 6 0,-13-3 12 16,-8 0 1-16,-9-3 2 0,-7-3 23 16,-6-2-6-16,-2-5 3 0,0-3 10 15,6-5-1-15,6-1 0 0,4-5 4 16,7-1-16-16,9 0 7 0,2-4-26 15,7-5-139-15,4-1-72 0,15-14-310 16,2 2-528-16,4-2-576 0</inkml:trace>
  <inkml:trace contextRef="#ctx0" brushRef="#br0" timeOffset="54428">25809 6822 2428 0,'0'0'349'0,"0"0"-137"0,0 0 37 16,0 0-3-16,0 0-91 0,0 0-155 16,0 0-159-16,0 0 159 0,0 0 61 15,0 0 21-15,60 76-12 0,-43-34-17 16,4 13-31-16,4 12 22 0,3 10-6 16,-1-3-25-16,-6-8 9 0,-5-10-22 15,-6-20-41-15,-2-7-72 0,-4-9-84 16,-3-7-38-16,-1 3-66 0,0-1 6 0,-6-1-54 15,-3-4 70-15,-2-5 137 0,0-3 142 16,0-2 26-16,-1-5 90 16,3-4 1-16,-2-4 55 0,5-3 93 0,-1-4-50 15,3-4 74-15,4-2-91 0,0-4-52 16,3-2 41-16,7-1-32 0,2-1-14 0,2 1 26 16,5 1-17-16,0 5 17 15,4 1-92-15,2 6-50 0,5 2-25 0,1 5-21 16,4 6-19-16,4 4-16 0,1 4-3 15,2 10-3-15,-2 7 0 0,-1 7-4 16,-5 9 29-16,-4 12-16 0,-7-5-5 16,-6 3 5-16,-6-5-32 0,-10-10 13 15,-1 0-26-15,-4-7 57 0,-4-6 39 16,-1-3 2-16,-5-6 3 0,0-6 67 16,0-1 43-16,-1-5 6 0,1-8-21 0,2-4-7 15,2-5 12-15,6-5 8 16,4-4 1-16,1-5-41 0,13-13-25 0,9-9-24 15,7-5-10-15,2 8-12 0,-6 14-71 16,-6 17 3-16,-6 10-31 0,-1 1-3 16,4 1-79-16,0 2-130 0,0 6-298 0,-5 1-762 15,0 3-467-15</inkml:trace>
  <inkml:trace contextRef="#ctx0" brushRef="#br0" timeOffset="54998.04">26833 7057 1152 0,'0'0'1694'16,"0"0"-1331"-16,0 0 50 0,1-53-51 15,-3 41-48-15,-6 2-94 0,-1 3-75 0,-5 2-75 16,-4 5-57-16,-2 1-12 0,-4 10-1 16,-3 3 1-16,-1 5-1 0,3 5-1 15,5 2-24-15,4 1 10 0,7 3 14 16,5 0-21-16,4-3 7 0,2-2-78 15,6 0-21-15,4-5-47 0,2-6-17 16,1-4 2-16,2-4-16 0,0-6 34 16,2 0 50-16,-1-7 9 0,0-5 74 15,-1-6 25-15,-1-3 9 0,1 0 4 0,-2-4 57 16,-1 2 38-16,-2-2-22 0,2 1-48 16,-5 3 75-16,1 2-25 0,-2 5-13 15,-2 3 30-15,1 4-61 0,-4 1-35 16,-1 5-9-16,0 1-76 0,0 4-103 15,1 6 88-15,4 2 91 0,-3 5 16 16,0 2 21-16,-1 2-11 0,1 1-8 0,2 1-17 16,1-3 12-16,-1-2 3 15,5-1-4-15,-1-4 13 0,5-4 0 0,3-6-25 16,2-3-56-16,2-1-1 0,3-10 10 16,2-2-13-16,-2-6 26 0,1-3 34 15,-2-3 40-15,0-1-37 0,-1 1 35 16,-7 2-1-16,1 1 26 0,-5 5 75 0,-4 4 1 15,-1 2 16-15,-4 3 34 0,-1 5-28 16,-1 1-68-16,-1 2-93 0,1 5-117 16,-1 7 114-16,1 4 3 0,-1 5 25 15,0 5 3-15,0 1-25 0,2 2 12 16,-1-2-13-16,2-2 1 0,4-1 9 16,0-3-12-16,0-5-105 0,3-3-127 15,-1-7-143-15,8-9-199 0,-5-7-694 16,-2-5-904-16</inkml:trace>
  <inkml:trace contextRef="#ctx0" brushRef="#br0" timeOffset="55097.88">27303 6667 13 0,'0'0'2233'16,"0"0"-2065"-16,0 0-168 0,-62-27-119 0,46 28 2 16,0 10 39-16,1 11 49 0,4-1-299 15,6 1-1341-15</inkml:trace>
  <inkml:trace contextRef="#ctx0" brushRef="#br0" timeOffset="55473.65">27556 6965 3280 0,'0'0'498'0,"0"0"-360"15,0 0-138-15,0 0-63 0,0 0 60 16,0 0 3-16,37 46 16 0,-33-21 0 15,-1 3-15-15,0 3-1 0,-3 1-3 16,-3-3-76-16,-3-2 54 0,-2-6-38 16,-3-1 15-16,2-8 23 0,0-5 25 15,2-4 0-15,1-3 54 0,1-5 81 16,2-5-15-16,3-5-67 0,0-5-12 16,8-2-40-16,2-6 17 0,5-1-18 0,2 0-2 15,0-2 1-15,0 3 1 0,0 3 1 16,0 3 31-16,-3 5 33 0,-2 2-30 15,1 5 2-15,-3 2 4 0,1 4-41 16,0 4 0-16,0 3-91 0,4 7 7 0,3 6 40 16,1 6 44-16,0 6 36 0,-2 2-36 15,-1 3-2-15,-1 0 2 0,-5-2-19 16,0-2 16-16,-2-2-14 0,-1-5-11 16,-4-4-224-16,1-12-211 0,-3-4-693 15,1-4-930-15</inkml:trace>
  <inkml:trace contextRef="#ctx0" brushRef="#br0" timeOffset="55659.89">28055 6529 1000 0,'0'0'1978'16,"0"0"-1645"-16,0 0-47 0,0 0 61 16,0 0-196-16,0 0-135 0,0 0 24 15,0 0 41-15,-19 56 9 0,16-7-9 16,3 13-13-16,9 16-34 0,7 3 6 15,3-4-18-15,1-7-22 16,-4-10-1-16,-5-5-151 0,-2-6-193 0,-8-12-306 0,-1-13-761 16,-2-13-594-16</inkml:trace>
  <inkml:trace contextRef="#ctx0" brushRef="#br0" timeOffset="56098.81">27869 7054 3011 0,'0'0'396'0,"0"0"-208"0,0 0 64 0,0 0-25 16,9-52-124-16,4 42-72 16,0 0-12-16,7 1-19 0,7 1-21 0,4 2-29 15,7 0 4-15,4 3 14 0,4 2-3 16,4 0-141-16,-4 0 0 0,0-2 11 16,-1 0 25-16,-5-2 38 0,-4-3 61 0,-2-1 41 15,-6-3 30-15,-1 1-2 0,-6-2 10 16,-1 1 71-16,-7-1 21 0,1 0-48 15,-7 2 51-15,-1-1-20 0,-4 4-10 16,-2-3-48-16,-2 5-27 0,-8-1-28 16,-4 1 0-16,-4 1-2 0,-7 3 2 15,-1-1 30-15,-1 3 14 0,1 3-16 16,3 4-28-16,3 4-10 0,8 4-18 16,1 4 9-16,9 5 19 0,2 3 29 15,14 2 8-15,6 4-3 0,9 3-3 16,8-1-3-16,6 1-24 0,-1-3-3 15,-1 0-1-15,-5-5-3 0,-9-6 3 16,-7-3-3-16,-6-6-15 0,-9-3-26 0,-5-4-5 16,-4-1 49-16,-11-4 47 0,-6-1 0 15,-9 0-4-15,-9-1-2 0,-7-4-38 0,-12 1-2 16,-11-2-1-16,8 4-28 0,9 0-16 16,10 2-168-16,0 0-267 15,7 1-740-15,2-1-1147 0</inkml:trace>
  <inkml:trace contextRef="#ctx0" brushRef="#br0" timeOffset="57432.63">22477 8272 864 0,'0'0'130'0,"0"0"1"16,0 0-8-16,0 0-15 0,0 0-7 16,0 0-4-16,0 0-2 0,0 0-4 15,0 0-23-15,-45-2-9 0,44 2-1 16,0 0-19-16,1 0-3 0,0 0-4 15,0 0-6-15,-1 0 6 0,1 0 1 0,0 0 3 16,0 0-4-16,0 0 10 0,0 0 10 16,0 0 6-16,0 1 0 0,0-1 13 15,0 0-12-15,0 0-11 0,0 1-19 16,2-1-10-16,4 2 30 0,4-2 35 0,4 0 9 16,1 0-3-16,8 0-4 15,5 0-5-15,2-2-14 0,6-2 0 0,5-2-16 16,2-2-13-16,3 1-12 0,2-2-4 15,2-1-9-15,3 0 2 0,-2 0-11 16,3 1 12-16,1-3-13 0,-2 2 9 16,1 1-9-16,-2-1 9 0,-2 0-10 15,-2 1 2-15,2-1-1 0,-3 0 0 16,4 1 0-16,-2-1 16 0,2-1-6 16,-1 3-10-16,3-4 32 0,0 3 12 15,11-4-12-15,10-1 13 0,11-1-4 16,3 0-9-16,-10 3 6 0,-6 2 0 0,-11 0-19 15,0 1-7-15,-3 1-12 0,0 1 20 16,-4 0-20-16,2-1-1 0,0-1 10 16,1 0-9-16,-8 1 10 0,-8 2 3 0,8 0 34 15,7-3-31-15,8-1-4 0,9-2 4 16,-10 3 7-16,-5 1-7 0,-1 2 12 16,-1-1-15-16,1 3-13 0,0-4 16 15,-6 4-7-15,-10 1-12 0,-9-1 0 16,1 1 0-16,4-1 12 0,5-1-8 15,6-1 8-15,2-1-9 0,-1 0 0 16,0 0 10-16,1-3 5 0,-1 2 1 16,2-1-3-16,-3 0 2 0,2-1 4 15,-3 0 0-15,-1 2-4 0,0 0-15 16,2-1 15-16,-2 0-17 0,0 0 12 16,3 2-10-16,-2-1-3 0,0 0 1 0,2-1 1 15,-1 3 1-15,-1-1 12 0,4 1 7 16,-3-1 0-16,1 0-19 0,-1 2 22 15,-2-3-10-15,4 0-3 0,-2 0 1 16,3 0-10-16,9 1 9 0,11-3-11 0,9 0-1 16,2 3-10-16,-9-1 7 0,-18 2 3 15,-15 5 2-15,-6-3 13 0,-5 2-13 16,5-2 20-16,6 0-19 0,0 1 9 16,0 0-11-16,-4-1 3 0,-4 2-2 15,-1-1 1-15,-4 1-2 0,-2 0 0 16,-2 0 0-16,-5 1 0 0,-4-1 2 15,0 0 9-15,-7 2-10 0,-2-2 0 16,-1 2-2-16,-3 0-1 0,-1-1-23 16,0 1-35-16,-1 0-52 0,-18 0-98 15,-1-3-426-15,-6-1-906 0</inkml:trace>
  <inkml:trace contextRef="#ctx0" brushRef="#br0" timeOffset="76122.8">9185 15544 760 0,'0'0'251'0,"0"0"-40"0,0 0-48 15,0 0-46-15,0 0-3 0,0 0 3 16,0 0-39-16,0 0-26 0,0 0-10 15,7-18-42-15,-5 18 0 0,-1 0-45 16,1 0-4-16,-1 0 14 0,0 0 9 16,0 0 9-16,0 0 17 0,-1 2 13 15,1-2 0-15,0 0 4 0,0 1 2 16,0 0 17-16,2-1-4 0,-2 2 30 16,0-2 26-16,1 1-4 0,0-1 0 15,-1 0 7-15,-1 0-17 0,0 0-6 0,0 1-22 16,0-1-25-16,0 2-21 0,1-2-16 15,1 1 16-15,-1 2 1 0,2-1 2 16,3 4 23-16,0-3-10 0,1 3 7 16,5-1-4-16,-1-1-3 0,5 1 23 0,1-2 6 15,4-1-6-15,1-1 9 0,2-1-3 16,4 0-22-16,-1 0-7 0,0 0-13 16,1 0 29-16,-1 0-6 0,-2 0 13 15,0 0-14-15,0 0-22 0,-2 0 0 16,0 0-3-16,0 0-1 0,-4 2-12 15,2 1 11-15,0-1-2 0,-2 2 1 16,1-1 3-16,1 0 1 0,-1-1 2 16,4 1 17-16,4-1-8 0,1 0 8 15,4-2 5-15,1 0 4 0,5 0 13 16,2-2 9-16,3 0 0 0,5-2-9 16,-1 0-10-16,1 1 32 0,-3 1 2 0,-4-1-5 15,-4 2-39-15,-5 1-22 0,-2 0-1 16,-5 0 0-16,-2 0 0 0,-2 0 1 15,1 0 1-15,-3 0 1 0,3 0 0 16,2 1-2-16,1-1 0 0,5 0 0 16,1 1-1-16,3-1 0 0,3 0 0 0,0 2-1 15,3-2 1-15,-1 1 0 0,0 0 0 16,1-1 1-16,-3 0-1 0,-3 0 0 16,-1 2-2-16,-2-1 1 0,-4 1-1 15,-4-1 0-15,-1 1-10 0,-3 1 12 16,-1-1 1-16,1 0 1 0,-1-1-1 15,2-1 0-15,2 1-1 0,2 2 0 16,1-2 0-16,0 2 1 0,4 0 0 0,-2-2 0 16,1 0 1-16,2 1 1 0,-1-1 0 15,2-1 1-15,-2 0-2 0,2 0 11 16,0 0-10-16,-2-3 2 0,2-1 8 16,-1 0-10-16,1 0-2 0,-1 2-1 15,2 0 1-15,-2-3-1 0,3 4-1 16,0 0 0-16,0-2 0 0,1 3-1 0,2-3 0 15,0 3 0-15,-2-2 3 0,1 2 0 16,0-2 2-16,0 1 0 16,-2-2 0-16,0 0 1 0,2 0 0 0,-5 0 10 15,2 1-11-15,1-1-1 0,-3 2-1 16,3-2-3-16,-1 2 1 0,-2-1 0 0,2 2-2 16,-2 0-8-16,2 0 11 0,-4 0 0 15,2 2 0-15,-3-1-1 0,2 2 2 16,-3-3-1-16,-1 1 1 0,2 0 0 15,-3 1 0-15,0 0 3 0,0 1-1 16,2-3 10-16,-1 0-10 0,0 1-2 16,3-1 0-16,0 2 0 0,-1-2 0 15,3 2 2-15,-1 1-1 0,3-3 0 16,-2 1 2-16,-1-1 10 0,-3 0-12 16,0 0 2-16,-4 0 10 0,0 0-11 15,-1 0 10-15,-2 0-10 0,0 0 14 0,1 0-16 16,2-1 2-16,0-1 0 0,5 2 2 15,-1-1-3-15,1 1 2 0,2 0 9 16,-2 0-10-16,1 0 1 0,-2 0 9 16,-1 0 1-16,2 0 6 0,-3 0 10 0,-2 0-10 15,2 0 3-15,1 0-7 0,-1 0-2 16,1 0-10-16,0 1 10 0,1 2-13 16,1 0 1-16,-2-1-1 0,1 3 0 15,-2-3 0-15,-1-1 2 0,-2 2 11 16,1 1-10-16,-1-3 9 0,-1 0 4 15,-1 2 6-15,1-3 3 0,0 1 23 16,2 1-17-16,-1-1-6 0,1 0-12 16,1-1-10-16,-2 2 25 0,2-2-15 15,-1 0-10-15,2 0 12 0,-4 0 1 0,1 1 0 16,-1 0 0-16,-3-1-13 0,1 0 29 16,-4 0-10-16,-1 0-1 0,-1 0-5 15,-2 0 6-15,-1 0-21 0,-3 0 18 16,-1 0 2-16,-2 0 8 0,0 0-5 15,-3 0-2-15,0 0 6 0,-1 0-3 16,0 0 3-16,0 0-6 0,0 0-4 16,0 0-5-16,0 0-1 0,1 0-10 0,-1 0 1 15,0 0-3-15,0 0 0 0,0 0-15 16,0 0-1-16,0 0-2 0,0 0 5 16,0 0-2-16,0 0 2 0,0 0-8 15,0 0-14-15,0 0-11 0,-2 0-48 16,-15 0-356-16,0-4-684 0,-3-4-1400 0,76 20 2498 15</inkml:trace>
  <inkml:trace contextRef="#ctx0" brushRef="#br0" timeOffset="113918.03">11690 17501 628 0,'0'0'85'16,"0"0"-3"-16,0 0 172 0,0 0-121 16,0 0 7-16,0 0-6 0,0 0-30 15,0 0 10-15,4-49-40 0,-1 44-9 16,0 1-13-16,1 1 4 0,-2-1 2 0,2 0 10 15,-3 0-22-15,1-1 5 0,0 2-25 16,0-1 26-16,-1-1 23 0,0 2-7 16,1 1-4-16,-2 2-15 0,1-1-49 15,-1 1-10-15,0 0-67 0,0 0-24 16,1 0 1-16,0 0-7 0,3 3 39 16,0 2 44-16,2 2 24 0,0 0 36 15,3 3 12-15,2 0-6 0,2 2-16 16,1-1 17-16,2 2-27 0,4-1 29 15,3 0 7-15,3 0 3 0,3 0 13 0,4 2-20 16,2-1-19-16,0 2-3 0,1-1-7 16,-2-2-18-16,-4 2 0 0,-1-3 12 15,-4 1-12-15,-4-3 12 0,-2-2-13 16,-2-1 3-16,-5-2 16 0,1-1-16 16,0 1 1-16,-4 0-4 0,-1 0-1 0,3-1-11 15,-5 1 12-15,1-2 3 0,-3-2 10 16,-1 1-12-16,-1 0-1 0,-2-1-1 15,0 1-22-15,0 0 1 0,0-1-4 16,0 1-3-16,0-1 0 0,0 0 9 16,0 0 7-16,0 0-3 0,0 0-6 15,0 0-1-15,0 0-19 0,0 3 10 16,-2-1 32-16,-3 3 33 0,-4 0 16 16,1 2 12-16,-6 2-3 0,-1 1-13 15,-1 0-6-15,-2 3-26 0,-2-2-11 16,0 2 21-16,0-1-1 0,-2 2-20 15,0-2 1-15,-3 2 0 0,2-1 13 0,-3 4-15 16,-1-3 25-16,-3 3-24 0,2 0-1 16,-3-2 1-16,3 1 24 0,-1-4-13 15,2 1-11-15,3-2-2 0,3-4 22 16,0 1-18-16,3-5 34 0,3 1-6 0,4-4 17 16,2 0 18-16,4 0 36 0,3 0 31 15,2 0-19-15,0 0-55 0,0 0-60 16,0 0-31-16,0 0-27 0,0 0-2 15,0 0-1-15,0 2-13 0,2 0-15 16,-2 6-123-16,0-1-389 0,0-1-534 0</inkml:trace>
  <inkml:trace contextRef="#ctx0" brushRef="#br0" timeOffset="128542.54">15322 14662 39 0,'0'0'369'15,"0"0"-190"-15,0 0-55 0,0 0 23 16,0 0 48-16,0 0 23 0,0 0-9 16,0 0-69-16,0 0-46 0,0 0-26 15,-21-22 0-15,21 20-29 0,-1 1 23 16,1 0 19-16,-1-1 10 0,1 1 9 0,0 1 7 16,-1-3-3-16,0 2-30 0,1 0-22 15,-1-1-10-15,1 0-4 0,0 0 1 16,0 0-10-16,0 0-3 0,0 0-4 15,0 1 4-15,0-3-7 0,4 0 7 0,2-2-23 16,0 2-3-16,2-1-3 0,3 0 3 16,-2 0-2-16,4-1-10 0,-3 2 11 15,4 0-1-15,-2-1 0 0,-2 3-27 16,5-1 29-16,-3 0-13 0,3 2 10 16,2 1-20-16,0 0 4 0,0 0 16 15,3 0-13-15,-1 0-10 0,0 0 13 16,-2 4-3-16,-1 0-10 0,0 1 0 15,-3 0 4-15,-3 1-30 0,1 0 16 16,-4 1 1-16,0-1 13 0,3 1 22 0,-3 1 23 16,2-2 19-16,0 2-26 15,-2-1 0-15,3 1 10 0,-2-2-24 0,2 2-2 16,-3-1 0-16,1 0-26 0,-2-1 25 16,-1 1-34-16,-1 0 33 0,-2-1-11 15,0 0-10-15,0 1 23 0,-2-2-1 0,0 1-1 16,0 0 2-16,0-2 0 0,-3 1 16 15,0 0-14-15,0 1 14 0,1-1-15 16,-3 2 0-16,1 0 3 0,-3-1-2 16,2 2 0-16,-3-2 14 0,-3 2-3 15,1 0 0-15,-2-1 0 0,-2 0 10 16,2 1-11-16,-2-1 5 0,1 0-5 16,1 0 8-16,0 1-1 0,2 0 1 15,-2 1-1-15,3 0-6 0,0 1-10 16,1 0-1-16,0 0 24 0,3 2-26 0,2 2 0 15,0 0 19-15,2 2-17 0,1 0 14 16,0 2-14-16,3 0 10 0,4 0-8 16,6 0-4-16,1 0 19 0,1-1 3 15,6-3-2-15,3 1 2 0,0-4 10 16,-3-1-19-16,0-3 6 0,-3-4 4 16,-5 0-10-16,1-2 3 0,-4-1 9 0,-1 0 11 15,0-1-17-15,1-4 10 0,-2 2-27 16,2-3 15-16,-2 0-15 0,0-1-1 15,-4 2 15-15,-1 0-15 0,-2 2 34 16,-1 0-9-16,0 1-26 0,-3 0-33 16,-3 0-21-16,-4 2-4 0,-5 0 13 15,1 0 7-15,-5 0 38 0,0 3 12 0,0 2 14 16,2 2 9-16,1 2-16 0,3 0-19 16,2 2 0-16,2 3 2 0,1 3 0 15,4 2 17-15,3 3-3 0,1 2-3 16,1 1 9-16,4 1 4 0,4 3-5 15,-3-2-21-15,-1 1-2 0,2-2 1 16,-3-1-1-16,-2-2 2 0,1-2-1 16,-3-4-1-16,0 0 0 0,-1-1-1 15,-5-3 0-15,-2-2 1 0,-1-2 2 16,-5 0 0-16,-1-4 16 0,-1 2 3 0,-2-2-3 16,-3-2 6-16,-2-1-2 0,-2 0-8 15,1 0 4-15,0-2 19 0,0 0-9 16,2 0 6-16,4 0-13 0,2 0 9 15,3 0-15-15,3-2-13 0,3 2-12 16,-2 0-29-16,-1 0-317 0,-2 0-234 0,3-2-871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8T06:51:14.241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5836 6467 840 0,'0'0'502'0,"0"0"-248"16,0 0-124-16,0 0 9 0,0 0 40 16,0 0 19-16,0 0-4 0,0 0-130 0,0 0 46 15,0 0-32-15,0 0-24 0,0 0-2 16,0 0 6-16,0 0 22 0,0 0 10 15,0 0-26-15,0 0-19 0,0 0-13 16,0 0 6-16,0 0-3 0,0 0-12 16,0 0-20-16,0 0 0 0,0 0-2 15,0 0 0-15,0 0-1 0,0 0 3 16,0 0 20-16,0 0 2 0,0 0 4 16,0-1-10-16,-2-1-16 0,-2 0 15 0,1-1-18 15,0 1-2-15,0 1 0 0,-1-2-27 16,-2-1 13-16,2 2 4 0,0 0 10 15,0-1-27-15,1 3 7 0,-3-1-1 16,2 0-9-16,-1 0-9 0,-1 1-1 16,-2 0 10-16,2 0 3 0,-1 2 0 15,-3 2 10-15,3-2 6 0,-2 2 10 16,2 1-19-16,0-2 21 0,-1 2-35 16,3 1 4-16,0 0 19 0,-3 0 12 0,4 0-18 15,0-1 10-15,0 2 9 0,1-2 25 16,-2 2-23-16,3 1 24 0,1-2 0 15,-1 0-4-15,1 3 7 0,1-3-7 16,-2 2-9-16,2 0 0 0,0-1-13 0,0 1 2 16,0 0-1-16,2-1 0 0,1 1 2 15,1 0 25-15,2 0-12 0,0-1 0 16,-1 1-3-16,3-4 16 0,-1 1-7 16,-1-1 10-16,3-1 7 0,-1-1-4 15,1 0 6-15,0-1 4 0,2-1-4 16,-1 2 10-16,2-2-10 0,-1 0-6 15,0 0-3-15,-1-2-4 0,3-2 10 16,-4 0 13-16,3-1 9 0,-1 0 12 16,1-2 4-16,-4-1-10 0,3-1-19 0,-3 2-13 15,1-2-8-15,-2 1-25 16,-1-1 2-16,1 1 10 0,-3-1-13 0,-1-1 1 16,-1 3 17-16,0-3-17 0,-1 2 1 15,-1 0 7-15,0 0-9 0,0 1-1 16,0 1 0-16,-1-1 0 0,-2-1-2 0,-1 0 1 15,-1 3-17-15,-3-2 3 0,2 2 13 16,-3 1-19-16,-2 0-1 0,2 0 1 16,-5 1-3-16,1 1 3 0,0 1-6 15,-1 1 6-15,-1 0 3 0,3 0 16 16,-2 0-16-16,1 1 7 0,2 1 9 16,-1 1-19-16,4-1 6 0,-1 2-6 15,2-1-13-15,2 2 4 0,-2 2 5 16,3 1 7-16,0-1 16 0,-1 2-22 0,-2 1 23 15,3 0 2-15,0 2 1 0,2 0 0 16,0 0 0-16,0-1 0 0,2 0-1 16,0-1 0-16,0-1 2 0,4-1 20 15,1 1 0-15,2 0 10 0,1-1-10 16,0-3-20-16,2 3 30 0,1-4 15 16,1 1 6-16,1 0 13 0,-2-3-19 0,2 0-12 15,-3-1 3-15,1-1-3 16,-3 0 2-16,2-1 10 0,-4-3 15 0,0-2 56 15,1 0 12-15,-1-2-46 0,-1-2-41 16,0-1-22-16,-1-1-5 0,-1-1-16 16,-2-1 0-16,-1 1-1 0,0 1 0 15,-2 1 1-15,-4 3 0 0,1 1 0 16,-2 0-2-16,0 4-11 0,0-1-8 16,-1 3-10-16,-4-1-12 0,2 2-10 15,-4 3 1-15,1 1 11 0,1 4 1 16,-2 2-16-16,-5 2-301 0,2 0-805 15,4-2-1267-15</inkml:trace>
  <inkml:trace contextRef="#ctx0" brushRef="#br0" timeOffset="12646.23">4122 7441 1285 0,'0'0'404'0,"0"0"-238"0,0 0-69 16,0 0-22-16,0 0 15 0,0 0 34 16,0 0-14-16,0 0-29 0,0 0-30 15,0 0-12-15,30-12 9 0,-25 12 7 16,1 0-19-16,2 0 31 0,-2 0-21 16,0 3 8-16,1 2-12 0,-2 0-16 15,-1-1 3-15,-1 3 0 0,0-2-7 0,0 3-6 16,-3-1-13-16,0 1 23 0,0-3-7 15,-6 2 0-15,1-2 4 0,0 0 9 16,-3-1-10-16,2 1 1 0,0-1-4 16,1-3 3-16,-1-1 7 0,3 2 22 15,1-2 10-15,0 0 9 0,0-2 12 0,1-1-22 16,1-4-26-16,0-2-34 0,1 1-22 16,5-4 3-16,5 2-13 0,0 0 10 15,3 2-6-15,1 2 8 0,-2-1 1 16,3 3-16-16,-3 3-6 0,-2 1-4 15,2 0-9-15,-5 3 13 0,2 4 12 16,-3 3 29-16,-2 2 0 0,-3 2 16 16,-2-2-13-16,-1 2 19 0,-6-1 7 15,-3-1-6-15,-3-1 8 0,-2-2 1 16,0-2 38-16,2-2-3 0,1-1 3 0,2-4 9 16,-1 0 32-16,4 0 24 15,-1-5 19-15,2-2-75 0,0-1-56 0,3-1-23 16,1 0-2-16,2 1-26 0,0 0-10 15,2 4-7-15,5-2-64 0,2 2-197 16,14 0-185-16,-6 1-570 0,2 1-846 0</inkml:trace>
  <inkml:trace contextRef="#ctx0" brushRef="#br0" timeOffset="13450.59">5052 7481 1061 0,'0'0'820'0,"0"0"-422"15,0 0-126-15,0 0-124 0,0 0-38 16,0 0-30-16,0 0-35 0,0 0-44 0,0 0-1 15,0 0-38-15,28-28-23 0,-24 28-13 16,-1 1 22-16,0 2 52 0,-1 3 13 16,-1 1 26-16,-1 1-14 0,0-2 8 0,0 2-8 15,-1-1 1-15,-3 1 9 0,-2-3 4 16,0 0-10-16,1-1 3 0,2-1 3 16,0-2-3-16,1-1 23 0,1 0 41 15,-1 0 72-15,1-1-24 0,1-4-100 16,0-2-44-16,5-1-35 0,2-1-16 15,1-2 0-15,6 1 7 0,2 2 3 16,1 0 9-16,1 2 0 0,-2 0 3 16,2 4 4-16,-3 2 2 0,0 0-15 15,-5 0 3-15,-1 2-4 0,-4 6 10 16,-2-1 4-16,-3 2 24 0,0-1 1 0,-1 2 35 16,-4-3 39-16,-2-1-20 0,0 0 23 15,1-3-1-15,-3 0 4 0,2-1 18 16,1-2 0-16,-3 0 6 0,2 0 13 15,1-4-17-15,-2 0-24 0,4-1-44 0,-2-1 5 16,-1 0-25-16,4-1-12 0,1 2-1 16,1-2-2-16,1 4-35 0,0-1 0 15,2 1-34-15,5 0-304 0,8 2-197 16,0 1-596-16,1-2-681 0</inkml:trace>
  <inkml:trace contextRef="#ctx0" brushRef="#br0" timeOffset="14095.32">6121 7496 2217 0,'0'0'297'0,"0"0"-297"16,0 0-93-16,0 0-19 0,0 0 112 15,0 0 0-15,0 0-30 0,0 0-21 16,0 0 15-16,0 0 36 0,0 0 7 16,-18 11 15-16,10-6 14 0,2-1-4 15,0-1 30-15,-1-3 51 0,2 0 35 0,2 0 17 16,0 0 8-16,1-4-38 15,1-1-71-15,1-2-48 0,0 1 10 0,0-1-8 16,5-2-18-16,0-1-13 0,4 3-29 16,0 0 4-16,2 2 0 0,-2-1-7 15,4 6-10-15,-4 0 7 0,2 0-13 16,-2 0 0-16,1 3 35 0,-3 2 0 16,-2 2 13-16,1-2 12 0,-5 3 1 15,-1-1 4-15,-5 0 76 0,-1 0 4 16,-2-2 5-16,-3-1 1 0,2 0-10 0,-2 0 26 15,3-2 24-15,-3-2 29 0,4 0 9 16,0 0-20-16,-1 0 5 0,1-4-39 16,2-2-55-16,-1 0-18 0,2 0-40 15,2-1-1-15,1 1-3 0,0 2-22 16,1 2-19-16,0 0-28 0,3 2-230 0,5-1-295 16,2-1-732-16,-2-2-547 0</inkml:trace>
  <inkml:trace contextRef="#ctx0" brushRef="#br0" timeOffset="14711.23">6863 7474 931 0,'0'0'53'0,"0"0"-40"16,0 0-13-16,0 0 58 0,0 0 46 15,0 0 66-15,0 0 38 0,0 0 33 16,0 0-33-16,0 0-37 0,-40 46-9 15,31-44 7-15,0 1-5 0,3-1-6 16,1-2 15-16,1 0 42 0,0 0 8 0,0 0-14 16,1-2-48-16,1-1-47 0,1 0-51 15,0-3-7-15,1 0 5 0,0 0 4 16,1 0-65-16,4-1-6 0,4 1-38 16,-1 2 19-16,-1-3-10 0,1 4 3 15,-2 0 10-15,-1 2-6 0,-2 1-6 0,0 0-20 16,-2 0-6-16,0 0-6 15,-1 0 16-15,0 0 15 0,0 4 19 0,-1 1 16 16,-4 0 32-16,0-1 3 0,1 0 2 16,-2 0-11-16,0-2-8 0,2-2-5 15,2 1 6-15,1-1-6 0,0 2 2 16,0-2-15-16,1 0-72 0,0 0-156 16,3-5-221-16,4-1-692 0,3-3-820 0</inkml:trace>
  <inkml:trace contextRef="#ctx0" brushRef="#br0" timeOffset="15162.64">7576 7493 866 0,'0'0'1196'16,"0"0"-1196"-16,0 0-29 0,0 0 16 16,0 0 13-16,0 0 117 0,0 0-17 15,0 0 17-15,0 0 3 0,0 0-14 16,0 0-25-16,-39 17-7 0,28-13 0 16,0-1 10-16,2-1 9 0,4-1 28 15,-1-1 33-15,4 0 5 0,0-1-13 0,2-2-45 16,0-2-53-16,0 1-48 0,2-3-13 15,4 0 13-15,3 0 7 0,0-1-7 16,1 3-23-16,-1 0 1 0,1 1-3 16,-3 1-7-16,0 3-12 0,0 0-29 15,-3 0 0-15,1 3 6 0,-2 4 23 0,0 0 28 16,-3-3 3-16,0 2 13 0,-3-1 16 16,-3 0 28-16,-1 0 71 0,-2-1 21 15,2-4-28-15,-1 1 8 0,1-1 4 16,2 0 56-16,0-1 5 0,1-3-75 15,-1-1-60-15,1 0-46 0,2-2-11 16,2 2-36-16,0-3-92 0,0-2-276 16,-1-1-625-16,-1 1-1649 0</inkml:trace>
  <inkml:trace contextRef="#ctx0" brushRef="#br0" timeOffset="16967.09">6069 7502 1112 0,'0'0'241'0,"0"0"-150"0,0 0 10 16,0 0 9-16,0 0 76 0,0 0 50 15,0 0-86-15,0 0-53 0,0 0-62 16,-4-9-19-16,3 9 10 0,1 0 13 15,0 0-3-15,-1 0-14 0,1 0 11 16,0 0 15-16,0 0 42 0,0 0 13 16,3 0-22-16,3 0-49 0,4-1-20 15,0-1-12-15,3 0-19 0,-2 2-1 16,2 0-22-16,-3 2-9 0,-1 4 9 16,-4 1 16-16,-2 1 7 0,-2 0 19 15,-1 1 2-15,-1-1 21 0,-3 1-4 0,-2-4 20 16,1 1 9-16,-2-3 3 0,2-1 7 15,1 0 13-15,-1-2 22 0,-1 0 47 16,2 0 71-16,0-2-49 0,0-3-55 16,1-1-47-16,-2-2-19 0,3-1-16 0,1 1-12 15,1 2 9-15,0-2-22 16,0 4-2-16,0 0-20 0,0 2-10 0,0 1-15 16,1-1-231-16,1 2-413 0,-1-1-1309 0</inkml:trace>
  <inkml:trace contextRef="#ctx0" brushRef="#br0" timeOffset="17670.59">6822 7513 202 0,'0'0'1543'0,"0"0"-1543"15,0 0-68-15,0 0-95 0,0 0 118 16,0 0-1-16,0 0-38 0,0 0 84 0,0 0 51 16,0 0-25-16,0 0-4 0,-4 11 27 15,0-8 62-15,1-2 29 0,1-1 22 16,-2 0 20-16,3 0 6 0,0 0-10 15,0 0-17-15,0 0-32 0,1 0-3 16,0 0-14-16,0-3-61 0,0 0-50 16,1 0 12-16,2 0-13 0,2-2-38 15,-1 2-1-15,1 2 1 0,-1-2 15 16,-1 2-15-16,-2 1 2 0,2 0 4 16,-3-1-3-16,0 1 3 0,0 0 9 0,0 0 23 15,0 0 53-15,0 0 17 16,0 0-2-16,0 0-10 0,0 0-7 0,0 0-16 15,0 0-9-15,-2 0-4 0,1 0-2 16,1 0 2-16,0 0-3 0,0 0-12 16,0 0-7-16,0-3-460 0,5-3-549 15,-1-1-680-15,-10 23 1689 0</inkml:trace>
  <inkml:trace contextRef="#ctx0" brushRef="#br0" timeOffset="18450.32">7685 7533 209 0,'0'0'1539'0,"0"0"-1386"16,0 0-59-16,0 0-26 0,0 0 13 16,0 0 17-16,0 0-24 0,0 0 1 15,0 0 9-15,0 0-38 0,-27-6-46 16,27 6-26-16,0 0 26 0,0 0 22 16,0 0 26-16,0 0 13 0,-1 0 10 15,-1 0 10-15,-1 0 12 0,0 0 0 16,-3 0-9-16,-3-3-1 0,3 1-6 15,-1 1-7-15,3 0 6 0,1 0 13 16,1 1-12-16,2 0-27 0,0-2-15 16,0-1-22-16,2-1 9 0,3 1-22 0,3-1-54 15,-1 0-3-15,3 1 10 0,-2 0-8 16,0 0 14-16,1 3 9 0,-5-2 10 16,-2 2-3-16,-1 0-11 0,-1 0 1 0,0 0 13 15,-1 0 3-15,-4 2 19 16,-6 0 19-16,3-1 7 0,-3 1 2 0,3 0 27 15,1 0 24-15,2 0-12 0,3-2-42 16,1 0-12-16,0 0 6 0,1 0 13 16,0 0 15-16,0 0 7 0,0 0-7 15,0 0-6-15,0-1-41 0,0-1-13 16,0-1-28-16,-1-2-343 0,-3 1-303 16,-4-3-1634-16</inkml:trace>
  <inkml:trace contextRef="#ctx0" brushRef="#br0" timeOffset="22444.08">7631 7503 196 0,'0'0'287'16,"0"0"-7"-16,0 0-16 0,0 0-33 16,0 0-32-16,0 0-56 0,0 0-71 0,0 0-17 15,0 0-19-15,-7-30-10 0,7 28 3 16,0 1 10-16,0 0 9 0,0 0 1 16,0 1-33-16,-4 0-16 0,0 0-3 15,-1 0 3-15,-3 0 0 0,-1 0 33 16,3 3 6-16,-3 0-1 0,2 1-5 15,1 1 3-15,-2 0 9 0,1 0 4 16,2 0-11-16,-3 1 17 0,4 0-6 16,0 0-4-16,1-1 4 0,1-1-23 15,1 0-25-15,1-1-1 0,0 1 0 16,0-1 13-16,1-1 9 0,3 0 33 16,2 0 13-16,4-2 80 0,-1 0 6 0,2 0-70 15,1-4-40-15,-1 1-5 16,-3-2-4-16,1 2 10 0,-5-2 6 0,-1 1 22 15,-3 2-6-15,0-2-10 0,0 0-46 16,-1 0-11-16,-3 1-22 0,-4 1-4 16,2-2-3-16,0 3-5 0,-3-1-5 0,2 2-9 15,-1 0 4-15,-2 0 5 0,-6 3-105 16,3 0-610-16,-2-2-1471 0</inkml:trace>
  <inkml:trace contextRef="#ctx0" brushRef="#br0" timeOffset="27993.07">2476 8342 218 0,'0'0'519'0,"0"0"-268"0,0 0-88 16,0 0-10-16,0 0 32 0,0 0-113 15,0 0-69-15,0 0 0 0,0 0 33 16,3-6 13-16,-3 5 3 0,0 1 13 16,0 0 16-16,0 0 17 0,0 0 9 15,0 0-7-15,0 0-22 0,0 0-20 16,0 0-32-16,0 0-24 0,0 0-2 0,0 0 0 16,0 0 1-16,0 0 12 0,0 0 10 15,0 0 13-15,0 0 3 0,0-2 6 16,0 1 0-16,0 1-6 0,0-2-39 15,0 1-23-15,2-2 22 0,-1 1 0 0,0 1 0 16,0 0-21-16,1-1-23 16,1 2-29-16,0 0 6 0,1 0 6 0,5 0 7 15,-4 0 13-15,2 2 42 0,1 3 0 16,-4-1 2-16,-1 0 2 0,1 0 25 16,-4-1-10-16,0 1 4 0,0-1 25 15,-2-1 27-15,-3 2 12 0,-1-2-9 16,-2 1-20-16,2-2-10 0,-2 1 7 15,1-1 6-15,2-1 23 0,0 0 9 16,-1 0-42-16,1 0 4 0,1-3-17 16,1 0-2-16,0-1-8 0,1-1-27 0,1 1-1 15,1-2 0-15,0-1 0 16,0 2-74-16,4-2 22 0,2 2-34 0,2 0 31 16,2 1 26-16,-1 1 3 0,3 1 1 15,-4 2 2-15,0 0-12 0,-2 0-10 16,-1 0 0-16,-2 2-1 0,0 2 4 15,-3 1 36-15,0 1 6 0,-3 0 29 0,-3 0 3 16,0 0 20-16,-4-1-17 0,3 1 1 16,-1-4 9-16,0 0 0 0,3 0-6 15,1 0-1-15,0-2-6 0,-1 0-9 16,1 0-1-16,1 0 4 0,2 0-7 16,-1 0 10-16,1 0-29 0,1 0-3 15,0 0-193-15,0 0-104 0,1-6-283 16,2-2-898-16</inkml:trace>
  <inkml:trace contextRef="#ctx0" brushRef="#br0" timeOffset="29490.35">3094 8351 427 0,'0'0'235'0,"0"0"-154"0,0 0-25 15,0 0 9-15,0 0 62 0,0 0 10 16,0 0-13-16,0 0-7 0,0 0-10 15,0 0 7-15,0 0-3 0,11-5 9 16,-12 6-36-16,-2 1-38 0,-1-2-1 16,0 2 1-16,-2 0 2 0,2 0-12 15,0-1 16-15,1 0 0 0,1-1 13 16,1 0 6-16,0 0 26 0,1 0 19 16,-1 1 3-16,1-1-22 0,-1 0-7 0,1 0-48 15,-3-3-23-15,3-1 7 0,0 2-25 16,0-1 0-16,0-1-2 0,4-1-41 15,0 3 7-15,0-3-23 0,1 1 3 16,2 1 4-16,-2 0 12 0,0 3-19 16,0-2 0-16,2 2 6 0,-3 0 1 15,-1 2 15-15,0 4 35 0,-2 0-2 0,-1-1 3 16,0 3 0-16,-3-2 26 0,-1 1 3 16,-3-1-7-16,-1-2 17 0,3 0 3 15,-1 0-3-15,-2-2 12 0,1-2 10 16,2 0 36-16,-3 0-1 0,3-3-9 15,0-2-32-15,-2-1-20 0,4-1 0 16,0-1-19-16,2 2-16 0,1 0-3 16,0 1-32-16,0 1-17 0,2 0 1 15,1 2-10-15,-1 0 23 0,1 2 2 16,-2 0-25-16,1 0-19 0,-1 0-4 0,1 0 42 16,-1 0 19-16,1 2 10 0,0 2 13 15,1 1 0-15,-1 0 30 0,1-1-30 16,3 1-285-16,-3-3-491 0</inkml:trace>
  <inkml:trace contextRef="#ctx0" brushRef="#br0" timeOffset="30277.15">3551 8398 1875 0,'0'0'454'0,"0"0"-379"0,0 0-75 15,0 0 0-15,0 0 25 0,0 0 111 16,0 0-36-16,0 0-13 0,0 0-45 16,0 0-32-16,-6 0-10 0,1 0-26 15,-3 0 19-15,2 0 7 0,0 0 42 16,-1-1 13-16,2-1 3 0,1 0-23 16,1-2-9-16,1 0 9 0,1 0-9 15,1-2-26-15,0-1-1 0,1 3-1 0,4-3-39 16,3 1-23-16,1 2 6 15,0-1 10-15,2 2 9 0,-3 3 7 0,1 0-10 16,-3 0-6-16,0 2-14 0,-3 4 27 16,2-2 12-16,-4 2 20 0,-1 1 3 15,0-3 13-15,0 2 48 0,-5-2 17 16,0 0 21-16,-1-1-12 0,0 0 3 0,-2-1-16 16,2 0 0-16,-3-2 2 0,4 0 26 15,0 0 0-15,1 0-9 0,1-4-17 16,-1-1-54-16,2 0-22 0,2-2-1 15,0 0-34-15,0 1-19 0,3 1-137 16,5 1-154-16,1-1-248 0,2 0-632 16</inkml:trace>
  <inkml:trace contextRef="#ctx0" brushRef="#br0" timeOffset="30876.16">4033 8366 2123 0,'0'0'252'0,"0"0"-252"16,0 0-80-16,0 0 80 0,0 0 9 15,0 0 59-15,0 0-68 0,0 0 0 16,0 0-2-16,0 0-11 0,-49 17 13 16,43-15 1-16,2-1 19 0,1 0 25 0,0-1 26 15,1 0 42-15,-2 0 61 0,0-2-55 16,1-1-58-16,1-1-58 0,1-2 29 16,1 0 29-16,0 1-42 0,0 0-19 0,0 2-28 15,3-1-27-15,1 4-9 0,4-2 6 16,-3 2 3-16,2-1 4 0,1 1 9 15,1 0 7-15,0 3-14 0,-2-1 20 16,-2 5 7-16,-1-1 18 0,1-2-8 16,-5 3 10-16,0-4 2 0,-1 4 29 15,-7-2 94-15,2 0-10 0,-2-3-7 16,1 2-23-16,-1-2-12 0,0-2 15 16,1 0 7-16,2 0-17 0,-3 0-9 15,3-2-13-15,2 0-19 0,0-2 3 16,1 2-38-16,2-3-79 0,0 0-311 15,2-2-127-15,3-1-646 0</inkml:trace>
  <inkml:trace contextRef="#ctx0" brushRef="#br0" timeOffset="31450.1">4416 8376 1102 0,'0'0'599'0,"0"0"-388"15,0 0-114-15,0 0-67 0,0 0 60 0,0 0 63 16,0 0-60-16,0 0-63 0,0 0-30 16,0 0 2-16,0 0 14 0,9 5 32 15,-9-1 14-15,-1 0-11 0,-2 0 1 16,0 0 32-16,-2-2 9 0,-1 1 10 15,2 0 0-15,0-3 6 0,1 2 25 16,0-2 12-16,1 0-41 0,-1-1-45 16,3-2-18-16,0-1-25 0,0 0-17 15,6-1-76-15,1 0-13 0,5 1 16 16,0-1 25-16,1 3 13 0,1-1 0 0,-5 2 6 16,-1 1-3-16,-1 0-10 15,-2 2-9-15,-3 2 13 0,-2 1 27 0,0-3 11 16,0 4 36-16,-4-2 98 0,-3 0-48 15,-1 0-3-15,3-1-4 0,-1-2 3 0,1-1-6 16,1 1 0-16,1 0-6 0,2-1 2 16,-1 0-3-16,0 0-6 0,0-2-26 15,-2 0-23-15,2-1-14 0,0 0-28 16,1 1-25-16,-2-7-341 0,1 1-660 16,-3 0-1420-16</inkml:trace>
  <inkml:trace contextRef="#ctx0" brushRef="#br0" timeOffset="32412.58">5192 8397 1544 0,'0'0'6'16,"0"0"-6"-16,0 0 0 0,0 0 13 16,0 0 185-16,0 0-25 0,0 0-53 15,0 0-10-15,0 0-32 0,-44 8-7 16,39-8 36-16,1 0 61 0,1 0 38 15,1-2-42-15,1-2-36 0,1 0-16 16,0 2 28-16,1-4-89 0,3 1-51 16,5 1-79-16,-1 1 5 0,1 0 23 0,-1-1 3 15,-1 4 7-15,0-2 2 0,-4 2-19 16,-2 0 1-16,0 0 5 0,-1 4 25 16,-1 1 27-16,-3-2 22 0,-4 2 20 15,1-1-4-15,0-1 17 0,-2-1 25 16,4-1 86-16,-2-1-29 0,1 0-16 0,2-1-29 15,1-3-29-15,-1 1-25 0,2-4-38 16,2 3 0-16,0-2-41 0,4-1-321 16,2 2-367-16,3-2-1204 0</inkml:trace>
  <inkml:trace contextRef="#ctx0" brushRef="#br0" timeOffset="32910.17">5924 8339 2149 0,'0'0'311'0,"0"0"-259"0,0 0-52 15,0 0-13-15,0 0 13 0,0 0 52 16,0 0-49-16,0 0 17 0,0 0 2 16,0 0-6-16,-63 14 20 0,54-12 54 15,3-2 36-15,0 1 47 0,2-1 41 16,-1 0 22-16,3-1-37 0,0-3-66 15,1 2-58-15,1-5-41 0,0 0-34 0,2-1-25 16,7 1-16-16,2-3-10 0,3 3-2 16,2 3 2-16,-3 0 10 0,2 3 10 15,-3 1-4-15,-4 0-13 0,-3 2-9 16,1 3 13-16,-4-3 9 0,-2 5 35 16,0 1 0-16,-7-2 25 0,1 1 7 0,-1-1 73 15,-3-3-29-15,1 0-4 0,-1-1 1 16,2-2-16-16,2 0-7 0,-2 0-12 15,4 0-1-15,1 0 4 0,1-1-6 16,2-2-35-16,0-2-19 0,7-7-334 16,6 1-373-16,-2-1-1473 0</inkml:trace>
  <inkml:trace contextRef="#ctx0" brushRef="#br0" timeOffset="33393.21">6544 8353 3240 0,'0'0'362'0,"0"0"-346"0,0 0-16 15,0 0-108-15,0 0 108 0,0 0 48 0,0 0 28 16,0 0-76-16,0 0 0 0,0 0-51 16,-1 4 51-16,-7 3 13 0,0 1-1 15,-2 1-9-15,0-3 0 0,1 0 9 16,2-2 4-16,-2-2 9 0,3 0 10 15,1-2 22-15,0 0 9 0,-2-2-6 16,3-2-16-16,-1-1 0 0,2-2-10 0,2 2-15 16,1-3-19-16,0 2-14 0,2-1-7 15,5-1-23-15,2 4-10 0,-1-2 10 16,-1 2 0-16,2 1 9 0,-4 2 1 16,-1 0-7-16,-1 1-7 0,-2 0-2 15,0 0 9-15,2 2 12 0,-3 1 26 16,1 1 2-16,-1 0 1 0,0 2 0 0,1-3-174 15,0 2-110-15,4 1-231 0,-2-3-282 16,1-1-956-16</inkml:trace>
  <inkml:trace contextRef="#ctx0" brushRef="#br0" timeOffset="33681.75">7018 8414 2119 0,'0'0'375'0,"0"0"-375"0,0 0-175 16,0 0 175-16,0 0 0 0,0 0 181 16,0 0-45-16,-58 10-4 0,44-10-6 0,1 2-30 15,1-2-10-15,4 0 14 0,-2 0-1 16,6 0 44-16,0-2 66 0,1-3-26 15,2 0-98-15,1-2-63 0,0-2-9 16,2 1 6-16,4 1-19 0,3 2-66 16,2-1-60-16,-1 2 18 0,3 2-63 15,-1 1-151-15,0 1-256 0,-1 0-698 16</inkml:trace>
  <inkml:trace contextRef="#ctx0" brushRef="#br0" timeOffset="34029.87">7498 8476 228 0,'0'0'1460'15,"0"0"-1460"-15,0 0-3 0,0 0 3 16,0 0 230-16,0 0 49 0,0 0-39 16,-64 6-24-16,53-6-23 0,-1 0-35 15,4 0-8-15,-1 0 32 0,3-2 12 16,1-2-20-16,1 0-23 0,0 0-25 0,3-3-6 16,1-1 23-16,0 0-6 15,0-1-78-15,5 0-43 0,0 1-16 0,1 0-19 16,4 2-9-16,-4 0 0 0,-1 2-3 15,-1 2-50-15,2-1-31 0,-2 3-89 16,0 2-124-16,1 7-222 0,-1 0-252 0,1-2-765 0</inkml:trace>
  <inkml:trace contextRef="#ctx0" brushRef="#br0" timeOffset="34368.24">7976 8453 1425 0,'0'0'692'0,"0"0"-692"0,0 0-29 15,0 0 29-15,0 0 175 0,0 0 71 0,-64 9-1 16,50-9-20-16,6 0-36 0,0 0-42 15,4 0-29-15,1 0 28 0,1-2 56 16,1-1 9-16,1-1-45 0,0 0-63 16,0-4-19-16,0 2-53 0,4-2-31 15,1 2-10-15,2-1-9 0,-2 3 1 16,0-1-10-16,0 0 3 0,1 2-3 16,-2-1-7-16,-1 3-21 0,0-1-51 15,0 2-56-15,2 0-48 0,-1 5-81 16,2 1-246-16,0 0-500 0,0-1-604 0</inkml:trace>
  <inkml:trace contextRef="#ctx0" brushRef="#br0" timeOffset="34725.21">8446 8439 2138 0,'0'0'537'16,"0"0"-450"-16,0 0-87 0,0 0 2 16,0 0 69-16,0 0 141 0,0 0-65 15,0 0-45-15,0 0-38 0,0 0-23 16,-66 28 4-16,54-25-14 0,4 1-18 16,3-1-11-16,1-2 1 0,3-1 39 15,1 0 34-15,0 0 34 0,8-2 158 0,4-4-130 16,5-4-109-16,5 1-29 0,0-2-18 15,-1 3 17-15,-1 0 1 0,-4 3-1 16,-3 1 1-16,-6 1 0 0,-2 3-13 16,1 0-18-16,-5 0-48 0,-1 0-28 15,0 3 53-15,0 3 54 0,-8 1 67 16,2 1-2-16,-2 0-21 0,-2 1-11 0,2-4-33 16,0-1-39-16,2-1-149 0,0-3-227 15,-1-5-593-15,4-2-794 0</inkml:trace>
  <inkml:trace contextRef="#ctx0" brushRef="#br0" timeOffset="35892.18">8830 8456 1345 0,'0'0'748'0,"0"0"-441"15,0 0-106-15,0 0-127 0,0 0 42 16,0 0 35-16,0 0-45 0,0 0-55 16,0 0 0-16,0 0-22 0,-35-3-13 15,27 3-3-15,2 0 12 0,0 0 20 16,3-2 15-16,1 0 17 0,1-1 18 0,1 0-9 16,0-1-48-16,0-2-26 0,1 0-11 15,4 3-1-15,3-2-31 0,0 0-23 16,4 3 0-16,0 0 10 0,3 2-4 15,-1 0 13-15,0 0-7 0,-2 4-5 16,-2 1 12-16,-1 2 3 0,-4-1 3 16,-2 1 16-16,-2 0-3 0,-1 0 16 15,0-3 0-15,-4 1 86 0,-2 0 7 16,-4-2-1-16,2 1-3 0,-3 0 0 16,2-2-7-16,-3 0-3 0,5-2 12 0,1 0 6 15,0 0-12-15,1-1-28 0,2-2-16 16,1 0-7-16,-1 0-15 0,2-1-19 15,-1-3-50-15,2-3-315 0,0 0-688 16,-1-1-1602-16</inkml:trace>
  <inkml:trace contextRef="#ctx0" brushRef="#br0" timeOffset="38673.18">2515 9546 1444 0,'0'0'257'0,"0"0"-257"0,0 0-98 0,0 0-123 15,0 0-493-15</inkml:trace>
  <inkml:trace contextRef="#ctx0" brushRef="#br0" timeOffset="38825">2483 9857 1216 0,'0'0'62'0,"0"0"-62"0,0 0-450 16,0 0-339-16</inkml:trace>
  <inkml:trace contextRef="#ctx0" brushRef="#br0" timeOffset="38976.35">2471 10123 950 0,'0'0'664'16,"0"0"-592"-16,0 0-72 0,0 0-104 0,0 0-17 15,0 0-296-15,0 0-579 0</inkml:trace>
  <inkml:trace contextRef="#ctx0" brushRef="#br0" timeOffset="39097.43">2463 10322 16 0,'0'0'0'0</inkml:trace>
  <inkml:trace contextRef="#ctx0" brushRef="#br0" timeOffset="39263.33">2491 10473 1223 0,'0'0'1115'0,"0"0"-983"0,0 0-132 0,0 0-97 16,0 0 91-16,0 0 5 0,0 0 1 15,0 0-39-15,0 0-113 0,0 0-319 16,-5 3-154-16</inkml:trace>
  <inkml:trace contextRef="#ctx0" brushRef="#br0" timeOffset="41473.39">1313 11255 72 0,'0'0'411'0,"0"0"-252"16,0 0-35-16,0 0 20 0,0 0 19 15,0 0-40-15,0 0-41 0,0 0 32 16,0 0-4-16,0 0-41 0,-18-7-30 0,17 7 23 16,0-1 22-16,0 0 20 0,0-1 6 15,-1 1 10-15,0-2 0 0,0 2-29 16,0-2 22-16,0 2-19 0,-1-1-55 15,1 0 38-15,1 0 36 0,-1-1-61 16,1 3-1-16,1-4 10 0,0 3-10 16,0-2 7-16,0 0-42 0,0-1-16 0,4 0-29 15,4-1-32-15,0 0 60 0,2-1-34 16,-2 0 3-16,-1 3 30 0,0 1-53 16,-3 2-6-16,-2 0-32 0,-2 0 2 15,0 6 52-15,0 2 39 0,-3 3 20 16,-7 1 18-16,1 0 1 0,-5 2-26 15,-1-2 26-15,1-3-13 0,-1-1-4 16,2-1-6-16,3-2 26 0,0-2 10 16,3-3 22-16,2 0 41 0,1 0 23 0,-2 0 53 15,3-1 0-15,2-4-118 0,0-3-73 16,1 1-19-16,2-4-10 0,9-1-18 16,0 1-17-16,6-1-15 0,1 3 18 15,2 0 23-15,-2 1 12 0,-2 6-6 16,-4-1-6-16,-1 3-19 0,-5 0-30 15,-3 4 23-15,-2 3 13 0,-1 0 37 16,0 1 14-16,-5 0 32 0,-3 0-7 16,-4 0 1-16,3-4 3 0,-2 2 9 0,-2-2-2 15,3 0 2-15,-2-3-9 0,4 1-10 16,1 0 0-16,-1-2 0 0,5 0-17 16,0 0-2-16,3 0-137 0,1-4-249 15,5-3-729-15</inkml:trace>
  <inkml:trace contextRef="#ctx0" brushRef="#br0" timeOffset="42024.23">1785 11185 1441 0,'0'0'633'0,"0"0"-357"16,0 0-179-16,0 0-97 0,0 0 13 16,0 0 64-16,0 0-3 0,0 0-74 15,0 0-42-15,0 0-42 0,0 0 84 16,-6 0 10-16,-1 7 42 0,-2-2-23 0,0 4-7 16,-2-4 11-16,5-1 12 0,0-1 26 15,0-2 61-15,2-1 28 0,1 0 13 16,-2-1-33-16,0-3-89 0,-1-3-22 15,3 0-29-15,1-2-3 0,2 0-26 16,0 1-6-16,1-1-6 0,5 4-10 16,2-1-39-16,0 3 26 0,1-1-3 15,-1 4 12-15,-2 0 7 0,2 0-19 16,-3 4 6-16,-3 2 35 0,0 0 26 16,-1-1 3-16,-1 2-1 0,0-2 14 15,-3-2 13-15,0 1 7 0,-2-2 12 0,-2 1-3 16,1-2-7-16,2 0-6 0,-1-1 4 15,-1 3-20-15,3-3-16 0,2 0-128 16,1 0-148-16,0 0-290 0,5-4-770 16</inkml:trace>
  <inkml:trace contextRef="#ctx0" brushRef="#br0" timeOffset="42569.98">2600 11164 1865 0,'0'0'451'16,"0"0"-418"-16,0 0-33 0,0 0-72 16,0 0 72-16,0 0 120 0,0 0-49 15,0 0-39-15,0 0-15 0,0 0-1 16,0 0 19-16,-63 29 10 0,53-28 36 0,0-1 29 15,2 0 12-15,-3 0-7 0,3-4-6 16,2-1-13-16,-2 0-23 0,2-3-12 16,3 0-10-16,1 0 3 0,1 0 16 15,1 2-58-15,0 0-12 0,3 0-31 16,1 1-27-16,3 2-2 0,2 0 0 16,-1 2-4-16,2 1-6 0,-2 4 9 15,1 3 13-15,-3 3 9 0,-2-1 39 16,-2 5 0-16,-2-4 2 0,0 1 17 15,-4-1 0-15,-2-3 10 0,-3 0 3 0,0 0 12 16,-2-6 17-16,2 1 3 0,-1-1-7 16,0-1-6-16,1 0 3 0,2-4-13 15,2-1-6-15,-1-4-35 0,3 1-165 16,3-2-228-16,7-4-170 0,2-1-589 0</inkml:trace>
  <inkml:trace contextRef="#ctx0" brushRef="#br0" timeOffset="42938.88">2997 11180 1403 0,'0'0'546'0,"0"0"-446"0,0 0-83 0,0 0 47 16,0 0 73-16,0 0 89 0,0 0-94 16,0 0-90-16,-59 17-19 0,56-17-10 15,0 0 0-15,2 0 32 0,1 0 38 0,0 0 30 16,0-4 50-16,0-2-144 0,3-3-4 16,1-1-15-16,1 2-35 0,2-1 33 15,-3 4 1-15,-1 1-21 0,-1 1 9 16,0 3 12-16,-1 0-35 0,-1 0-44 15,0 0-48-15,0 3 15 0,0 2 113 16,0 1 42-16,-1 2 19 0,-2-1-22 16,2 0-7-16,-2-2-10 0,1-2-9 15,0 2 6-15,1-1-19 0,1-2-122 16,0-2-388-16,0 0-650 0,13-55 1 0</inkml:trace>
  <inkml:trace contextRef="#ctx0" brushRef="#br0" timeOffset="43382.11">3505 11218 1843 0,'0'0'557'16,"0"0"-479"-16,0 0-78 0,0 0-7 16,0 0 7-16,0 0 172 0,0 0-47 15,0 0-91-15,0 0-34 0,0 0-16 0,0 0 16 16,-33 21 20-16,27-20 22 0,1 2 60 16,1-2 14-16,-2-1 37 0,3 0 42 15,-1 0 14-15,2 0-67 0,1-1-41 0,-1-3-38 16,2-1-32-16,0 0-15 0,3-1-16 15,3 2-23-15,3-1-34 0,0 2-2 16,4 1 8-16,-4 0 10 0,2 2-3 16,-3 0 0-16,-3 2-13 0,0 3 9 15,-4 1 17-15,-1 0 29 0,0 2 2 16,-1-2 22-16,-5 0 9 0,-1-1 7 16,-1-1 13-16,-3-2-3 0,-1-2-11 15,2 0 4-15,-2 0 3 0,2-2-6 16,1-3-38-16,3-1-57 0,4 1-179 15,2-8-169-15,1 1-569 0,3 0-594 0</inkml:trace>
  <inkml:trace contextRef="#ctx0" brushRef="#br0" timeOffset="43855.28">4128 11240 349 0,'0'0'1955'16,"0"0"-1787"-16,0 0-148 0,0 0-20 16,0 0 68-16,0 0 29 0,0 0-59 15,0 0-15-15,0 0 25 0,0 0-18 0,0 0-30 16,-28-14-45-16,28 14-29 16,7 0 41-16,1 0 33 0,0 0 25 0,1 0 24 15,-2 0-30-15,-1 0-17 0,-1 0 24 16,-4 0 6-16,0 0 20 0,-1 2 28 15,-1 1 19-15,-7 1 81 0,-1 1 14 16,-4 1-54-16,-1-2-64 0,-1-1-26 16,1-1 1-16,5 0 18 0,2-1 23 0,4-1-1 15,1 0-9-15,2 0-10 0,0 0 0 16,0-3 34-16,2-2-106 0,5-2-19 16,0 0-31-16,0 2-15 0,4 0-102 15,-1-3-189-15,-1 4-454 0,-2-3-1414 0</inkml:trace>
  <inkml:trace contextRef="#ctx0" brushRef="#br0" timeOffset="44325.39">4700 11278 1630 0,'0'0'1344'16,"0"0"-1344"-16,0 0-32 0,0 0-128 15,0 0 160-15,0 0 177 0,0 0-26 0,0 0-72 16,0 0-21-16,0 0-45 0,-7 6 12 16,-4-1 17-16,-2-1 5 0,0-1 17 15,-1-1 16-15,-1-2 8 0,4 0 1 16,1 0-10-16,4 0-1 0,1-3 10 16,2-3-12-16,3 1-53 0,2-4-23 0,6 0-47 15,1 0 6-15,5-1-12 0,3 3-1 16,-2 2 10-16,-1 0 3 0,-2 3 6 15,-3 0 16-15,-3 2-9 0,-4 0-39 16,-2 0-18-16,0 2 15 0,-7 2 70 16,-2 4 42-16,-4-1 3 0,-1 1-1 15,0-1-6-15,-1-2-9 0,6-3-14 16,1 1-15-16,5 0-176 0,4-3-405 16,6-3-851-16</inkml:trace>
  <inkml:trace contextRef="#ctx0" brushRef="#br0" timeOffset="44739.51">5292 11321 2398 0,'0'0'570'15,"0"0"-570"-15,0 0-170 0,0 0 22 16,0 0 148-16,0 0 238 0,0 0-97 16,0 0-80-16,0 0-16 0,-59 7-19 0,44-5-7 15,2 0 26-15,1-2 6 0,4 0 9 16,0 0 52-16,3-2 59 0,2 0-13 15,3 0-61-15,0-3-65 0,3-1-32 16,5 1-3-16,4-2-35 0,3 1-6 16,-2 1-3-16,2 0 6 0,0 3 15 15,-5 1-2-15,0-1 12 0,-6 2-9 16,-3 0-26-16,-1 0-22 0,0 2 10 16,-6 3 63-16,-5 0 38 0,0 2-38 0,-3 0-76 15,2-2-272-15,4-3-280 0,3-2-729 16</inkml:trace>
  <inkml:trace contextRef="#ctx0" brushRef="#br0" timeOffset="45070.61">5831 11321 2561 0,'0'0'389'0,"0"0"-389"16,0 0-241-16,0 0 180 0,0 0 61 16,0 0 273-16,0 0-112 0,0 0-52 15,-69 7-30-15,53-7-40 0,5 0-14 16,0 0 17-16,2 0 37 0,2 0 57 15,3 0 73-15,1-2 1 0,2-3-55 16,0 2-81-16,1-4-30 0,0 0 15 16,1 1-23-16,3 0-36 0,1 0-43 0,3 1-16 15,-2 1-16-15,0 3-50 0,0 1-80 16,-3 0-190-16,-2 1-627 0,-1-1-1274 0</inkml:trace>
  <inkml:trace contextRef="#ctx0" brushRef="#br0" timeOffset="45867.21">6563 11292 1809 0,'0'0'62'16,"0"0"-62"-16,0 0 0 0,0 0 23 15,0 0 48-15,0 0-58 0,0 0 39 16,0 0 26-16,0 0 16 0,0 0-29 15,-2 38-17-15,-13-31-16 0,-2-1 33 16,2-2 19-16,-1-1 52 0,4-3 6 16,0 0-11-16,4-2-22 0,0-2-35 0,4 0-19 15,0-1-11-15,3 0-23 0,1-1-21 16,0 1-52-16,3 1 36 0,0 0-15 16,1 1-8-16,1 1 1 0,-3 0-11 15,-1 2-8-15,0 0-56 0,-1 1-90 16,0 4-39-16,-6 3-222 0,0-5-584 15</inkml:trace>
  <inkml:trace contextRef="#ctx0" brushRef="#br0" timeOffset="46215.89">7059 11403 1205 0,'0'0'1001'0,"0"0"-1001"15,0 0-113-15,0 0 113 0,0 0 0 16,0 0 126-16,0 0-84 0,0 0-13 16,0 0 26-16,0 0-19 0,-53 4 6 15,48-4 3-15,0 0 17 0,1 0 38 0,0 0 57 16,2 0 33-16,0-2-7 0,2-3-75 15,0-1-57-15,0 0 3 0,4-1-6 16,3 2-48-16,0-1-19 0,0 1 3 16,0 1-19-16,-3 2 10 0,-1 0 2 15,-1 0 4-15,-2 2-22 0,0 0-10 16,0 0-10-16,0 0-3 0,-4 5 45 16,-1-1 19-16,-3 2-209 0,4 0-275 15,2 1-680-15</inkml:trace>
  <inkml:trace contextRef="#ctx0" brushRef="#br0" timeOffset="46561.54">7797 11390 2795 0,'0'0'228'16,"0"0"-228"-16,0 0-99 0,0 0 99 15,0 0 118-15,0 0 55 0,0 0-23 16,0 0-42-16,0 0-32 0,0 0-28 16,0 0 2-16,-47 13 17 0,37-13 15 0,3 0 18 15,1 0 23-15,-2-3 6 0,3-1-17 16,3-2-37-16,-1 1-23 0,2-2-30 15,1 0-20-15,0 0-1 0,0 2 0 16,3-2-1-16,1 2-12 0,0 1-19 16,4-1-13-16,-4 3-33 0,0 2-57 0,-1 0-112 15,0 4-247-15,-1 0-629 0,0-4-1081 16</inkml:trace>
  <inkml:trace contextRef="#ctx0" brushRef="#br0" timeOffset="46955.49">8358 11440 2767 0,'0'0'513'0,"0"0"-513"15,0 0-113-15,0 0 36 0,0 0 77 16,0 0 14-16,0 0-11 0,0 0 17 16,0 0 5-16,0 0 14 0,0 0 15 15,33 23 16-15,-48-15-29 0,-5-1-9 0,-1-2-3 16,0-1 6-16,2-2 16 0,4-1 22 15,2-1-13-15,6 0-10 0,3-3 4 16,1-1 9-16,1-1-6 0,2-2-40 16,3-3-17-16,4 2-35 0,2-2-3 15,5 2-6-15,1 1-3 0,0 4-146 16,-4 1-113-16,4 2-178 0,-6 0-537 16,-1 0-688-16</inkml:trace>
  <inkml:trace contextRef="#ctx0" brushRef="#br0" timeOffset="47345.59">9143 11494 2766 0,'0'0'167'15,"0"0"-167"-15,0 0-99 0,0 0 99 16,0 0 0-16,0 0 45 0,-60 0-42 16,48 2 16-16,-1-1-17 0,5 2-2 15,-1-2 0-15,4 0 20 0,2-1 21 0,-1 0 46 16,3 0 95-16,1-2-7 0,0-6-89 15,1-1-38-15,5 0 25 0,1-2-45 16,3 2-12-16,-2 2-16 0,2 0-3 16,-3 3-10-16,-2 0 0 0,1 2-2 0,-4 1-4 15,-1 1-22-15,-1 0-55 0,2 1-37 16,-2 5 72-16,0 1 48 0,0 3 13 16,-2 0 0-16,1 2-127 0,1-4-472 15,0-1-746-15</inkml:trace>
  <inkml:trace contextRef="#ctx0" brushRef="#br0" timeOffset="47681.28">9869 11536 2130 0,'0'0'289'0,"0"0"-257"0,0 0 104 16,0 0 83-16,0 0 44 0,0 0-20 15,-56-22-52-15,49 19 2 0,0 1 5 16,1-2-30-16,1 1-44 0,3 1 7 15,0-2-22-15,2 0-29 0,0-2-24 16,0 0-22-16,0 0-20 0,4 0-14 16,3 1-25-16,0 2-49 0,-1 0-68 15,-1 3-98-15,1 0-156 0,-1 3-677 16,-3-2-545-16</inkml:trace>
  <inkml:trace contextRef="#ctx0" brushRef="#br0" timeOffset="47990.89">10273 11533 2156 0,'0'0'495'0,"0"0"-395"0,0 0 35 15,0 0-26-15,0 0 23 0,0 0-8 0,0 0-15 16,0 0 2-16,0 0-10 0,0 0-34 16,-53-29-16-16,52 28-14 0,0 1 4 15,1-1 19-15,0-1 163 0,4-4-63 16,4 1-136-16,1-2-24 0,4 0 0 16,1 0 0-16,-2 0-11 0,1 3 9 15,-5-2-67-15,2 3-35 0,-6 2-94 0,-2 0-216 16,-2 1-642-16,0 0-818 0,-97 54 1367 0</inkml:trace>
  <inkml:trace contextRef="#ctx0" brushRef="#br0" timeOffset="48391.2">10860 11523 2558 0,'0'0'48'16,"0"0"-48"-16,0 0 0 0,0 0 26 0,0 0 144 15,0 0-15-15,0 0-21 0,0 0-12 16,0 0-10-16,0 0-11 0,0 0 17 15,10 13 37-15,-10-13 18 0,0 0 26 16,1 0 13-16,0 0 2 0,3-2-23 0,-1-3-117 16,3-2-40-16,-1 0-13 0,3 1-18 15,-2-2-3-15,1 1 0 0,1 2-12 16,-3 1-3-16,-1 1 14 0,-1 1-2 16,-1 0-10-16,1 2-5 0,-3-2-4 15,0 2-8-15,0 0-13 0,0 0-4 16,0 0-8-16,-2 0-22 0,-5 2-4 15,-3 2-124-15,-22-3-182 0,2 1-771 16,-1-2-1292-16</inkml:trace>
  <inkml:trace contextRef="#ctx0" brushRef="#br0" timeOffset="58219.74">5839 6597 234 0,'0'0'208'0,"0"0"-71"0,0 0-49 16,0 0-29-16,0 0-13 0,0 0-46 16,0 0 0-16,0 0-30 0,0 0 17 0,0 0 13 15,-9 0 46-15,9 2 55 16,0-2 49-16,-1 0 62 0,1 0 9 16,-1-2-42-16,0 0-85 0,0 2-58 0,1 0-7 15,-1 0-9-15,0 0-20 0,0 0-10 16,-1 0-32-16,0 2-23 0,-1-2 3 15,-3 2 20-15,3-1 25 0,0 0 3 16,2 2 14-16,-1-1 17 0,1-1 12 0,0-1 33 16,0 0 12-16,1 2-2 0,-1-2-4 15,0 0-6-15,-1 0-17 0,-1 0-22 16,0 2-23-16,1-2-15 0,0 2-8 16,-1-1 7-16,0 1 14 0,0 1 2 15,-3-1 13-15,2 1-13 0,0-1-4 16,-2 1-9-16,-1 2 10 0,1-3-23 15,0 3 24-15,-2 1-11 0,1 0 0 16,1-2 13-16,-1 2-2 0,1-2 2 16,2 1 0-16,0-2 2 0,-2 1 14 0,1-1 7 15,2-1-7-15,-1 0 0 0,-2 1-14 16,1 0-2-16,0 0-2 0,2-1-1 16,-1 0-10-16,-1 2-3 0,0 0 13 15,1 0-13-15,0 0 13 0,-4 1 0 0,3 0-10 16,-1 0 13-16,-2 2-13 0,-1-2 13 15,1 3 21-15,-3-1-19 0,3-1 12 16,-4 0 12-16,4-1 3 0,-2-1 7 16,1 1-10-16,-1-2-23 0,2 1-3 15,-2-2 0-15,3 2-1 0,1-1-28 16,-2 1 3-16,1 1-16 0,1 0 41 16,-3-1-2-16,2 1 0 0,-3 2-19 15,2 0 22-15,-1 1 23 0,-4-3-23 16,0 5 0-16,2-2-1 0,-5 0 1 15,1 2 23-15,-1 0-22 0,2-1 0 0,-2 0 0 16,0 2-1-16,0-3 23 0,4 0-21 16,-3 1 1-16,5-2 10 0,-2-1-10 15,4-1 14-15,0-1-4 0,2 1-10 16,-3-3 39-16,2 2 13 0,1-2-3 16,-4 2 3-16,0 1-6 0,-1-2-7 0,0 3-13 15,-2-1-17-15,2 1-12 0,-2-1-29 16,1 1 3-16,2-1 0 0,-3 1 23 15,4-1 1-15,-1 0 2 0,0 0 4 16,0-1 28-16,3-1-19 0,-4 1 6 16,3 0 4-16,1 0-7 0,-3-2 0 15,3 2-14-15,-3 0-2 0,3-1-2 16,-2 1 1-16,-2 0-1 0,3 1 0 16,-3-1-11-16,2 3 11 0,-2-3-1 15,1 1-13-15,-2 2 14 0,1-1-1 0,-1 0 3 16,-1 2 1-16,0-1 25 0,-3 0 0 15,-2-2-3-15,0 2 9 0,-3-1-9 16,0-1-7-16,1 1 0 0,-1-1 10 16,0 0-10-16,2-1 0 0,-1 0-14 15,1 0 0-15,1 1-2 0,1 0-2 0,2-1-17 16,-1 0 17-16,3 0-2 0,3-1 1 16,0 1 1-16,4-2-13 0,0 1 15 15,-1-1 3-15,2-1 0 0,1 1 1 16,-3 0 12-16,1-1-14 0,0 3 11 15,-4-1-12-15,3 0 1 0,-1 1-1 16,-4 0-1-16,2 2 0 0,-2 0-1 16,-2 0 0-16,2 1-1 0,-2-3 2 15,3 0 3-15,2 0-1 0,-1-1-1 16,1 1 0-16,3-2 2 0,-1-1 9 16,0 1-9-16,2 1 10 0,-3 0-13 0,0-1-2 15,-1 2 0-15,-2 1-14 0,2-2 3 16,-4 3 0-16,2-1 12 0,2 0-2 15,0 0 0-15,0 0-17 0,4 0-9 16,0-1 4-16,1-1 5 0,1-2 1 16,1 1 19-16,2-1 1 0,-1 0 41 0,1 0 16 15,-1 0-13-15,0 0-9 0,0-1-10 16,-3 1-10-16,-1 4-15 0,-2-2 0 16,1 2-1-16,-4-1-3 0,3 2-10 15,1-1 0-15,1-1 11 0,-2-2-1 16,5 1-13-16,0-3 13 0,2 1 0 15,0-1 3-15,0 0 22 0,0 0 53 16,0 0-8-16,0 0-9 0,0 0 10 16,0 0-1-16,0 0-22 0,0 0-27 0,0 0-18 15,0 0-22-15,0 0-7 0,0 0-16 16,0 1-32-16,0 2-23 0,1 1 100 16,0 0 2-16,2 2 14 0,-1-1-3 15,3-3 0-15,-2 2 0 0,-1-2-10 16,0-1 29-16,0-1 29 0,0 0-13 15,1 0 0-15,2 0-3 0,-2 0-9 0,2 0-36 16,-2 0-3-16,2 0 1 0,0 0-20 16,0 1-1-16,-1 2 4 0,2-2 4 15,2 2 15-15,-2 0 0 0,0-2 0 16,2 1 0-16,-1 1 13 0,-1-2 6 16,3 1 1-16,-1-2 2 0,3 0-6 15,-2 0-3-15,2 0-10 0,0 0 10 16,1 0-12-16,-2-2-1 0,3 2 0 15,-3 0-3-15,2-1-13 0,-3 1-4 16,1 0 17-16,-2 0-13 0,2 0 3 0,-3 0 11 16,3 0-11-16,-1 0 13 0,2 1 3 15,-1-1 0-15,5 2 16 0,-1-2-16 16,1 0 13-16,3 0-14 0,2 0 2 16,3 0 8-16,2-2-11 0,1 2-1 15,-1-1 0-15,2 1-12 0,1 0-4 0,-3 0 3 16,-1 0 0-16,-4 1 0 0,0 1 11 15,-3 0-1-15,-4 1-13 0,-2-2 15 16,3 1 0-16,-4 1 1 0,4-1 16 16,2 0 3-16,1-2 0 0,2 0 0 15,4 0-15-15,1 0 12 0,1 0-15 16,4 0-1-16,-3 0-4 0,-1 0-21 0,1 2 9 16,-1 0 14-16,-2 1-2 0,-1 0-21 15,-2 1 13-15,0-2 12 0,-1 1 1 16,-1-2 2-16,-1 1 10 0,2 0-13 15,1 0 2-15,1 1 2 0,2-1 12 16,0 1-15-16,0 0-1 0,2-1 2 16,0 0 0-16,1-1 11 0,-1 1-11 15,-1-2 11-15,-1 0-11 0,0 0 14 16,-3 0 3-16,1 1 13 0,-1-1-7 0,0 3-9 16,2-3-12-16,0 3-2 0,-1-3 11 15,3 0-12-15,-1 2-1 0,-1-2-3 16,-1 2-9-16,0 0 10 0,-1 1-1 15,-1-1 3-15,-1 1 0 0,-2-2 16 16,1 1 20-16,-1-2-14 0,0 1-3 16,0 0-3-16,-1 0 0 0,2-1 0 0,1 0-15 15,1 0 0-15,0 0 1 0,1 0-2 16,0 0 0-16,-1 0-2 0,-1 1-11 16,0 0-6-16,-3 1 0 0,2 0 16 15,-2 1-10-15,0-1 13 0,-3 0 1 16,1 0 2-16,0-1 13 0,-2-1 3 15,4 0-3-15,-3 0-3 0,5 0-10 16,0 0 13-16,2 0-15 0,2 0 1 16,-1 0-1-16,0 0 1 0,1-3-2 15,-4 1 1-15,-1 2 2 0,-3-2-1 0,2 2 0 16,-4-1-2-16,-1 1 0 0,3-2 0 16,-3 2-2-16,4 0-14 0,-1 0 13 15,-1 0-10-15,3 0 13 0,-1 0 3 16,-1-2 10-16,2 2-12 0,1-2 2 0,-3 2-1 15,4-2 0-15,0 0 0 0,1 1-1 16,1-2 2-16,-2 3-2 0,1-3-1 16,-4 3 0-16,2 0-1 0,0-2 1 15,-1 2-2-15,-2-2 0 0,2 2-10 16,-2-1 11-16,-2-1 0 0,4 2-2 16,-1 0-9-16,0 0 10 0,1-1-1 15,3 1 3-15,-2 0 0 0,2-1 2 16,-2 0-1-16,1 0 2 0,0 0 0 15,0-1 13-15,0-1-13 0,-4 2 0 0,2 0 0 16,0-1 1-16,-2 1-4 0,1 0 0 16,2-1-2-16,-1 2-13 0,0-1 2 15,1 1 10-15,2-2-13 0,0 2 14 16,0 0-11-16,-1 0 11 0,1 0 1 16,-2 0 1-16,0 0 3 0,1 0 16 15,-2 0-3-15,-2-1 0 0,0-1-3 16,0 0 2-16,-1 0-11 0,1-1-1 0,2 1 0 15,-1-1-3-15,3 3-11 0,1-4 8 16,1 2 0-16,1-1-16 0,-2 2 6 16,0 1 1-16,-4 0 9 0,1 0 1 15,-3 0-10-15,-4 0 8 0,-1 0-15 16,-3 0-9-16,-2 0-1 0,-1 0 0 16,-1 0 7-16,0 0 18 0,1 0 1 15,1 0-22-15,0 1 2 0,2 1 23 16,3 0 26-16,1 0-1 0,-1 1-9 0,3-2 0 15,-1 1-12-15,-1 0-4 0,-2 0-1 16,-3 0-12-16,0-1-3 0,-1-1-10 16,-1 0 4-16,-1 0 0 0,0 0 18 15,0 0 4-15,0 0 13 0,0 0 16 16,0 2-4-16,0-2-25 0,0 0-2 16,0 0-30-16,0 0 4 0,0 0-4 0,0 0 3 15,0 0 26-15,0 0 3 0,0 1 0 16,0 0-1-16,0-1-3 0,0 1 1 15,0 2-10-15,-1-1 13 0,-3 1 2 16,-1 0 18-16,-2 0-1 0,-2 2 0 16,2-1-19-16,-1 1-13 0,2-2-3 15,2 1 3-15,0 0 11 0,-1 0 1 16,1 1 1-16,1-2 15 0,-1 1-14 16,-2-2 15-16,-2 2 13 0,-2 1 3 15,-3-1-6-15,-3 0-7 0,-1-1-16 16,-4 1-1-16,-1 0 14 0,0-3-3 0,-1 4-12 15,1-3 0-15,2 2-1 0,1-2-2 16,2 1-11-16,2 0 10 0,-2 1-20 16,1 0-2-16,-2 1-58 0,-1 0 48 15,0-1 15-15,-2 1 20 0,-1-2 0 0,0 2-2 16,-3-2-1-16,-2 1 0 0,1-1 1 16,0 2 0-16,-1-3 0 0,0 1 0 15,3 1-1-15,-2-1-13 0,-2 1 13 16,2 1 3-16,-1-1 0 0,-3 0 1 15,1 0 0-15,-2-1 0 0,1 1-1 16,-3-1 0-16,2 2 0 0,-2-1-1 16,2 0-1-16,-1 0 2 0,-1-1 1 15,3 1 2-15,-2-1 0 0,2 0 10 16,-1 0-11-16,1 0 0 0,-2 2 1 0,1-1-2 16,-3 2-1-16,-1 0-2 0,3 0-1 15,-3 1 1-15,1 0 1 0,1 0 0 16,-2 0 1-16,1 1 1 0,1-2 2 15,-3 0 1-15,1-1 15 0,3 0-16 0,-1 0-1 16,3 1 1-16,0-2 1 0,2 0-3 16,0 1 0-16,3 0-1 0,-1 0-2 15,-3 2-2-15,1-2 2 0,-3 3 0 16,-1-1 2-16,-6 1 2 0,1 1 1 16,-1-1 1-16,-1 0 8 0,3 0 1 15,-1-1-12-15,2 0-1 0,4 1 0 16,0-1-2-16,2 0-11 0,-1 0 11 0,3 1 2 15,1-2 0-15,0 1-1 0,1 0 0 16,1 1-2-16,-1-1 0 0,-3 0 3 16,0-2 2-16,-5 1 14 0,1 1 0 15,-4-1-3-15,-1 0 6 0,1 1-6 16,5-2-11-16,0-1 1 0,6 0-3 16,2 0 0-16,3-1-16 0,1-1 13 15,-1 1 0-15,1-1 2 0,0 2 1 16,-2 2 2-16,-1-2-2 0,-1 2 0 0,-2-2 0 15,-5 1 0-15,1-1 2 16,-5 2 0-16,-3-2 11 0,-2 4-11 0,-2-2 1 16,-2 1-1-16,1-1-2 0,3 1 0 15,3-3 2-15,6 0 11 0,4-2-13 16,4 2-2-16,3-2-1 0,4 0 3 16,0 0 11-16,4 0 2 0,-3-2 0 0,-1 0-10 15,2 0 13-15,-4 0-16 16,-2 2-1-16,0-1 0 0,-4 0 1 0,-1 0 1 15,-4 1-1-15,0-1 0 0,-4 2 0 16,0 0-16-16,-3 0 13 0,-1 1 0 16,1 0 1-16,2 0 2 0,-1-1 1 15,3-1 1-15,-1 1 1 0,3 0 0 16,-2-2 16-16,3 1-3 0,-2-1-15 16,3-1 3-16,-1 0 12 0,0 2-16 15,2-2-1-15,1 2-15 0,2 0-16 16,0 1 12-16,2-1-2 0,4 4 0 0,-1-2-1 15,0 2 4-15,0 0-6 0,-1 3 22 16,-2-1-16-16,-1 0 19 0,-1 1 0 16,-3 1 13-16,0 0-10 0,1-3 23 15,-2 3-1-15,0-4-9 0,0 1 0 0,-1-1-3 16,-2 2-11-16,1-1 0 0,-1 2 9 16,0-2-11-16,-1 3-16 0,2-3 14 15,-1 3-1-15,2-4-10 0,2 3 11 16,0-1 2-16,5-2 0 0,2 1 13 15,4-2-10-15,2-2 22 0,6-3 7 16,1 2 16-16,2-2 3 0,3 0-12 16,1 0-20-16,-1 0-16 0,1 2-3 15,0-2-2-15,0 0-21 0,0 0 1 16,0 0-7-16,-1 0-2 0,-2 2-1 16,-1 0 9-16,-4 1-12 0,1 0 6 15,-4 1 27-15,3-1 2 0,1-1 0 0,-2 1 1 16,5-1 12-16,0-1 3 0,2-1 13 15,1 0 9-15,1 0-3 0,0 2-16 16,0-2-19-16,0 0-11 0,0 0-18 16,5 0-19-16,3 0 26 0,4-2 22 0,-1 0-1 15,4 2-11-15,-1-1-7 0,2 1 0 16,-4 0-17-16,4 0 24 0,1 0 11 16,1 1 1-16,4 1 16 0,1-2 3 15,3 0 0-15,4 0 0 0,1 0-16 16,2-4 16-16,-1 0-3 0,1 0-14 15,1 1 2-15,-3-3-3 0,1 2-1 16,-3 0-13-16,3 1-6 0,0 3 0 16,4 0 3-16,4 0 12 0,4 0 4 15,5 0 0-15,10 0 3 0,-7 0 9 16,1 0-9-16,-5-1-3 0,-7-1-3 16,3 0 2-16,-3-1 1 0,0 2 0 0,-2-4 4 15,1 2-1-15,2-2-1 0,0 2 0 16,5-1-2-16,-2 0-1 0,2 0-1 15,3 0-17-15,0 4 15 0,1-2-8 0,-5 2 10 16,-3 0 2-16,-3 2-13 0,-5-2 13 16,-4 2 1-16,0 0 12 0,-3-2 6 15,3 0-16-15,0 0 13 0,4 0-13 16,3-2 0-16,5 0 10 0,1-3-12 16,7 1-1-16,9 3-3 0,9 1-10 15,9 0 0-15,-10 0-3 0,-13 3 15 16,-17 0 0-16,-10 1-1 0,5-2-1 15,1 2-10-15,4-1 11 0,-3 2 2 0,-2-2 13 16,-2-1 6-16,4-2 29 16,0 1 25-16,2-1-25 0,5 0-29 0,3 0-15 15,1-1-2-15,-1-1 0 0,1 1 0 16,-1 0 11-16,-3 0-13 0,-2-1-1 16,-4 2-2-16,0 0 0 0,1 0 0 15,0 0 0-15,0 0-13 0,-1 0 14 0,2 3 0 16,1-1 0-16,-1 3 2 15,-1 0-4-15,-1 0 2 0,-3-2 2 0,3 1 0 16,-1-2 16-16,-3 1-13 16,2-1 10-16,0-2-11 0,-2 2 0 0,3-1 1 15,2 2-1-15,1-1 0 0,0 1 17 16,0-2 6-16,1 3-6 0,1-1-18 16,-2 2 0-16,-1-2 1 0,-2-1-2 15,-3 0 15-15,2-2 8 0,-1 0-1 0,-2 1-3 16,4-1-6-16,1 0-12 0,-1 0 0 15,3 0 1-15,1 0 1 0,0-1-3 16,0-1-2-16,-3 2-14 0,-1 0 14 16,-2 0 2-16,-1 0 0 0,-2 0 0 15,1 0-1-15,-3 0 0 0,1 0-1 16,0 0 1-16,-1 0 0 0,0 0 0 16,0 0 1-16,0 2 0 0,2-1 2 15,-1-1 14-15,2 0 3 0,-3 0-4 0,3-1-2 16,-3-1-10-16,3 0 13 15,-3-1-13-15,2 0 0 0,1-1 1 0,-3 2-1 16,2-1-1-16,-2 1 0 0,2 0 1 16,-3-1 76-16,0 0-53 0,1 1-11 15,-2-1-2-15,-1 1 9 0,3 1-3 0,-2 0 0 16,1 0 3-16,2 1-6 0,0 0-1 16,3 0-12-16,-1 0 1 0,3 0 18 15,-3 0 3-15,2 0 0 0,-2-1-13 16,-2 0 4-16,-2-1 6 0,1 1 16 15,-3 0 3-15,-2 1-6 0,-2-3-7 16,0 3-6-16,-2 0-19 0,-3 0-3 16,-1 0-2-16,-4 0-17 0,0 3 4 15,-2-2-7-15,-4 1 6 0,1 0-7 0,-3-1 20 16,-1 1-13-16,-1-2 13 16,-1 1-16-16,0-1-6 0,-11-5-113 0,-1-2-394 15,-3-5-1326-15</inkml:trace>
  <inkml:trace contextRef="#ctx0" brushRef="#br0" timeOffset="59755.7">8687 8589 759 0,'0'0'231'16,"0"0"-62"-16,0 0-19 0,-66 0-10 0,46 0-52 15,2 0-46-15,-1 0-16 0,1 0-13 16,-1 2 4-16,-2 1 2 0,0 1 1 15,-3-1 9-15,-4 2 20 16,-1 0 25-16,-6-1 8 0,-4-1 5 0,-3 1-15 16,-3 0 2-16,-4 5-19 0,-4-2-16 15,0 2-10-15,1 1-16 0,-4 1-12 0,4-1 0 16,-1-2 3-16,1 2 15 16,3 0-16-16,2-3 20 0,-1 0-21 0,3 0 24 15,3-2 16-15,1 1 10 0,0-1-7 16,0-1 0-16,1 1-22 0,-1 0-1 15,0 2-5-15,-1 0-16 0,-2 0-1 16,-1 3-2-16,-3-1 0 0,1 1 1 16,-4-2 1-16,1 1 4 0,-2 1-2 15,-1-3 1-15,-2 2 13 0,1-1-13 0,0-1 1 16,1 0-2-16,2 0 0 0,-1-1 11 16,4-3 3-16,-1 1 32 0,4-1 10 15,0 1-22-15,2 1-20 0,-1 1-16 16,-1-1-1-16,1 1-12 0,0 1 11 15,0-2 2-15,2 2 3 0,1-2 10 16,-1 2-12-16,2-2 1 0,-1 1-1 0,-2 1-1 16,-4 0-2-16,-2-1 1 15,-2 1 1-15,1 1 3 0,-2-3 0 0,1 2 10 16,-1-2-13-16,-8 4-1 0,7-1-1 16,-2-1 0-16,-7 4-1 0,0 0-1 15,1 1 3-15,5-3-1 0,11-1 2 16,5 0 1-16,-4-1 2 0,-9 2 10 15,3-1-11-15,-1-1 14 0,2 0-13 16,3-3 22-16,-1-1 7 0,5 0-16 16,2-2 4-16,4 0-17 0,1 0-3 15,0 3-14-15,-1-3-5 0,-1 5-4 0,-1-1-2 16,-2 3 23-16,-3 1 0 0,-1-2 0 16,1 1 2-16,0-1 23 0,1 0 6 15,2-1-7-15,1 1 13 0,2-2-9 16,3 2-24-16,1-3 0 0,0 1 0 15,3 0 1-15,-1 0-1 0,2-1 0 16,-3 0 0-16,2 1 0 0,-3 1-2 0,0-1 0 16,-4 2-3-16,-1 2-16 0,-1 0-4 15,-1 2 20-15,0 2 0 0,1-1 0 16,2 1 2-16,3-1-2 0,-1 1 3 16,2-5 13-16,4 1 10 0,-2-1-20 15,3-1 16-15,1-2-3 0,-3 2 7 0,1-2-20 16,-3 0 6-16,1-1-9 0,-3 3-22 15,-2 1 19-15,4 1-10 0,-2-1-6 16,1 2 6-16,3-1-6 0,1 1 17 16,4-2 0-16,4 0 2 0,3-2 2 15,7 1 0-15,1-5 10 0,6-2 11 16,2 0 12-16,1 0 13 0,1 0 13 16,-1 0 76-16,0 0 10 0,-1 1-46 0,-4 1-39 15,-2-2-62-15,-1 2-48 16,-4 1-9-16,-4 3 13 0,0-1 9 0,0 3 19 15,2-3 14-15,0 2 0 0,2 0 2 16,4-4 4-16,3 1 21 0,1-3 7 16,3-1 16-16,1 0 5 0,1 0-2 15,0 0-16-15,0 0-13 0,0 0 6 0,0 0-5 16,0 0-8-16,0 0-12 16,0 0 0-16,-1 0-3 0,-1 0-38 0,-1 2-26 15,-3 0-37-15,-2 5-23 0,0 1 35 16,-4 2 35-16,1 4-3 0,-7 6-560 15,1-4-677-15</inkml:trace>
  <inkml:trace contextRef="#ctx0" brushRef="#br0" timeOffset="63487.88">9723 10336 1129 0,'0'0'176'0,"0"0"26"0,0 0 64 15,0 0 53-15,0 0-47 0,0 0-56 16,0 0-61-16,0 0-68 0,0 0-87 16,0 0-3-16,-52-27-36 0,51 27 13 15,-2 0 26-15,-2 0 11 0,-2 0 21 16,-5 0 4-16,-6 2 9 0,-4-2-4 15,-6 1-2-15,-7-1-7 0,-3 0-16 16,-3 0-13-16,-1 0-1 0,4 2 1 0,4-2 1 16,6 2-4-16,3 2-19 0,3 2-9 15,2-1 5-15,-1-1 23 0,0 1 0 16,-1 0 3-16,-5 1 29 0,0 0-16 16,-7-3-3-16,-3 3 0 0,-7 0-10 15,-15-4 10-15,-15 2-11 0,-18 0 11 16,-4-2 6-16,9-1-15 0,17-1 18 15,23 1-21-15,17-1-1 0,11 0 0 16,5 3-19-16,0-1-10 0,-2 2 0 0,-2 2 3 16,-1-2 26-16,-1 1 2 0,-3 0 17 15,-4-2 0-15,-4 1-16 0,-4 0-1 16,-3 0 14-16,-7 1-14 0,-2-3 10 16,-15 2-10-16,-12-1 1 0,-3 2 0 15,7-1 16-15,21 0-16 0,16 0-3 0,10-1 0 16,-2 0-22-16,-4 1-4 0,1 1 10 15,0-1 5-15,1 2 11 0,2 0 16 16,-4-1-13-16,-1 0 13 0,-4-2-15 16,-2 4 1-16,-3-2-2 0,-5 0 0 15,-4 2-2-15,-14 1 1 0,-18 2 1 16,-16 2 0-16,-2-1 0 0,6-1 2 16,14-3 11-16,27-1-10 0,10-2 0 15,12 0-2-15,7 0-1 0,-3 1 19 16,-1 2-15-16,-4 0-4 0,3 0 3 0,-1 1 83 15,1-2 23-15,-1 0 8 16,-4 0-37-16,-1-1-20 0,-5 2-6 0,-4-2-19 16,-14 2-35-16,-11 1 0 0,-13 1 12 15,-5 0 1-15,7-1-11 0,2 3-2 16,6-5 0-16,3 4-13 0,1-3 13 16,5 0 0-16,1 1 0 0,4-4 1 15,9 1-1-15,7-2 3 0,6-1-2 0,3 1 0 16,-9 2-1-16,-4-2 0 0,-9 2 0 15,-1 0 0-15,0 1 2 0,-8-1 0 16,-11 2 1-16,-9 0-3 0,2 1 0 16,15-4 2-16,18 0 1 0,16-4 10 15,5 0 6-15,-4 0-16 0,-1 0-2 16,-4 0 1-16,1 0-2 0,5 0 0 16,-3 0-1-16,3 0 1 0,-2 0 1 15,1 0 12-15,-4 0-13 0,1 0 0 16,-3 0 0-16,-2 0 0 0,-1 0 0 0,-2 0 0 15,-2 0-13-15,-2 0 10 16,-3 2 1-16,2 2-1 0,0 0-13 0,2-1 14 16,-1 2 0-16,4 1 0 0,1-2 1 15,4 1-1-15,0 0-1 0,1-1 2 0,2-1 1 16,1 2 1-16,-1-2 2 0,3 1-1 16,-2-2 13-16,3 1-11 0,-3 0-3 15,1 1-1-15,-1-2-2 0,0 2 1 16,-2 0-3-16,-1 1 1 0,2 1-13 15,-1 0 4-15,-1-2 12 0,3 2 1 16,-1 0 1-16,0-3 0 0,3 2 14 16,-1-3-14-16,2 0 17 0,0 1-16 15,-1-2 13-15,1-1-14 0,-3 1-2 16,2 2 0-16,-3 0-13 0,-2 2 1 16,0 1-4-16,-3 2 3 0,-1 1-3 0,0 0 14 15,-1 0 2-15,2 2 1 0,2-2 0 16,5 0 3-16,0-2 11 0,4-3 1 15,2-1 9-15,0 0-6 0,2-3-15 16,2 0 18-16,-2 0 9 0,1 0-31 16,-1 0 0-16,-3 0-28 0,-2 1 3 0,-1 2 9 15,-3 0 0-15,-1 1-9 0,-4 2 22 16,0-1-20-16,-2 2 21 0,-2-1-10 16,1-1 8-16,2 2 4 0,1-2 0 15,5-1 23-15,1-2-8 0,4 0 1 16,2-2 0-16,2 0-15 0,-2 0-1 15,2 1-3-15,-2 0-32 0,-1 2 7 16,-3 1-4-16,1 2-53 0,-2 0-1 16,2 3 41-16,0-1 23 0,-2 0 20 15,3-1 1-15,1-1 1 0,-1 0 1 0,3-4 15 16,2 2 9-16,4-1-23 0,1-1 2 16,4 0 24-16,-1 0-28 0,0-2 0 15,1 2-9-15,0-2 7 0,-2 1-18 16,3 0-27-16,-3 2-1 0,1-3-9 15,0 3 2-15,0 0 11 0,0-1 8 16,3 2 27-16,0-2 9 0,4-2 25 0,-1 1 11 16,5-1 18-16,2 0 45 0,1 0-4 15,0 0-25-15,0 0-38 0,0 0-32 16,3 0-29-16,0-3-47 0,3 0 6 16,-2 2 29-16,-2 0 22 0,0 0-42 15,-1 1-3-15,-1 0 6 0,0 0 20 16,0 0 22-16,0 0 3 0,0 0-16 15,0 0-22-15,1 0-13 0,2 0 16 16,4 0 48-16,1 2 35 0,4-1 20 0,3 2-23 16,6-1 32-16,5-2-29 0,3 0 0 15,6 0-22-15,3-2 0 0,4-1 9 16,1 1 10-16,2-2-6 0,1 2-4 16,3 1-21-16,-2 1 13 0,5 0-14 15,8 3-1-15,8 0-1 0,10-1 2 16,-11-2 3-16,-11 0 0 0,-17 0 23 0,1-3-1 15,18-2-6-15,16-3 4 16,11-1 27-16,-5-1-27 0,-5 3 2 0,-10 0-9 16,2 2-14-16,-4 1-1 0,-1 0 1 15,-3 1-1-15,-4 2 15 0,-8 1 3 16,-8 0-3-16,-10 0-16 0,-2 0 0 16,7 0 3-16,4 0 16 0,4-2-6 0,1 1 6 15,1-4 6-15,5 1-2 0,-2-1-4 16,3 0-7-16,4-2-12 0,7 2-2 15,6 0-11-15,-6 0 10 0,-6 3-16 16,-10-1 3-16,-6 3 4 0,4 0 9 16,9-2 0-16,-4 2 3 0,4 0 2 15,-2-2 10-15,2 1-10 0,0-1 0 0,2-1-1 16,1 0 2-16,-3 2 0 0,3-2 0 16,6 0 10-16,-6 1-12 0,-3-1-1 15,0 0-2-15,-9 2-1 16,3-1 0-16,-1-2 2 0,-1 3 1 0,-3-2 0 15,-3 2 13-15,0-2 3 0,0 0-13 0,0 1 25 16,-1 0 23-16,1-1-26 16,1 1-25-16,1 1-1 0,1 0-12 15,3 1 11-15,-1 0-13 0,1 0 12 0,2 2 1 16,0 2-10-16,-2-2-4 0,-2 0 16 16,-2 2 1-16,-4-3 12 0,-4 1-10 15,0-2 16-15,-3 1-4 0,3-1 1 16,-1 0 13-16,5 0-4 0,2 0-6 15,4 0-19-15,2 0-2 0,3 0-14 16,3 0 13-16,-1 0-13 0,-1 3-3 16,-4-2 3-16,-3 3 16 0,-2-2 1 15,-5-1 18-15,1 2 3 0,-1-2-3 16,1-1-6-16,-2 0 9 0,4-1 0 0,1-2-22 16,1 0 0-16,2 1-2 0,3-1-1 15,0 0 0-15,2 2-15 0,0 1 2 16,-2 0 13-16,-3 0-19 0,-3 2 9 15,-3 1 10-15,-3 1-10 0,-3-2 13 0,0 2 0 16,-5 0 1-16,3-1 2 0,1 1 0 16,1-1-2-16,4 0 1 0,2 1 10 15,2-2-9-15,2 3 10 0,0-4-10 16,0 1 10-16,1-1-11 0,-3 0 0 16,-1 0 11-16,-3 0-11 0,0 0 0 15,0 0-2-15,-2 2 1 0,4 0-1 16,-3 1 1-16,4-1-1 0,0 1 0 15,0 2-1-15,-1-1 0 0,3 1 1 16,-2-2 2-16,0 1 1 0,-2-2 0 0,-1 0 16 16,0-3-3-16,-3 3-13 0,1-3 16 15,-2 2-16-15,4 0-1 0,-1-1-2 16,5 1-1-16,1 0-15 0,2 1 14 16,1 1-10-16,1 1 10 0,-2 0-11 15,-1 2-3-15,-2-2 14 0,-5 1 0 16,-1 0 2-16,-3-1 13 0,0-2-11 0,-3 1 10 15,1-1-9-15,2 0 10 0,-1-2-10 16,1 2 10-16,4 1-11 0,-2 0 0 16,4 0 0-16,1 1-1 0,-2-1 0 15,2 0-1-15,-2 0-1 0,-4-1 0 16,-3 3-2-16,0-3 0 0,-3 0 1 16,-1 2-2-16,0-1 3 0,0 1 1 15,0-1 0-15,2 1 0 0,2 0 3 16,-1-2-1-16,1 2 0 0,4 0 10 15,-2-1-10-15,1 1 11 0,2-2-12 0,-2 1 0 16,3 0 1-16,-3 1 0 0,2-1 14 16,-3-2-16-16,1 1 1 0,-3 2 1 15,-2-4 0-15,-1 1 1 0,0 0 13 16,2 2 28-16,-1-1-26 0,0 3-18 16,-1 1-13-16,2-2 11 0,2 3 0 0,-2-3 2 15,0 0 3-15,0-1 17 0,0 0-5 16,0 0-11-16,-1-1 17 0,-1 1-20 15,1-3 3-15,-1 1 8 0,3 0-10 16,-1-1 1-16,0 1-1 0,0-1 0 16,3 2-2-16,-3-1 0 0,1 3-2 15,1-2 0-15,-2 1 0 0,0-1 1 16,0 1 1-16,0 0 2 0,0-1-1 16,0 1 1-16,0-2 11 0,3 1-10 15,-2 1 12-15,0-1 7 0,2-1-6 0,0-1 9 16,0 0 0-16,3-1-10 0,0 0-14 15,2 2 2-15,2-1 1 0,-3 3 14 16,2 0-16-16,-4-2 0 0,1 2-1 16,-4-3 3-16,0 1 11 0,-5-2 1 0,-1 1-1 15,-1 1 13-15,-5-1 3 0,0 0-6 16,-2-1 24-16,-5 0-2 0,0 0-26 16,-3 0 1-16,-4 0-7 0,-1-2-15 15,-2-4-15-15,-26-13-320 0,1 1-749 16,-3-8-1777-16</inkml:trace>
  <inkml:trace contextRef="#ctx0" brushRef="#br0" timeOffset="90713.97">16670 6622 1172 0,'0'0'189'0,"0"0"-62"0,0 0 20 15,0 0-14-15,0 0-13 0,0 0 39 16,0 0 29-16,0 0-29 0,0-15-36 15,0 14-30-15,0-1-6 0,0 2 7 0,0 0 12 16,0-1 25-16,0 0-3 16,0-1-13-16,0 1-19 0,0-1-23 0,0 0-9 15,1 0-4-15,0-1-19 0,2 1-12 16,0-2-17-16,3 0-12 0,2 2-23 16,0-2-5-16,4 1-7 0,-1 0-19 15,2 0 9-15,1 1 10 0,-2 2-6 0,1 0-32 16,-4 2-10-16,0 3 16 15,-3-1 9-15,-5 2 7 0,-1 1 12 0,0 1 39 16,-6 0 2-16,-5 0 1 0,-5 2 16 16,0-3-3-16,-5 1 6 0,0-3 1 15,2 0-7-15,1-1 6 0,2-2 1 16,2-2 15-16,5 0 10 0,0 0 25 16,2-2 35-16,3-2 23 0,0-2-5 15,0 0-37-15,2-2-17 0,2 0-56 16,0-1 16-16,2-1-32 0,5 1-25 15,2-1-3-15,3 2-26 0,0 1 16 0,4 1-31 16,0 0-13-16,1 4 28 16,-2 0-6-16,-3 2 9 0,0 0-13 0,-2 4-9 15,-2 4-1-15,-3 1 30 0,-2 3 21 16,-3 1 20-16,0 3 2 0,-5-3-1 16,-5 1 2-16,-2-2 3 0,-2 0 16 0,-4-2 0 15,1-3 1-15,-1 0-1 0,2-3 22 16,2-1 58-16,2-3 60 0,3 0-42 15,3-1 22-15,0-4 25 0,4-3 112 16,2-1-121-16,0-6-84 0,3 0-28 16,7-1-43-16,1-1-34 0,3 2-25 15,1 1 31-15,-3 4-22 0,0 3-18 16,-5 1 15-16,-2 4-6 0,-4 2-33 16,-1 6-93-16,-22 10-96 0,-2-1-296 0,-3 2-907 15</inkml:trace>
  <inkml:trace contextRef="#ctx0" brushRef="#br0" timeOffset="93799.36">16611 6809 79 0,'0'0'242'0,"0"0"-73"0,0 0-16 16,0 0 30-16,0 0 0 0,0 0-21 16,0 0-54-16,0 0-4 0,0 0 3 0,2-13-6 15,-1 11-23-15,1 0 7 0,-2 0 6 16,0 0 13-16,0 0 6 0,0 2-3 15,0-1-10-15,0 0-26 0,0 0-12 16,0 1-24-16,0-1-2 0,0 0 5 16,0 1 1-16,0-1-10 0,0 1-3 15,0-1 10-15,0 1 6 0,0-1 3 16,-1 1 6-16,1 0 7 0,0 0 0 16,-1 0 0-16,1 0-20 0,0 0-12 15,0 0-23-15,0 0-3 0,0 0-2 0,0 0-24 16,-1 0-19-16,1 0-19 0,-1 0 0 15,-2 0-1-15,-2 1 7 0,-1 3 46 16,-1-1 9-16,-4 5 1 0,1 0-11 16,-3 0-6-16,-1 2 17 0,1 1 0 0,-3 1-2 15,-3 2-8-15,1 2 8 0,-1 1-25 16,-2 0 16-16,-1 4 13 0,0 0 0 16,-4 5-1-16,-3-1 2 0,1 6 0 15,-4 0 1-15,1 4-1 0,-2 0 18 16,1 3-16-16,-1 1-2 0,1 0 25 15,1 0-23-15,-1-1 20 0,1 1-20 16,-2 0 10-16,0-1 16 0,-3 2-13 16,1-2 3-16,0 1-19 0,5-3 3 0,0-2 19 15,4-5-6-15,5-4 7 0,2-1 9 16,2-6-6-16,5-2 6 0,-1-2 16 16,4-1-22-16,0-3-23 0,4-2 13 15,1-3 0-15,1-2 3 0,0-1 10 16,2-1 10-16,1 0 15 0,-2-1 13 15,2 0-6-15,0 0-4 0,0 0-6 16,0 1-13-16,-1-1-19 0,1 0-18 16,-1 0-1-16,-1 0-2 0,-1 0-14 0,1 2 0 15,-1-2 13-15,0 0 2 0,-1 2 1 16,2-2 13-16,1 0 3 0,0 0-3 16,1 0-10-16,0 0 16 0,0 0 3 15,0 0 4-15,0 0-1 0,0 0 0 0,0 0-3 16,0 0-6-16,0 0 0 0,0 0 16 15,0 0-29-15,0 0-3 0,0 0-22 16,0 0-23-16,0 1-50 0,0 0-57 16,1-1-110-16,1 3-160 0,-2-3-153 15,0 0-568-15,-3-5 220 0</inkml:trace>
  <inkml:trace contextRef="#ctx0" brushRef="#br0" timeOffset="94246.39">15657 7819 2229 0,'0'0'284'0,"0"0"-229"0,0 0-55 16,0 0-1-16,0 0-11 0,0 0 12 16,0 0 29-16,0 0 17 0,0 0-11 15,0 0-12-15,0 0 6 0,-2 37 3 16,-6-30 3-16,1 2-6 0,-4 0 13 15,-1-1-16-15,-2-1 9 0,0-1 0 16,1-4 4-16,0 0 28 0,2-2 61 16,1 0 45-16,3-2-24 0,-2-2-29 15,4-2-12-15,3-2-1 0,0 0-13 16,2 0-28-16,1-2-35 0,6 0-31 16,6 1-27-16,2 0-10 0,5 1-10 0,2 1 9 15,0 2 6-15,1 3-2 0,-1 2-17 16,-2 0-2-16,-3 5-10 0,-3 4 15 15,-5 0 23-15,-5 2 6 0,-3 2 18 16,-1 0 1-16,-4-1 12 0,-5 0 17 16,-5-3 2-16,-1-1 17 0,-2-1-4 15,2-2 13-15,-3-3-7 0,2-2 4 16,-1 0 2-16,4 0-6 0,2-2 10 0,1-4-12 16,3-1-14-16,4-1-24 0,1-5-10 15,2 1-53-15,7 0-184 0,14-12-171 16,0 4-663-16,-1 1-1234 0</inkml:trace>
  <inkml:trace contextRef="#ctx0" brushRef="#br0" timeOffset="96412.96">15571 8025 247 0,'0'0'218'0,"0"0"-6"0,0 0 52 16,0 0-49-16,0 0-23 0,0 0-39 15,0 0-29-15,0 0-36 0,0 0-23 16,0 0 9-16,21-25 8 0,-20 23 15 16,0 0 10-16,0 0 10 0,0 1 9 15,-1-1-16-15,1 0-23 0,-1-1-22 0,1 0 5 16,-1 1 1-16,0-1-3 0,0 0-10 15,0 2-17-15,0-2-2 0,0 2-4 16,0 0 0-16,0-1-9 0,0 2-7 0,0-1 1 16,0 1 2-16,0-1-3 15,0 1-18-15,0 0 1 0,0 0 0 16,0 0-2-16,-1 0-3 0,-3 0-19 0,-3 4-4 16,2-1 7-16,-2 2-3 0,-1 1 9 15,0 1 0-15,-3 1 0 0,2 1 0 16,-3 2 10-16,1 3-23 0,-2 1 24 15,0 3-11-15,-2 2 1 0,-3 5-4 16,-3 1 16-16,-2 6 10 0,-6 3 10 16,-2 5 28-16,-5 0-46 0,-6 12 17 15,-5 6 7-15,-3 6-13 0,9-7 9 16,11-14-6-16,11-14 3 0,5-9 0 16,-2 4 10-16,1 4 19 0,-4 4-10 0,0-2 4 15,2-1-20-15,0-1-21 0,0-3 0 16,4 1 2-16,1-6 0 0,0-2 17 15,5-4-8-15,1-4 1 0,0-2 6 16,2-3-3-16,2-1 3 0,-1-1 0 0,2-2 7 16,1 0 5-16,0-1 7 0,0 0 13 15,0 0 22-15,0 0 91 0,0 0-29 16,0 0-37-16,0 0-42 0,0-2-16 16,0 0-24-16,0 0-16 0,0-1 3 15,0-1-1-15,0 1-2 0,0-2-1 16,0 0-11-16,0-1-23 0,1-2-2 15,2-1-36-15,1 0-27 0,3-1-48 16,-1-1-111-16,5-5-245 0,-2 1-517 16,-3 2-924-16</inkml:trace>
  <inkml:trace contextRef="#ctx0" brushRef="#br0" timeOffset="96830.96">14987 8923 1941 0,'0'0'240'0,"0"0"-240"16,0 0-133-16,0 0 46 0,0 0 74 16,0 0 13-16,0 0 26 0,0 0 29 15,-59 27-10-15,54-21-42 0,-3-1 20 16,4 1-3-16,1 0 15 0,0-3 27 15,1-1 29-15,0-2 77 0,-1 0 145 0,0 0-24 16,1-2-104-16,-2-1-39 0,2-3 23 16,1 0-17-16,1 2-23 0,0-3-60 15,1 1-69-15,5 1-13 0,3 1-21 16,0 0-20-16,5 1 7 0,-3 2 9 16,2 1-6-16,0 0-3 0,-4 5-14 15,0 0 33-15,-4 2 6 0,-3 4-4 0,-2-2 26 16,0 3 13-16,-9-3 16 15,1 0 18-15,-4-1 16 0,1-3 7 0,-2-2 2 16,3 0 7-16,-3-3 21 0,3 0 11 16,-2-2-5-16,3-2-19 0,-1-3-56 15,3-3-31-15,-1-1-14 0,4 1-36 16,3-1-163-16,1-8-193 0,0 4-643 16,2-2-1295-16</inkml:trace>
  <inkml:trace contextRef="#ctx0" brushRef="#br0" timeOffset="98263.78">14887 9174 209 0,'0'0'502'0,"0"0"-235"0,0 0-84 0,0 0-4 16,0 0-17-16,0 0-35 0,0 0-36 15,0 0-13-15,0 0-13 0,1-21 7 16,-1 19 12-16,0-1-26 0,0 0 1 0,0 2 15 16,0 0 1-16,0 1-10 0,-1 0 3 15,1 0-1-15,0 0-2 0,0 0 3 16,-1 0-4-16,1 0-12 0,-1 0-25 15,0 0-27-15,-2 0-52 0,-3 0-25 16,1 0 15-16,-1 2 33 0,-3 3 16 16,2 0 11-16,1 0-14 0,-2 1 14 15,0 0-11-15,2 1 11 0,-2 0-20 16,2-1 22-16,0 1 13 0,-3 2-9 16,3 1-2-16,-1-1 11 0,-2 3-12 15,0-2 21-15,-1 4-10 0,1-1-11 16,-3 1 11-16,2 1-12 0,-3-1 0 0,4 3-1 15,-2 0 1-15,0-2 3 0,1 2 0 16,-2 2 1-16,3-1 21 0,-3 0 8 16,3 2 2-16,-4-1 10 0,2 3-12 0,-4-1 2 15,1 3-16-15,-1-1-3 0,0 1 0 16,-3 2 13-16,1-1-25 0,-2 1 21 16,2 0-8-16,0-1 11 0,-2-2 27 15,2 2-10-15,0-3 3 0,0 2 3 16,0-4-6-16,3 1-13 0,-2-1-19 15,1 0-12-15,1 1 21 0,3-2-9 16,-1 1 19-16,1-1-7 0,-1 0-6 16,2 1 7-16,-1-3-13 0,2 0-10 15,-2-1 0-15,3-1 22 0,-2-1-12 16,2-1 0-16,-3-1 6 0,3 2-3 16,-2-2 0-16,0 1-4 0,0 2 8 15,1 0 2-15,-3 0-3 0,3 0-7 0,0-3 1 16,1 0-13-16,3-2 13 0,1-5 3 15,-1 0-1-15,3-3-2 0,1 0 9 16,0 0-9-16,-1-1 0 0,1 1-13 16,-1 3 0-16,0-1 1 0,-3 2-1 0,-1-2 15 15,0 1-12-15,0 2-2 0,-4-2 0 16,3 1 18-16,-2 0-16 0,2-2 9 16,3 0 4-16,-1-4 16 0,3 2 12 15,0-2 6-15,1 0 13 0,1-2-22 16,0 0-32-16,0-4-9 0,0-1-107 15,5 0-158-15,3-10-263 0,-1 3-606 16,0-1-813-16</inkml:trace>
  <inkml:trace contextRef="#ctx0" brushRef="#br0" timeOffset="99084.84">13975 10376 2013 0,'0'0'259'0,"0"0"-156"0,0 0 69 16,0 0-30-16,0 0-75 0,0 0-34 16,0 0-30-16,0 0-3 0,0 0 0 15,0 0 13-15,0 0 38 0,22-10 4 16,-22 20-26-16,-3 1 3 0,-2-1-13 16,-2-2 0-16,0-1 10 0,1-2 0 15,-2-4 13-15,2 1-1 0,1 0 13 0,-3-2-9 16,2 0 0-16,1 0 3 0,0-4 15 15,-1-1-12-15,2 0-3 0,2-2 3 0,2-3-20 16,0 1-18-16,2-1-13 16,7-2-22-16,-1 3 3 0,4 0-3 0,1 0-7 15,2 2-6-15,1 5 10 0,-3-1-14 16,2 3-5-16,-2 0-10 0,-2 5 0 16,-1 4 22-16,-4 1 32 0,-1 2 12 15,-3 0 8-15,-2 1 5 0,0-1 1 16,-5-1-7-16,-1 1 3 0,-4-3 23 15,-1 0 15-15,-1-5 13 0,0 0 3 16,-2-3 10-16,2-1 68 0,0-1 57 16,-1-5-48-16,1-3-70 0,0-2-34 0,3-3-25 15,0 0-34-15,4-3-17 16,3 2-29-16,2-2-119 0,2 1-99 16,14-7-251-16,-4 7-845 0,4-2-676 0</inkml:trace>
  <inkml:trace contextRef="#ctx0" brushRef="#br0" timeOffset="114377.07">13203 11010 1250 0,'0'0'218'15,"0"0"-13"-15,0 0-4 0,0 0 33 16,0 0-40-16,0 0-58 0,0 0-20 15,0 0-3-15,0 0-26 0,1-41-19 16,0 40-23-16,0 1-45 0,1 0-38 0,3 0-7 16,-1 1 0-16,3 7 42 0,-1 1 3 15,3 6 64-15,-3 3-3 0,3 3 1 16,-4 3 2-16,-1 1-32 0,-3 0-10 16,0 0-19-16,-1 0 13 0,0-4-16 15,0-1 23-15,0-4-22 0,-2-4 15 16,0-2-3-16,1-4 28 0,-1-2 14 15,1-2 2-15,1-2 13 0,-1 0 51 16,0 0 142-16,-1-4-27 0,-3-4-125 16,2-4-52-16,1-4-31 0,1-2 3 0,1-6 25 15,5-1-49-15,7-1-7 0,-1 0-2 16,5 2-11-16,1 2 11 0,1 4-26 16,-3 1 0-16,-1 7-3 0,-1 4-13 15,-1 1-92-15,-2 3-27 0,1 2-90 0,0 0-155 16,6 7-160-16,-2 0-204 15,-5 0-706-15</inkml:trace>
  <inkml:trace contextRef="#ctx0" brushRef="#br0" timeOffset="115459.39">13563 11207 1458 0,'0'0'494'0,"0"0"-218"0,0 0-89 16,0 0 36-16,0 0-4 0,0 0-94 0,0 0-67 15,0 0-36-15,0 0-22 0,0 0-2 16,5-22-14-16,-1 15-6 0,3 1 20 16,0-2-11-16,-1-1 13 0,2 0 0 0,-2-1 19 15,0 1 0-15,1 0-12 0,-3 1-4 16,-1-2-3-16,-1 3 19 0,-2-1 1 16,0 1-20-16,0 1 12 0,0 1-8 15,-3-1-4-15,0 3-16 0,-3 0-4 16,1 1-9-16,2 1 1 0,1 1 5 15,0 0-12-15,1 0-4 0,0 0-9 16,0 0 3-16,1 0 7 0,-1 0 21 16,1 0 15-16,-1 2 2 0,1 0 4 15,0-2 24-15,0 1 18 0,0-1 43 16,-2 0 59-16,2 0 5 0,0 0 20 16,0 0 30-16,0 0-55 0,0 0-44 0,0 0-29 15,-1 0-46-15,1-1-28 0,0 0-1 16,0 0-16-16,0 1-6 0,0-1 3 15,0 1-6-15,0 0 6 0,0 0 3 16,0 0-6-16,0 0 0 0,0 0-3 0,0 0 6 16,0 0 16-16,0-1 3 0,0 1 0 15,0 0 2-15,-1 0 11 0,1 0-10 16,0 0 10-16,0 0-12 0,0 0 1 16,0 0 0-16,0 0 0 0,0 0-1 15,0 0-1-15,0 0 0 0,0 0 1 16,0 0 1-16,0 0 1 0,0 0 10 15,0 0-10-15,0 0 0 0,0 0-1 16,0 0-2-16,0 0-1 0,0 0-2 16,0 0-25-16,0 0 3 0,0 0-7 15,0 0-6-15,0 0-28 0,0 0-7 0,0 0 13 16,0 1 47-16,0 2 12 0,2 1 0 16,1 0 1-16,-2-1 1 0,-1 0 0 15,1 1 2-15,-1 0 10 0,0 0-12 16,0 1 1-16,0 1 1 0,0-2-2 0,0 2 0 15,0 1 0-15,0 1-1 0,0 3-2 16,1 0-1-16,-1 2 2 0,1 2-2 16,-1-3 3-16,0 2 0 0,0-1 19 15,0-1-3-15,0-2 3 0,-1 0-7 16,-1-5 4-16,1-1 13 0,0-1-1 16,-1-1 20-16,1-2 21 0,0 0 41 15,0-2 6-15,0-3-53 0,0-3-15 16,0-4-26-16,1-3-10 0,0-4-10 15,3-4 2-15,5-2-4 0,1-2-18 16,5-2 18-16,0 1-3 0,0 0 2 0,0 6 0 16,0 2-30-16,-4 5 5 0,1 4-3 15,-3 2-12-15,-1 6-18 0,1 1-177 16,-2 2-91-16,4 4-169 0,-2 7-279 16,-3-1-543-16</inkml:trace>
  <inkml:trace contextRef="#ctx0" brushRef="#br0" timeOffset="115802.98">13870 11267 1737 0,'0'0'745'16,"0"0"-438"-16,0 0-221 0,0 0-34 15,0 0 54-15,0 0 9 0,0 0-3 16,0 0-26-16,-17 48-42 0,8-33-12 0,-2-2-3 16,0-1-29-16,1-2-256 0,1 1-251 15,0-6-312-15,6-1-1040 0</inkml:trace>
  <inkml:trace contextRef="#ctx0" brushRef="#br0" timeOffset="116178.88">14041 11003 2399 0,'0'0'352'16,"0"0"-194"-16,0 0-158 0,0 0 0 0,0 0 25 15,0 0 49-15,0 0-13 0,0 0-13 16,0 0-19-16,66 57 0 0,-56-39-4 16,1 0-6-16,-2-1-18 0,-5 0 12 15,0-4 6-15,-1 0-16 0,-3-4 13 16,0-3 4-16,0-1 18 0,-1-1 32 16,-2-4 19-16,2 0 44 0,-1 0 15 15,-1 0 0-15,1-2-2 0,-2-4-31 16,0-2-46-16,0-3-7 0,2-2 9 15,2 0-9-15,0-3-15 0,1 1-20 16,5-2-27-16,2 2-14 0,3 1-4 16,0 0-17-16,4 1-73 0,1 1-76 0,3 0-136 15,10-4-257-15,-5 1-880 0</inkml:trace>
  <inkml:trace contextRef="#ctx0" brushRef="#br0" timeOffset="117261.06">14381 11260 2327 0,'0'0'391'16,"0"0"-391"-16,0 0 0 0,0 0 35 0,0 0 52 15,0 0-7-15,-24 44-15 0,14-30-30 16,-2 0-16-16,-1 1 4 0,1-1-23 15,1 1-261-15,-4-2-216 0,5-4-335 16</inkml:trace>
  <inkml:trace contextRef="#ctx0" brushRef="#br0" timeOffset="117625.67">14543 11035 2055 0,'0'0'175'0,"0"0"-175"0,0 0 0 16,0 0 59-16,0 0 6 0,0 0 26 15,59 32-11-15,-51-18-15 0,2 2-17 16,-5 0-12-16,-3-2-11 0,0-1-2 15,-2-2 6-15,0-1 26 0,-1-3 22 16,-2-4 29-16,-2 1 35 0,0-4-1 16,0 0-15-16,0 0 11 0,2-2 57 15,-1-3-23-15,-1-3-57 0,2-4-43 16,2 0-14-16,1-2-3 0,0-3-25 0,4 0-3 16,4 0-25-16,0 2-18 15,4 0-20-15,-1 2-37 0,2 3-63 0,2 3-120 16,3 1-177-16,-5 0-579 0,-1 3-891 0</inkml:trace>
  <inkml:trace contextRef="#ctx0" brushRef="#br0" timeOffset="118064.65">14974 11023 2199 0,'0'0'378'0,"0"0"-378"0,0 0 39 0,0 0-39 16,0 0 96-16,0 0 17 0,65 9-49 16,-53 0 4-16,-1 4-7 0,-3 1-10 15,-2 3-19-15,-2 0-32 0,-1-2 0 16,-3-1-3-16,0-3 0 0,0-2 1 16,0-4 2-16,0-1 32 0,-1-2 47 15,-2-2 30-15,2 0 50 0,-1-1 28 16,-1-4-26-16,0-4-32 0,0 1-54 15,1-6-11-15,1-1 4 0,1-1-18 16,0-2-9-16,5 0-20 0,1 0-21 0,3 2-31 16,-1 3-65-16,-1 3-90 15,3 1-145-15,-2 0-271 0,0 1-760 0</inkml:trace>
  <inkml:trace contextRef="#ctx0" brushRef="#br0" timeOffset="118241.83">15286 11255 3088 0,'0'0'259'0,"0"0"-259"0,0 0 0 15,0 0 37-15,0 0 20 0,0 0-57 16,-61 60-82-16,35-45-540 0,3-5-1352 0</inkml:trace>
  <inkml:trace contextRef="#ctx0" brushRef="#br0" timeOffset="118741.27">15636 10804 2704 0,'0'0'414'0,"0"0"-264"15,0 0-60-15,0 0-49 0,0 0 3 16,57-7 49-16,-40 17-8 0,2 5 7 16,0 9 12-16,-4 3-32 0,-3 7-12 15,-10 5-60-15,-11 12-50 0,-23 16-155 16,-27 5-195-16,4-11-374 0,-1-15-1043 0</inkml:trace>
  <inkml:trace contextRef="#ctx0" brushRef="#br0" timeOffset="119168.9">13160 10846 2304 0,'0'0'198'0,"0"0"-198"0,-80 12 0 16,39 5 19-16,-4 9 65 0,0 6 9 0,-6 15-25 15,6 15-20-15,10 14 39 0,18 7-23 16,23-7 10-16,29-13 54 15,15-18 19-15,30-4-39 0,19-4-92 0,9-6-16 16,17 1-134-16,-11-12-185 0,-31-8-397 16,-18-6-1258-16</inkml:trace>
  <inkml:trace contextRef="#ctx0" brushRef="#br0" timeOffset="121890.95">13798 11538 427 0,'0'0'307'0,"0"0"-128"0,0 0 36 0,0 0 3 16,0 0-58-16,0 0-40 0,0 0-29 16,0 0-6-16,0 0-14 0,-11-8-3 15,11 7-3-15,-1 1-7 0,1 0-19 0,0 0-22 16,-1 0 2-16,1-1 23 15,-1 1 20-15,0-2-27 0,-1 2-2 0,-1 0 6 16,1-3-4-16,0 3 4 0,1-1-10 16,0 0-3-16,0 1 0 0,1 0-14 15,0 0-12-15,0 0-20 0,0 0-18 16,0 0-8-16,0 0-6 0,0 0 17 16,0 0 25-16,0 0 10 0,0 0 16 15,0 0 1-15,0 0-1 0,0 0 6 16,0 0 14-16,2 0 25 0,3 0 30 0,4 0-4 15,2 0 6-15,5 0-12 0,5-2-23 16,8-2-7-16,3-2-9 16,8 0-4-16,16-3 10 0,13-2-9 0,20 0-23 15,5 0 6-15,1 4-9 0,-3 1-12 0,-7 1-1 16,2-1 0-16,0-2-2 0,-2 1-1 16,-4 0 3-16,-6 0-1 0,-9 2 1 15,-14-1 0-15,-14 2 1 0,-13 1 2 16,-4 1 0-16,1-1 0 0,1-1 16 15,3-1-17-15,-5 2 14 0,-6 0 13 16,2 0 19-16,-4 0-26 0,-3 1-18 16,1 1 8-16,-4-1 7 0,-1 0-6 15,0 2 13-15,-3-2-4 0,1 2 3 16,-2-1 7-16,0 0-3 0,-1 0-4 16,1 0 7-16,0 0-7 0,-1 1-6 15,0-3 3-15,0 3-18 0,-1 0 11 16,1-3-15-16,-1 2 0 0,0 1-19 0,-4-3-34 15,-18 2-384-15,5 0-560 0,-7-2-857 16</inkml:trace>
  <inkml:trace contextRef="#ctx0" brushRef="#br0" timeOffset="122557.83">14444 11742 215 0,'0'0'695'0,"0"0"-510"0,0 0-168 0,0 0 67 16,0 0 82-16,0 0-22 0,0 0 9 16,0 0-10-16,0 0 9 0,0 0 17 15,-22-49-14-15,20 45 14 0,-1 1-24 16,-1 1-29-16,-1 1-13 0,-1 0-26 0,1 1-41 15,-4 0-17-15,0 2-16 16,-5 4 13-16,-2 4 29 0,-2 5 13 0,-2 4-13 16,2 1-33-16,1 1-8 15,4 4-3-15,6-2-1 0,5 0 0 0,2-2 0 16,10-1 11-16,6-3 21 0,7-3 7 16,6-3-1-16,1-3-3 0,4-1 0 15,-3-4-16-15,1-3 19 0,-6 0-15 16,-3-3-11-16,-4 1 4 0,-5-5-15 15,-5 2 12-15,0 0 6 0,-4-1 0 16,-4 1 4-16,0-1-4 0,-1 2-19 16,0-2-17-16,-4 1-79 0,-3 1-127 0,-3 0-120 15,-4-2-212-15,1 2-560 0</inkml:trace>
  <inkml:trace contextRef="#ctx0" brushRef="#br0" timeOffset="124091.32">14669 11744 98 0,'0'0'1156'0,"0"0"-928"0,0 0-85 16,0 0 26-16,0 0 13 0,0 0-10 16,0 0 12-16,0 0-12 0,0 0-27 15,0 0-36-15,0 0-47 0,17-30-33 0,-27 35 3 16,-1 2 26-16,-5 2 6 0,2 2 9 15,-1 0-12-15,1 0-22 0,5-2-17 16,2 2-20-16,4-2-2 0,1 0-19 16,2 2 19-16,2-2 0 0,3 3 16 15,4-4 3-15,1 1 7 0,4-2 6 16,2-2-4-16,1 0 11 0,1-2-1 16,-2-3-13-16,2 0 4 0,-4 0-7 15,-2-2-22-15,-2-3-76 0,-5 0-10 16,-2-3-39-16,-2 1-6 0,-1-3-4 0,-1 1 45 15,-4-1 6-15,-2 3 23 0,-4-1 16 16,2 1 16-16,-2 2 3 0,0 1 7 16,-2 1 9-16,2-2 10 0,0 2 45 15,4-2 46-15,0 0 34 0,5-1 23 16,2 0-74-16,2-1 19 0,8 1-71 0,5-2-22 16,5 1-32-16,3 1 0 0,4 0 16 15,1 2 0-15,2 3 13 0,-2 1-26 16,1 0-6-16,-6 7-4 0,0 5 7 15,-4 2 10-15,-4 4-4 0,-5 0 24 16,-3 1-50-16,-2 1 51 0,-5 0-37 16,-1-3-4-16,-7 0-3 0,-2-3 29 15,-3-3 16-15,1-2 3 0,-1-1 10 16,1-4-11-16,2-1 14 0,1-3 23 16,3 0 38-16,2-3 61 0,2-7-29 0,2 0-70 15,0-5-39-15,3-1-15 0,5-3 15 16,5 1-36-16,4 0 4 0,1 2 30 15,1 2-14-15,1 0-6 0,-1 5-4 16,-2 1 7-16,0 3-13 0,-1 5-13 0,-2 0-33 16,-2 4 78-16,2 5 58 0,-1 3 48 15,-2 3-22-15,2 0-17 0,-5 2-9 16,2-2-4-16,-2 2-54 0,-4-2-42 16,2 0-220-16,-3-2-390 0,-1-5-851 15</inkml:trace>
  <inkml:trace contextRef="#ctx0" brushRef="#br0" timeOffset="124341.03">15343 11476 2024 0,'0'0'741'0,"0"0"-583"15,0 0-123-15,0 0 32 0,-54-18 36 16,40 21 5-16,0 7 20 0,1-1-7 0,1 8-29 15,4 5-26-15,0 3-22 0,6 6-18 16,2 0-14-16,7 3-8 16,2 1 14-16,2 0-5 0,1-1-10 0,0 1 15 15,-5-2-18-15,-1 1-63 0,-2-4-114 16,-4-1-142-16,-10-1-146 0,-3-6-77 0,-4-2-111 16,-4-4-116-16,-5-4 111 0</inkml:trace>
  <inkml:trace contextRef="#ctx0" brushRef="#br0" timeOffset="124897.42">15304 11761 978 0,'0'0'358'0,"0"0"-68"0,63-31 12 16,-43 26 48-16,-4 1-91 0,1 4-78 16,-3 1-40-16,-3 4-28 0,0 7-23 15,-4 0-20-15,0 2-25 0,-3 1-13 0,-1 1-32 16,0-2-87-16,-1-3-41 0,0-2-45 15,1-3-85-15,2-2-124 0,-1-4-56 16,1 0 5-16,1-4-16 0,1-6-70 16,-1-4 177-16,0-4 342 0,1-1 42 15,-3-5 268-15,-1-2 29 0,-1-5-65 16,1-3-49-16,-1-3 32 0,1 1 16 0,-1 2 91 16,-1 4 21-16,-1 5-136 0,0 7-34 15,0 3-83-15,0 5 2 0,0 6-3 16,0 0-32-16,0 4-93 0,-1 0-6 15,0 4-105-15,0 5 105 0,-3 6 73 16,2 4 0-16,0 5-6 0,0 2-1 16,1 2-18-16,1-2-4 0,0 1 0 15,0-2-15-15,5-2-7 0,3-2 0 16,2-2-3-16,2-3-4 0,3-2 7 16,2-3 7-16,2-4-7 0,1-3-22 0,2-2-76 15,-1-2-40-15,-3-2-42 0,0-4 2 16,-1-2 13-16,-5 1 53 0,-3-1 46 15,0-1 44-15,-2 1 19 0,-2-1-16 16,-3-1 38-16,0 0 11 0,-1 2 53 0,-1-1 32 16,1 3-49-16,-1 0 14 0,1 2-5 15,-1 2-2-15,1 2-17 0,1 0-12 16,-1 0-21-16,1 0-45 0,0 2-1 16,3 5 1-16,-1 0 37 0,1 4-9 15,2 3-12-15,-2-2-14 0,0 1 0 16,2 0-2-16,-3-4-9 0,-1-1-224 15,2-4-228-15,-1-2-346 0,1-2-1077 0</inkml:trace>
  <inkml:trace contextRef="#ctx0" brushRef="#br0" timeOffset="125047.92">15836 11480 2789 0,'0'0'397'0,"0"0"-259"16,0 0 11-16,0 0 22 0,0 0-67 0,0 0-12 15,0 0-92-15,0 0-41 0,0 0-101 16,0 0 79-16,0 0 40 0,32-2-422 16,-1 13-738-16,-2-4-760 0</inkml:trace>
  <inkml:trace contextRef="#ctx0" brushRef="#br0" timeOffset="125758.32">16130 11338 2531 0,'0'0'341'0,"0"0"-254"0,0 0 112 16,-17-48 52-16,14 40-85 0,2 3-5 15,0 1-32-15,0 3-10 0,0-2-112 0,1 3-7 16,-1 3-91-16,-1 0 43 0,1 4 48 16,0 0 26-16,-1 1-4 0,2-1 15 15,-1 0 7-15,1 0 3 0,0-1 7 0,0-2-4 16,0 0 6-16,0-1-3 0,0 1-9 15,0-3-10-15,0 2-6 0,0-3-9 16,0 1-7-16,0-1-9 0,-2 0 19 16,1 0 3-16,1 0 12 0,0 0 9 15,0 0 4-15,0 0-4 0,0 0-9 16,0 0-18-16,0-2-19 0,0-1 0 16,0 1-16-16,0 0-2 0,0 2-4 15,0-2 7-15,0 2-10 0,0 0 3 16,0 0-2-16,0 0 5 0,0-1-6 15,1 1 1-15,-1 0-7 0,0 0-4 16,0 0 11-16,0 0 2 0,0 0 11 0,0 0 11 16,0 0 12-16,0 0 16 0,0 0-3 15,0 0 6-15,0 0 3 0,0 0-3 16,0 0-7-16,0 0-13 0,0 0-11 16,0 0-28-16,-1 1-6 0,-2 3 0 15,-1 2 9-15,0 1 23 0,-4 4 0 0,1 1-14 16,2 3 14-16,0 2-13 0,-1 0 14 15,2 3-12-15,3 1 12 0,1 2-2 16,0 2 1-16,5-2-1 0,7 0 0 16,6-2 0-16,2-3-93 0,5-3 11 15,0-3-15-15,3-3 21 0,-3-5 7 16,-1-3 15-16,-4-1 23 0,-1-2 2 16,-3-5 32-16,-3-4 22 0,-1-2 0 0,-3-5-6 15,0-1 6-15,-4-2-3 0,0-6 3 16,0-2 0-16,1-1-13 0,-2-2 13 15,1 2-19-15,2 3 63 0,-2 3 17 16,-1 7-2-16,0 5-25 0,-2 5-6 16,1 2-23-16,-3 3-27 0,1 2-12 15,-1 0-69-15,0 7-47 0,0 3 128 16,0 5 50-16,0 6 47 0,-3 5-13 0,-2 5 6 16,1 3-34-16,-1 1-19 0,1 0-16 15,0 0-8-15,3-4-1 0,1-2-12 16,2-2 0-16,6-5-16 0,0-5-262 15,6-8-209-15,-6-5-476 0,0-4-851 0</inkml:trace>
  <inkml:trace contextRef="#ctx0" brushRef="#br0" timeOffset="125920.09">16304 11490 2974 0,'0'0'536'0,"0"0"-258"16,0 0-26-16,0 0 42 0,66-25-41 15,-41 20-77-15,5-1-105 0,-1 3-71 0,2 0-1 16,-2-1-205-16,3-8-291 16,-8 2-1025-16,-8-4-1070 0</inkml:trace>
  <inkml:trace contextRef="#ctx0" brushRef="#br0" timeOffset="129556.82">14787 10411 1039 0,'0'0'251'16,"0"0"-141"-16,0 0 11 0,0 0 28 16,0 0 17-16,0 0 16 0,0 0-33 15,0 0-32-15,0 0-52 0,50-28-30 16,-44 26-23-16,-1 1-11 0,-2 0 11 0,1 0 7 15,3 1 23-15,-3 0 7 0,-1 0 19 16,0 0-7-16,1 0-6 0,0 0 3 16,0 0 9-16,-1 0 1 0,1 0 6 15,2 0 19-15,2-1-7 0,0-2-22 16,4-2-23-16,0 0-12 0,3-2 0 16,0-1-7-16,1 2-3 0,-3-2-16 0,1-1 13 15,1 2 7-15,-3-1-7 0,2 1-4 16,-1 0 4-16,-1-3-14 0,2 0 11 15,0 0 3-15,-3-1 16 0,2 0-7 16,-1-1-6-16,1-2 16 0,-1 2-22 16,-1-2 2-16,1-1 4 0,-1-1-17 15,2 1 17-15,-4-2-16 0,4-1 25 16,-4 0-15-16,1 1-1 0,-1 0 7 16,0-3 7-16,-2 3-1 0,1-2-3 0,-1 0 3 15,-2-1-9-15,1-1 3 0,0 1-17 16,0 0 13-16,-2 1 4 0,2-2-3 15,-3 1-15-15,1 1 24 0,-1-2-23 16,-1 3 17-16,1-3-18 0,-1 2 15 16,2-1-14-16,-2 3 19 0,-1-2-20 15,0-1 1-15,1 1 8 0,0 2-10 16,-1-2-2-16,1-1 2 0,1 3 0 0,-1-2-3 16,2 0 1-16,-1 2 0 15,-2 2 0-15,0 0 2 0,0 0 2 0,-1 1 0 16,0 1-2-16,0 0 0 0,-4 3 3 15,-1-3-6-15,1 2-10 0,0-1 10 0,-1 2 1 16,-2-3 2-16,1 2-3 0,1-2 3 16,-1 0 2-16,-2 0 0 0,2 1-2 15,0-1 0-15,-2 2 2 0,3-1 0 16,0 2 1-16,-3-1-3 0,3 3-3 16,0-1 1-16,-1 4-23 0,-2-2-3 15,2 1 6-15,-3 2 3 0,3-1-9 16,-1 2 9-16,-2 1 0 0,3 0 7 15,-1 1 12-15,-1-1 2 0,3 0-1 16,0 0 2-16,2 0-2 0,1 1 0 0,-1 1 1 16,3 0 0-16,0 0 1 15,0 0 13-15,0 0-13 0,0 0 13 0,0 0-15 16,0 0 1-16,0 0 0 0,0 0 11 16,0 0-1-16,0 0-8 0,0 0-1 15,0 0-1-15,0 0 0 0,0 0-2 16,0 0 0-16,0 0-16 0,0-3 0 15,0 3 13-15,0 0-9 0,0 0 10 0,0 0 1 16,0 0-1-16,0 0 2 0,0 0 2 16,0 0-1-16,0 0 0 0,0 0 0 15,0 0-1-15,0 0 0 0,0 0 0 16,0 0 0-16,0 0 0 0,0 0 0 16,0 0 0-16,0 0-3 0,0 0-10 15,0 0-3-15,0 0 4 0,0 0-4 0,0 0-3 16,0 0-3-16,0 0 0 15,0 0 6-15,0 0-12 0,0 0 9 0,0 0 3 16,0 0 13-16,0 0 3 0,0 0 2 16,0 0 14-16,0 0-4 0,0 0-10 15,0 0 1-15,0 0-2 0,0 0-1 16,0 0-1-16,0 3-2 0,1-3-9 16,2 0-10-16,-2 0 6 0,0 0-6 15,1 0 19-15,-1 1 3 0,0-1 4 0,0 0 15 16,1 0 6-16,-1 0 0 0,0 0 1 15,-1 0 2-15,1 0-12 0,0 0 6 16,1 0-10-16,-1 0-10 0,2 0-1 16,-1 0-1-16,0 0-2 0,0 0 1 15,-1 0-14-15,1 0 2 0,-1 0 10 16,0 0-13-16,-1 0 13 0,0 0-10 16,1 0 1-16,-1 0 9 0,0 0-10 15,0 0 10-15,0 0-10 0,0 0 12 16,0-1 0-16,0 1 1 0,0 0 1 0,1 0 2 15,0 0 10-15,0 0-11 16,0 0 14-16,0 0-15 0,3 0 2 0,-3 0-1 16,-1 0-2-16,1 0-1 0,0 0 0 15,-1 0 0-15,0 0-15 0,1 0 4 16,-1 0-4-16,0 0 0 0,1 0 0 0,-1 0 0 16,1 0 13-16,-1 0-10 0,2 0 11 15,-1 0 0-15,0 1 1 0,1 0-1 16,0 0 1-16,0 0 1 0,-1 0 13 15,2-1-1-15,-1 0 4 0,0 1-3 16,0-1-10-16,-1 0 13 0,2 0-14 16,-1 1 0-16,0-1 1 0,0 1-3 15,0-1 0-15,2 1-1 0,-2-1-15 16,1 1 14-16,0-1-11 0,0 2 10 16,1 0 0-16,2-2-16 0,-2 3 6 0,0-2 11 15,0 1-10-15,-1 0 12 0,2-2-1 16,-1 3 1-16,0-2 1 0,-2 2-1 15,1-3 0-15,-1 1-1 0,2 1-15 16,-1 0 3-16,0 1 10 0,0-1-13 16,0 0 16-16,2 1 3 0,2-1 10 0,-2 2-12 15,2 0 2-15,1 0-1 0,-1-1-2 16,0 1-2-16,1 1-10 0,-2-3 11 16,3 2-1-16,-2 0 0 0,-1 0-1 15,3-1 1-15,-1 2 1 0,-2-1 0 16,3 1-2-16,-2-1 2 0,2 2-2 15,-2-1-10-15,0 0 12 0,2 0 1 16,0 4 0-16,1-3 0 0,-2 0-1 16,4 2-2-16,-3 1-10 0,2-2 12 15,0 1 1-15,2 2-12 0,-3-2 12 0,3 0 0 16,-2 1 0-16,1-1-3 0,0 0-10 16,-3 1 10-16,3-1 0 0,-4 2-16 15,2-1 17-15,0 1-21 0,-4 1 22 16,3 1 1-16,-3-1 0 0,1 0 0 0,1 0 0 15,-2 0 1-15,3 1 1 16,-1 0 0-16,0 0-2 0,2 1-1 0,-2 0 1 16,3 1 0-16,-4 2 0 15,2-1 0-15,-1 2 1 0,-2-2 1 0,2 1 1 16,-3-1 10-16,0 2-10 0,1-1-1 16,-1-1 20-16,0 0-20 0,-2-1 2 15,2 3 11-15,0-2-13 0,0 3 1 16,0-1 13-16,0 1-1 0,1-1-12 15,-1 0 9-15,0 2-10 0,2-1 17 0,0 3-6 16,-2-4 0-16,-2 4-10 0,1-1 0 16,1 2 35-16,-2 0-13 0,0 1-3 15,-2-3 4-15,-1 2-7 0,0-2-7 16,0-1 4-16,0 0-14 0,0-2 1 16,0-1 0-16,2 1-3 0,-1-4 13 15,2 1-12-15,0-2 18 0,3 0 0 16,-3-1-18-16,1 0 11 0,0-1 7 0,0 1 3 15,1-1-3-15,-3-2-17 16,-1 2 14-16,0-3 9 0,0 2-9 0,-1-2 3 16,0-1-4-16,0-2-2 0,0-1-1 15,0-1-10-15,0 0 14 0,0 0-13 16,0-2 13-16,0 0 1 0,0 0 14 16,0 0 6-16,0 0 4 0,0 0-1 0,0 0 7 15,1 0-19-15,0-2-26 0,-1 0 0 16,1 0 0-16,1 0-1 0,-1 0 0 15,0-1-1-15,1 1 0 0,-1-2 0 16,1 0-3-16,-1 1-15 0,0-2-172 16,-1-1-122-16,0-7-231 0,0 3-619 15,0-3-791-15,-12 82 1838 0</inkml:trace>
  <inkml:trace contextRef="#ctx0" brushRef="#br0" timeOffset="130790.11">15871 10626 1550 0,'0'0'335'0,"0"0"-95"0,0 0-26 16,0 0-65-16,0 0-120 0,0 0-29 0,0 0-29 16,57-22 0-16,-37 23 25 0,1 5 4 15,0 5 33-15,-3 2 25 0,-1 2-32 16,-3 0-24-16,-4 0 23 15,0 0-22-15,-5-1-2 0,-1-1 2 0,-3-3 13 16,-1 0 13-16,0-3 19 0,-2 0 17 16,-3-2 6-16,-3 1-7 0,2-3 23 15,-3 0-23-15,0-2 6 0,3 1 16 0,0-2 17 16,-1 0 14-16,4 0 7 0,0 0 6 16,1-3-10-16,0-3-16 0,1-1-35 15,0-2-32-15,1-2 1 0,1-4 1 16,5-1-24-16,6-1-15 0,-1-1 0 15,6 1-34-15,1 2-39 0,1-1-94 16,1 1-108-16,4-4-235 0,-4 4-761 16,-5 1-501-16</inkml:trace>
  <inkml:trace contextRef="#ctx0" brushRef="#br0" timeOffset="131101.23">16283 10562 46 0,'0'0'2169'0,"0"0"-2037"0,0 0-102 15,0 0 18-15,0 0 49 0,73-11 32 16,-50 11-13-16,1 0-45 0,-2 5 3 16,-2 4-20-16,-6 0-6 0,1 3-29 15,-8 1-19-15,-1 5-4 0,-5-5 2 16,-1 4 2-16,-5-3 13 0,-3-1 13 15,-1-2 9-15,-1-2 23 0,2-2-4 16,-3-3-9-16,6-1-1 0,0-1 10 0,2-2 20 16,0 0 56-16,1-3 47 0,2-3-105 15,0-5-48-15,0-2-24 0,2-1-18 16,6-1 5-16,0-2-19 0,6 0-21 16,0 0-99-16,1-2-121 0,12-8-179 15,-6 8-579-15,-1 1-580 0</inkml:trace>
  <inkml:trace contextRef="#ctx0" brushRef="#br0" timeOffset="131378.29">16609 10512 1072 0,'0'0'634'0,"0"0"-475"16,0 0-97-16,0 0 113 0,0 0 62 16,0 0-14-16,0 0-39 0,65 10-40 15,-51-6-38-15,-2 2-48 0,2 1-3 0,-4 3 12 16,1 2-29-16,-3 1-9 0,-1 1-13 15,-4 2 0-15,-3-1-14 0,0 0 0 16,-2-2 14-16,-5 0-13 0,1-4 13 16,0-4 13-16,0 0-7 0,2-2 3 15,1-3 20-15,2 0 41 0,0-3 21 16,0-4 7-16,0-2-73 0,1-5-38 0,1-1-2 16,4-1-1-16,4-3-12 0,0 2-36 15,5 3-18-15,-3-1-191 0,4 1-174 16,1 1-327-16,-1 1-620 0</inkml:trace>
  <inkml:trace contextRef="#ctx0" brushRef="#br0" timeOffset="131672.13">16948 10500 1882 0,'0'0'285'15,"0"0"-230"-15,0 0 84 0,0 0 42 16,0 0-35-16,0 0-34 0,62 10-44 15,-50-3-10-15,-1 2-10 0,-1 0 26 16,1 2-39-16,-2 0-3 0,-1 0-19 16,1 1-12-16,-4 1 0 0,-2-3-1 0,-2 1-3 15,-1-4-20-15,0-2 21 16,-1-1 2-16,-3 0 19 0,0-2 13 16,-2 0 10-16,0-2 9 0,2 0 35 0,2 0 99 15,0-6 17-15,1-1-95 0,1-1-69 16,2-6-19-16,5 0 6 0,6-1-12 15,2 1-13-15,0 0-2 0,3 1-13 16,1 1-4-16,0 1-19 0,-2 0-176 16,3 0-216-16,-6 1-377 0,-3 1-1026 0</inkml:trace>
  <inkml:trace contextRef="#ctx0" brushRef="#br0" timeOffset="131990.78">17450 10553 2308 0,'0'0'689'0,"0"0"-490"0,0 0-116 16,0 0-10-16,0 0-9 0,57-21 3 15,-48 21-29-15,2 3-22 0,-3 4 3 16,0 2 0-16,-3 4 6 0,-3 1-9 15,-2 0-16-15,0 1 0 0,-4 0-3 16,-3-3 1-16,0-1 2 0,1-2 0 16,1-3 16-16,0-5 10 0,3-1 8 15,0 0 52-15,1-1 18 0,1-6 40 0,0-3-84 16,0-3-39-16,6-3-21 0,4-1-2 16,1-1 0-16,3 0-26 0,2 0-8 15,-1 2-4-15,0 3-54 0,0 0-121 16,5-1-210-16,-5 3-586 0,-3 2-1054 0</inkml:trace>
  <inkml:trace contextRef="#ctx0" brushRef="#br0" timeOffset="132438.01">17957 10395 1823 0,'0'0'1106'0,"0"0"-1010"0,0 0-6 15,0 0 44-15,0 0-35 0,0 0-61 16,0 0-38-16,0 0 1 0,0 0 91 16,0 0 19-16,0 0-22 0,16 61-26 15,-15-33-3-15,-1 2-22 0,0-1 12 0,0-2-18 16,1-1-14-16,-1-4 7 0,1-1-21 15,1-5-2-15,-2-2-2 0,0-6-19 16,1-2 16-16,-1-4 3 0,0-2 22 16,1-1 76-16,2-7-33 0,4-3-58 0,0-2-7 15,2-1-13-15,6-1 10 16,2 1 0-16,2 2-16 0,0 0 1 0,1 4 5 16,0 1-3-16,-2 2 0 0,-3 5-9 15,0 0-16-15,-1 2-3 0,-4 5-3 16,-1 4 47-16,-4 1 43 0,-4 5 23 15,-1-1-3-15,-6 3-19 0,-7 1-6 16,-4-3-4-16,-4 0-12 0,-4-2-19 16,-5-3-3-16,-6 0-208 0,-5-7-90 15,-30-3-342-15,10-2-677 0</inkml:trace>
  <inkml:trace contextRef="#ctx0" brushRef="#br0" timeOffset="136556.9">15983 10120 427 0,'0'0'388'16,"0"0"-225"-16,0 0-121 0,0 0 33 16,0 0 49-16,0 0-29 0,0 0 2 0,0 0-2 15,0 0 19-15,0 0-14 0,0 0-25 16,0-12-7-16,0 12 23 0,1 0 55 16,-1 0 42-16,0 0-7 0,0 0-35 15,0 0-34-15,0 0-38 0,1 0-41 16,-1 0-18-16,0 0-15 0,1 0-20 0,-1 0-12 15,1 0 6-15,-1 0 7 0,0 0 3 16,0 0 13-16,0 0 3 0,0 0 16 16,0 0 19-16,0 0 10 0,0 0 10 15,0-2 12-15,0 2 20 0,0 0 12 16,0-2 23-16,0 1-30 0,1-2-41 16,1 1-26-16,1-3-22 0,1 1 0 15,-2 1 16-15,1-1 3 0,0-2-3 16,0 1 7-16,0-2 8 0,1 0 14 15,1 2 12-15,-2-3-6 0,1 1-13 16,-1-1 9-16,1 0-21 0,2-1-7 0,-1 1 6 16,-1-2-3-16,0 1 3 0,2-1-12 15,-2-1-4-15,0 0 1 0,3 0-12 16,-1 0 1-16,0-1 1 0,-1-1-2 16,2-3 15-16,0 2-14 0,-1-2 14 0,2-2-13 15,-2-1 13-15,0 0-14 0,4 1 0 16,-3-3 1-16,-1 0 14 15,2 2-5-15,0-2-9 0,-4 2 22 16,2-1-6-16,-2-1-16 0,0 1 22 0,-2-2-23 16,0 1 20-16,0-1-20 0,0 2 29 15,-1-1-29-15,-1 1 26 0,0-2-25 16,1 1-3-16,-1-1 4 0,0 0 13 16,0-2-16-16,0-2 36 0,0 1-37 15,0 1-3-15,0-2 0 0,0 1 0 16,0-3 3-16,-2 1 0 0,-2 0 0 15,1 0 0-15,-1 1 0 0,-1 0 1 0,-3 1 12 16,2 1-13-16,-3 0-1 0,1 0 1 16,1 0 12-16,-4 2-11 15,1-3-1-15,-2 1 0 0,-2 1-14 0,2-2 13 16,-4 3 1-16,0-1-2 0,-1 2 1 16,3-2-12-16,-3 2 12 0,1-2 1 0,-1 1 12 15,2-2-12-15,0-2 2 0,-1 1 9 16,0-2-9-16,1-2 17 0,1 2-19 15,0-4 0-15,-3 2 0 0,4-1-4 16,-3-1-14-16,1 2 16 0,0 0 2 16,2 0-2-16,-1 4 3 0,1 2-2 15,2 4-12-15,0 1 11 0,4 4 2 16,1 3-1-16,-1 2 0 0,4 3-2 16,1 0-9-16,1 4 10 0,1 0-17 15,-1 1 16-15,1 0-16 0,0 1-3 0,0 0 3 16,0 0 1-16,0 0 2 15,0 0-9-15,0 0 7 0,0 0-4 0,0 0 3 16,0 0-4-16,0 0-5 0,0 0 0 16,0 0 9-16,0 0 17 0,0 0-2 15,0 0 1-15,0 0-15 0,0 0 18 16,0 0 1-16,0 0 2 0,0 0 9 16,0 0-12-16,0 0-2 0,0 0-10 0,0 0 9 15,0 0-19-15,0 0 3 0,0 0 3 16,0 0 13-16,0 0-13 0,0 1 15 15,0 0 1-15,0-1 0 0,0 2-1 16,0-2 1-16,0 1 1 0,0 0-1 16,0-1 2-16,0 2-1 0,0-1 1 15,0-1 0-15,0 2 1 0,0-1-3 16,0-1 0-16,0 1-2 0,0 0 1 16,0 1 1-16,0-1-1 0,0 0 1 0,0 0 2 15,0 0 2-15,0-1 11 0,0 0-11 16,0 0 11-16,0 1 1 0,0 0 6 15,0-1-19-15,0 0 13 0,0 0-14 16,0 0-2-16,0 0-13 0,0 0 1 0,0 0-1 16,0 0-3-16,0 0 14 0,0 0-1 15,0 0 3-15,0 0 0 0,0 0 16 16,0 0 9-16,0 0-3 0,0 0 3 16,0 0-6-16,0 0 6 0,0 0-2 15,0 0-11-15,0 0-12 0,0 0-2 16,0 0-17-16,0 0 3 0,0 0-3 15,0 0-9-15,0 0 3 0,0 0-4 0,0 0 4 16,0 0 10-16,1 0 14 0,-1 0 1 16,0 1 0-16,0 0 0 0,0-1 2 15,0 0 17-15,1 0-16 0,-1 2 22 16,0-2-3-16,0 0-20 0,0 0 1 16,0 0-1-16,0 0-1 0,0 0-1 15,0 0-1-15,0 0-2 0,0 0-10 16,0 0 12-16,0 0 1 0,0 0 0 15,0 0-2-15,0 0-20 0,0 0 0 0,0 0-9 16,0 0 3-16,0 0 6 0,0 0 9 16,1 3-113-16,0-1-4 0,0 3-118 15,-1 2-210-15,-2-1-336 0,-3-3-740 0,9-29 1002 16</inkml:trace>
  <inkml:trace contextRef="#ctx0" brushRef="#br0" timeOffset="141605.94">11566 8156 1213 0,'0'0'224'0,"0"0"-155"0,0 0 35 16,0 0 26-16,0 0 29 0,0 0 26 15,0 0-23-15,0 0-26 0,0 0-26 16,0 0-39-16,-38-15-26 0,37 15-16 16,1 0-27-16,0 0-2 0,0 0-1 15,0 0-12-15,0 0-9 0,0 0-11 0,0 0-15 16,1 0 32-16,4 3 16 15,4 1 74-15,9 1 55 0,10-2 13 0,11-1 28 16,20 0-36-16,29-2-28 0,26-4-39 16,14-2-29-16,-3-1-3 0,-8 3-19 0,-14-2-14 15,-4 2-1-15,-6 1-1 16,-8 1-1-16,-8 2-1 0,-12-2 1 16,-13 2-12-16,-16 0 11 0,-11 0-14 15,-5 0 0-15,1 0 0 0,1 0 14 0,0 0-1 16,-3 0-13-16,-3 0 16 0,-5-1 3 15,0 0 26-15,-3-1 9 0,-3-2 10 16,0 1 6-16,-4-1-7 0,-1-1-15 16,0-2-32-16,-2 1-11 0,-5-2-6 15,-3-2 15-15,-2 0-15 0,-1-2-9 16,-4 0 10-16,-1 2 13 0,1 0 1 16,1 0 2-16,3 2 0 0,1 0 3 15,5 5 10-15,1-2 3 0,4 3 6 0,2 2 41 16,0 0 42-16,9 0-105 0,5 2-45 15,5 4 17-15,7 3 25 0,2 1-13 0,4 0 0 16,-2 4-12-16,0 1 9 16,-4 2 6-16,-5 2 13 0,-5 0 95 0,-7 3-35 15,-7 0-3-15,-2 0-16 0,-11 1 0 16,-7-1 3-16,-9-2-10 0,-4 1-2 16,-6-1-32-16,-3-4-25 0,-18 0-240 15,12-7-302-15,3-4-870 0</inkml:trace>
  <inkml:trace contextRef="#ctx0" brushRef="#br0" timeOffset="142210.49">11894 7242 3068 0,'0'0'338'0,"0"0"-338"16,0 0-63-16,0 0-11 0,0 0 71 0,0 0-77 16,0 0 74-16,0 0 6 0,0 0 105 15,-37 71-47-15,32-42-20 0,3 6-16 16,0-1-11-16,2-1-10 0,0-2-1 16,2 1 12-16,0-7-9 0,-1-4 0 15,-1-3 0-15,0-4 0 0,0-4 19 16,0-3-9-16,0-4 16 0,0-2 6 0,0-1 50 15,0-1 54-15,0-5 37 0,3-6-94 16,3-4-82-16,5-5-17 0,4-4-21 16,5 2 17-16,7-1 2 0,1 4-22 15,5 4-3-15,-2 6 12 0,4 1-2 16,-2 4-4-16,-2 5-19 0,0 5 0 16,-5 5 3-16,-4 6 4 0,-4 3 8 15,-9 3 23-15,-4 3 0 0,-5 1 19 0,-10 0 20 16,-8-1-4-16,-6-2 0 0,-4-2 28 15,-5-3 4-15,-4-3 6 0,1-6-13 16,2-4 19-16,0-5-10 0,5 0 10 16,0-5 6-16,5-6-6 0,3-2-13 15,3-1-19-15,3-5-26 0,6 1-2 16,3 0-40-16,5 1-104 0,1 2-169 16,15 1-306-16,2 4-664 0,0 2-368 0</inkml:trace>
  <inkml:trace contextRef="#ctx0" brushRef="#br0" timeOffset="142963.07">12381 7669 2141 0,'0'0'314'15,"0"0"-194"-15,0 0 31 0,0 0-19 16,32-49-23-16,-16 31-22 0,4 1-29 15,1-3-17-15,1 0 4 0,-1-3 6 16,-1 3-22-16,-2-3-13 0,-2 5 16 16,-5-1 0-16,-1 2 12 0,-6 3-6 15,-4 2 29-15,0 2 41 0,-3 2-20 16,-7 1-72-16,0 2-16 0,-4 2-22 0,-3 2-10 16,-3 1 7-16,0 2 6 0,-1 5 19 15,0 1-1-15,2 4-11 0,4 1 10 16,1 2-14-16,1 3 14 0,5 0-14 0,3 2 16 15,3 0 14-15,2 2-11 0,3 0 10 16,6 1 3-16,6-3-4 0,4 2 7 16,4-2 0-16,5-4 32 0,4-5-4 15,3-2-6-15,-2-5 0 0,2-4-19 16,0 0-22-16,-7-7-82 0,-4-6-15 16,-3-3-17-16,-4-4 44 0,-4-4-45 15,-4-4 14-15,-1-6 72 0,-4-1-16 16,-2-6 7-16,-2 0-68 0,0 0 32 15,-1 2 74-15,-3 1 26 0,-4 5 29 16,2 5 34-16,0 3 52 0,-2 7 11 0,3 4-34 16,-2 3-17-16,4 6-44 15,-1 1-57-15,3 4-3 0,0 2-111 0,1 5-111 16,-1 10 156-16,0 5 69 0,1 3 67 16,0 6-17-16,0 2-18 0,3 2-6 15,6 1 9-15,2 0-34 0,3 0-1 0,5-2 0 16,0-2 3-16,2-6 32 0,1-4-16 15,-2-7 12-15,-2-4 7 0,-1-8-38 16,-6-3-111-16,0-5-3 0,-3-9 6 16,0-3-23-16,-4-6 19 0,-1-5 67 15,-3-4-9-15,0-4 38 0,0-4-20 16,-4-2 27-16,-1 3 9 0,2 2 48 16,0 3-16-16,0 7 151 0,1 5-30 15,0 6-7-15,1 7-29 0,1 4-22 16,0 2-44-16,0 3-51 0,0 4-168 0,3 7 32 15,3 6 136-15,2 5 129 0,-1 5 7 16,0 6-35-16,2 2-16 0,-3 1-13 16,-2 2-25-16,2 0-22 0,-2 1-24 15,-2 0 14-15,-2-3-15 0,0-1-1 16,0-6 0-16,0-6-125 0,-1-3-139 16,-2-12-243-16,-1-4-822 0,1-4-499 0</inkml:trace>
  <inkml:trace contextRef="#ctx0" brushRef="#br0" timeOffset="143129.79">12786 7369 3365 0,'0'0'459'0,"0"0"-339"0,0 0-67 0,0 0 10 15,0 0-63-15,0 0-41 0,58-38-9 16,-24 35-7-16,9-1 7 0,22 1-16 15,-9 2-582-15,-8-2-993 0</inkml:trace>
  <inkml:trace contextRef="#ctx0" brushRef="#br0" timeOffset="143437.34">13179 7574 2945 0,'0'0'317'0,"0"0"-237"16,0 0-1-16,0 0-6 0,0 0-31 16,59-58-42-16,-41 41 0 0,0 0-2 15,-1-1 0-15,-1 0-17 0,-1-1 3 16,-3-1-12-16,-3 1-77 0,-5 0 9 16,-2 1 46-16,-2 2 50 0,0 3 0 0,-5 2 26 15,0 3-23-15,0 4 29 0,-2 1-32 16,2 3-1-16,-1 0-31 0,-3 7 10 15,3 3 22-15,1 2 92 0,-1 5-22 16,5 5-19-16,1 0 9 0,2 3-28 16,9-1-3-16,5 2-26 0,3-3 16 15,5 0-19-15,3-5-102 0,12-2-344 0,-7-7-639 16,-5-3-652-16</inkml:trace>
  <inkml:trace contextRef="#ctx0" brushRef="#br0" timeOffset="143708.87">13575 7276 2164 0,'0'0'259'0,"0"0"-149"0,0 0 58 16,0 0-56-16,0 0-57 0,62-23 16 15,-43 30-14-15,2 4-2 0,2 5 6 16,1 4-4-16,2 4 17 0,-1 3-7 16,-1 1-19-16,0-1-20 0,-4-1-12 15,-7-4 6-15,-1-5-19 0,-6-5 26 16,-3-5 28-16,-3-1 16 0,0-5 38 15,0-1 113-15,-3-1 86 0,-2-6-34 16,-3-3-91-16,0-5-65 0,3-1-46 0,1-6-10 16,4-2 6-16,2-4-45 0,8-3-25 15,9-3-39-15,7 0-71 0,7 0-179 16,24-10-167-16,-10 10-642 0,-3 3-1293 16</inkml:trace>
  <inkml:trace contextRef="#ctx0" brushRef="#br0" timeOffset="167000.04">17141 6909 166 0,'0'0'141'0,"0"0"-1"16,0 0 29-16,0 0-6 0,0 0 4 15,0 0-14-15,0 0-30 0,0 0-9 16,0 0-22-16,0 0-24 0,-2-34-3 15,2 33-6-15,0 0-37 0,1-2 1 0,0 0-10 16,-1 2 7-16,0 0-4 16,1 1 16-16,-1-2 24 0,0 2 5 0,0 0 7 15,0-2 1-15,0 2-14 0,0 0-7 16,0 0-9-16,0 0-3 0,0 0-17 16,0 0-19-16,0 0-18 0,0 0-8 0,0 0-16 15,0 0-10-15,0 0-16 0,0 0 0 16,0 0 22-16,0 0 27 0,1 0 19 15,1 2 1-15,0 0-1 16,1 2-1-16,-1-2-15 0,3 0 12 0,-3 0-8 16,1 1 12-16,0 1 20 0,0 1-7 15,0 0 0-15,2 1 0 0,-1 2 0 16,0-1-12-16,0 1 12 0,1 1-11 16,3-1 18-16,-3 2-20 0,2-1 2 15,1-1 10-15,0 3-11 0,1-1 0 0,-1 0-1 16,-1 0 0-16,4 0-3 15,-4-1-10-15,2 3-4 0,-2-2 17 0,1 0-2 16,0 2-11-16,-2-2 10 0,1 1 0 16,2-1 1-16,-3 0 2 0,3 0 0 15,0-1 1-15,-2 1 8 0,2 0-9 16,-3-2-2-16,4 2-24 0,-4 1 17 0,-1-2 9 16,0 0 58-16,1 2-26 0,-1-1-15 15,0 0 15-15,-1 1-12 0,3 0-19 16,-2 0 21-16,1 0-9 0,4 0 0 15,-2-1-11-15,3 0 11 0,0-1 10 16,3 2-21-16,0-2 15 0,-1 0-5 16,3 0-8-16,-3 0 9 0,-2 0-13 15,2-1-1-15,-4 0-25 0,2 1 26 16,-2-1 13-16,1 3 29 0,-1 0 6 16,2 0-18-16,-2 2 5 0,3 2 14 15,-1-2 6-15,2 1 6 0,1 1-19 0,-1-1 7 16,2 1-17-16,1 1 29 0,1-1-25 15,0 0-7-15,-1 1 6 0,1-2 23 16,1 2-19-16,-3 0-17 0,1 1 1 16,-3 0 12-16,2 0-13 0,-2-1 4 15,-1 1-10-15,1-3-3 0,0 1 13 16,0-2-4-16,2 2-19 0,0-3 16 0,-1 1-15 16,2 0 12-16,0 1-14 0,0-1 1 15,-2-1-1-15,1 2 24 0,0-1-7 16,-2 1 19-16,0 0-22 0,1 1-3 15,-4 0 0-15,2 2 9 0,-1 0-6 16,0 0 6-16,-1 0-6 0,1-1 0 0,-2-2 0 16,4-1 16-16,-2 1-29 0,-1-1 10 15,3-1 0-15,-2 1-1 0,3-1 17 16,-2-1-16-16,0 1 9 0,2 1-6 16,-2 1-3-16,2 0-11 0,0 1 1 15,-1 2 0-15,1 0 26 0,2 0-14 16,-1 0-12-16,-2 1-2 0,4-1 2 15,0 0 0-15,-2-1 10 0,0 0-13 16,0 1 0-16,0 0-3 0,-1 1 3 16,-2-2-12-16,3 0 12 0,-5 0 0 0,3-1 0 15,-2-1 1-15,-2-1-1 0,0 1 0 16,0-3 0-16,-3 1-1 0,3 2 0 16,-1-1 0-16,-1-2 1 0,2 1 14 0,-2-1-14 15,3 0-1-15,-2 0 1 0,0-2 12 16,2 0-12-16,-3-3 0 0,1-1-2 15,-2-1 2-15,-3-1 0 0,1-1 1 16,-3-2 15-16,-1 2 3 0,0-2 54 16,0 0-29-16,0 0-16 0,0 0-9 15,0 0 0-15,0 0-6 0,1 0-12 16,-1 2-1-16,3 1-3 0,0 2 0 16,1-1 1-16,1 3 0 0,4-1 1 15,2 4 1-15,2-1-2 0,0 1 2 16,2 0 1-16,2-1 0 0,-3 0-1 15,-2-1-3-15,0 2-16 0,-4-2 6 0,2 2-2 16,-4 1-7-16,-1 1 6 0,0-1 15 16,-1 1-1-16,-1-1-11 0,0-1 10 15,0-1 1-15,1 1 2 0,1-3 0 16,-2 1 0-16,0-2 2 0,-1 0 0 16,1-1-1-16,-1 0 1 0,0 2-1 0,-1-1-1 15,1 2 0-15,-2-1-1 0,0 2-11 16,0-3-36-16,0 1 29 0,0 2 17 15,0-1 0-15,0-1-1 0,0 1-12 16,2-2 14-16,2 1-1 0,1-1 0 16,-2 1 2-16,4 1 2 0,-2-3-1 15,0 2-1-15,1-1 0 0,0 1 1 16,-2-3-1-16,0 3 0 0,-1 0-1 16,-1-1-1-16,0 0-1 0,-1 3-16 15,1-1-48-15,-1-2 32 0,0 0 16 16,0 2 16-16,2-1-10 0,-1-2 10 0,1 2 0 15,1 0-10-15,2-1 10 0,0 0-13 16,0 3 3-16,4-1 13 0,-2-3 22 16,2 2 20-16,-1 0-4 0,-1 1-16 0,2-2 0 15,-2 1-3-15,1 0-19 16,-2 2 4-16,0 0 8 0,4 4-12 0,-4 2 1 16,4 2 12-16,-1 1 22 0,3 0 0 15,0-2-1-15,1 3-5 0,2-1 2 16,2 0-5-16,1 0-24 0,-1 1 0 15,1-2 13-15,-1-1-12 0,-2 0-2 16,-2-1-1-16,0-1 0 0,-6-2-13 16,0-2-6-16,-3-1 0 0,-3 1 17 15,-1 0-14-15,-1-1 14 0,0 1-1 16,0-2 3-16,0 0 0 0,0 1 19 0,1 0 3 16,1 3 0-16,2-3 16 0,2 1 6 15,0-2 16-15,2 1-16 0,0-2-19 16,0 1 0-16,-2-3-6 0,3 2-16 15,-3-2-1-15,-1 1-1 0,2 0-1 16,-3 1-1-16,0 0-15 0,1 1 16 16,1-1 1-16,-2 0 12 0,0 3 3 0,-1-1 0 15,2 1 6-15,3 2 0 0,-2 0 3 16,-1 0 6-16,3 0-9 0,-1 1 9 16,1-1-12-16,1 2-7 0,-3 1-10 15,3 2-2-15,-2-1 0 0,-2 3 1 16,3-1-1-16,-1 3 0 0,0 0 2 15,3 0 1-15,-2 0 13 0,3-1 0 16,-3 0-14-16,2-1-1 0,-3-1 11 16,0-1-12-16,-1-2-11 0,-2 1 11 15,0-3-1-15,-2 3-2 0,2-1 1 0,2 0 2 16,-3 1 3-16,2 0-2 0,-1-2 1 16,1 3-1-16,2-2 2 0,-2 0-2 15,2 1 2-15,1-1-2 0,-2-1 1 16,0 1 0-16,3-1-1 0,-4-2 0 0,0-1-1 15,2 0 1-15,-1-1-1 0,0 1 0 16,3-1 0-16,-2 1 1 0,0 0-1 16,3 1 2-16,-2-1 1 0,2-2-1 15,-1 3 0-15,1-2-1 0,-2-1-1 16,0 3-1-16,2-3-2 0,-3 2 2 16,1-2-1-16,0 1 1 0,2 0 0 15,-2 0 1-15,1-2 0 0,4 0-2 16,0 0-9-16,-1 0 11 0,2-1 1 15,0-3 2-15,-3 1 0 0,2-3-1 16,-4 2-1-16,0-2-1 0,-4 0-1 0,-2 0-14 16,-1-1-1-16,-1-1-3 0,-1 3 17 15,0-3 1-15,0 0 1 0,0 0 3 16,0 0 13-16,0 0 0 0,0 0 2 16,0 0 7-16,0 0 6 0,0 0-6 15,0 0-4-15,0 0-8 0,0-3-13 0,0 1-70 16,0-1-2-16,0 1 1 0,1 0 11 15,1-2 20-15,2 3 5 0,-2-2-6 16,1-1-9-16,0 3 6 0,1-5 3 16,1 4 16-16,2-2-4 0,0 0 1 15,2 0 0-15,-1 4-1 0,-2-1 1 16,3 1 6-16,-4 0-6 0,-1 1-17 0,-1 3 4 16,-1 2 16-16,-2 1 9 0,0 3 14 15,0-1 1-15,-5 1 1 0,-2-1 0 16,-5-1 2-16,2 1 20 0,-2-2-3 15,-2-1-3-15,2-3 6 0,-1 1 0 16,3-3 10-16,-1 1-1 0,3-2 1 16,-1 0-7-16,3 0 3 0,1 0 10 15,-3-3-6-15,4-1-4 0,1 1 3 16,0-3 13-16,0 2 16 0,2-3-6 0,1 2 18 16,0-5-13-16,2 2-28 0,3-3-12 15,3 1-4-15,4-1 4 0,0 0-19 16,1 2-1-16,1-1 0 0,1 4-15 15,-5 2 1-15,0 2-4 0,-2 1-9 16,-3 1-12-16,0 1-26 0,-4 5-3 16,-1 2 31-16,-1 6 15 0,-8 0 23 0,-5 2 12 15,-2 1 10-15,-5 0-3 0,-2-3 7 16,0-2 5-16,1 0 7 0,1-5 55 16,2-1-12-16,6-4-6 0,-1-1-7 15,6-1 0-15,0 0 18 0,4 0 1 16,2-3-11-16,1-2-26 0,1-1-32 15,0-2-18-15,6-2 0 0,6-1-6 16,3 0-43-16,3 0 15 0,3 4 0 16,4 1-9-16,-3 1 6 0,0 4-12 15,-1 1 2-15,-1 0 10 0,-2 4-3 0,-2 4 0 16,-3 1 6-16,-1 1 6 0,-5 1 6 16,-4 2-6-16,-2-2 16 0,-1-1 9 15,-3-1 3-15,-5-1 0 0,-5-1 28 16,-3-2-7-16,-2 0 10 0,-3-2-3 15,0-3-6-15,-1 0 6 0,1 0 3 0,1-1 3 16,1-5 3-16,2 0 9 0,4-1 3 16,1 2 10-16,4-3-4 0,3 1-15 15,2 2 9-15,3-1-3 0,4 0-24 16,5 2-22-16,3-2-43 0,0 2 3 16,4 1 9-16,-2 3 4 0,-2 0 8 15,-3 0 4-15,-4 0-10 0,-5 0-194 16,-19-4-172-16,-6 0-412 0,-7-2-1291 0</inkml:trace>
  <inkml:trace contextRef="#ctx0" brushRef="#br0" timeOffset="-192592.32">15604 7865 326 0,'0'0'258'0,"0"0"-86"0,0 0-84 0,0 0-84 15,0 0-4-15,0 0-98 0,0 0 13 16,0 0 85-16,0 0 13 0,0 0 7 15,10 3-19-15,-4 1-1 0,-2-1-62 16,0 1-108-16,1-1-25 0,-3 1 25 16</inkml:trace>
  <inkml:trace contextRef="#ctx0" brushRef="#br0" timeOffset="-192236">15604 7865 333 0</inkml:trace>
  <inkml:trace contextRef="#ctx0" brushRef="#br0" timeOffset="-191790.79">15604 7865 333 0,'56'-34'606'0,"-56"32"-411"0,0 1-74 0,0 0-10 0,0 1-33 0,0-2-16 15,0 2-10-15,0 0 3 0,0 0-3 0,0 0-13 16,-2-1-13-16,0-1 10 0,0 2 19 16,-2-1 46-16,0 1 22 0,1-2 46 15,0 0-1-15,1-1-3 0,-1-1-33 16,0-2-22-16,-1 2-7 0,3-1-17 15,1 2-44-15,0-1-17 0,0 1-25 0,4 0-1 16,1-1-44-16,-1 3-25 0,3-1-10 16,2 2-7-16,-3 0 16 0,0 3 3 15,2 2 26-15,-2 4 10 0,-4 1 0 16,-2 0 12-16,0 2 20 0,-3-3 10 0,-6 1 13 16,-2-3 2-16,0-1-5 0,0-4 18 15,0 0 14-15,2-2 25 0,-1-2 52 16,2-3 19-16,3-2-27 0,-2-3-28 15,2-1-26-15,2-4-19 0,3 0-19 16,0-2-18-16,1 0-11 0,6 0-16 16,0 2 4-16,-1 4-27 0,1 3-18 15,1 4-7-15,-1 1-25 0,2 3-59 16,-1 8 36-16,4 5 67 0,-4 2 45 16,2 4 83-16,-4 1-25 0,-1 1-19 15,-3-3-20-15,-1-4 16 0,-1-3 10 0,0-4 13 16,0-3 15-16,0-1 4 0,0-3 25 15,-1 0 63-15,-1-3 100 0,-3-2-130 16,-1-4-75-16,0-2-22 0,1 0-37 16,1-2 12-16,0 1-13 0,-2 1-13 0,4-1-13 15,-1 4-11-15,2 0-20 16,-1 4-138-16,1 4-211 0,0 0-921 0,0 0-684 0</inkml:trace>
  <inkml:trace contextRef="#ctx0" brushRef="#br0" timeOffset="-191192.45">15843 7885 1626 0,'0'0'273'0,"0"0"25"0,0 0-61 15,0 0-79-15,0 0-81 0,0 0-41 16,0 0-4-16,57-45 7 0,-38 43 15 0,2 2-9 15,1 0-41-15,-3 5 9 0,1 5 12 16,-3 2-23-16,-4 4 18 0,-2 0-20 16,-4 1-4-16,-4 2 1 0,-2-2 2 15,-1-2-21-15,-2-1 19 0,-2-4 3 16,-2-1 13-16,-1-3 7 0,1-2 2 16,2 0 42-16,0-4 29 0,-1 0 54 15,2 0 63-15,0-2 21 0,1-5-20 16,1-3-65-16,1-4-50 0,0-3-18 15,0-2 0-15,4-1-41 0,5-1-3 0,-1 0-34 16,4 0-15-16,0 3-7 0,3 3-12 16,2 0-13-16,1 5-146 0,2 1-78 15,8 6-134-15,-7 1-588 0,-2 2-506 0</inkml:trace>
  <inkml:trace contextRef="#ctx0" brushRef="#br0" timeOffset="-190926.76">16327 8081 2839 0,'0'0'375'15,"0"0"-212"-15,0 0-65 0,0 0-60 16,0 0-36-16,0 0 14 0,0 0-13 16,0 0 20-16,0 0 2 0,0 0 3 15,-16 45-28-15,4-26-54 0,1 0-112 16,-3 0-137-16,4 1-253 0,0-5-588 16</inkml:trace>
  <inkml:trace contextRef="#ctx0" brushRef="#br0" timeOffset="-190608.35">16465 7872 2587 0,'0'0'386'0,"0"0"-271"15,0 0-60-15,0 0-11 0,66-11 55 16,-44 18 32-16,1 4-42 0,0 4-26 15,-3 4-28-15,-2 1-19 0,-4 3-15 16,-6-2-1-16,-4 0-2 0,-2-4-1 16,-2-4-7-16,0-2 10 0,-3-4 22 0,-1-4 26 15,0-2 72-15,-1-1 163 0,-2-1-40 16,2-5-14-16,-2-2-41 0,1-5-31 16,3-2-32-16,0-3-33 0,3-2-34 15,4-2-34-15,5 0-24 0,1-1 0 16,5 0-42-16,2 4-7 0,3 1-73 15,3 4-133-15,14-2-156 0,-7 6-337 16,0 0-1130-16</inkml:trace>
  <inkml:trace contextRef="#ctx0" brushRef="#br0" timeOffset="-189808.82">16018 8293 1537 0,'0'0'299'16,"0"0"-78"-16,0 0 41 0,0 0-16 15,0 0-49-15,0 0-33 0,0 0-14 16,0 0-12-16,0 0-26 0,0 0-39 16,0 0-41-16,-14-21-31 0,17 20-1 15,10-1-3-15,4-1 3 0,10 1 50 0,11 0 14 16,22-2 2-16,22 2-12 15,24-2-6-15,8 2-11 0,-2 1-11 0,-11 1-11 16,-17 0-13-16,-5 2-2 0,-12 1 2 16,-14 0-1-16,-16 0 1 0,-13-3 0 0,-9 0 10 15,-1 0-8-15,-2 0 21 0,-3 0 19 16,-2 0 19-16,-4 0 6 0,-2 0 32 16,0-3 104-16,0 0-96 0,-1 0-81 15,0 0-25-15,1 0-3 0,-1 3 0 16,0-2-25-16,0 1-3 0,0-1 0 15,0 2-6-15,0 0 0 0,0 0 3 16,0 0-3-16,0 0-4 0,0 0-21 16,0 0-35-16,-3 0-41 0,-7 0-76 15,-12 3-250-15,0-1-336 0,0-2-860 0,101-3 862 0</inkml:trace>
  <inkml:trace contextRef="#ctx0" brushRef="#br0" timeOffset="-186961.15">16610 8518 909 0,'0'0'443'0,"0"0"-277"16,0 0-72-16,0 0 33 0,0 0-10 16,0 0 26-16,0 0 9 0,0 0 20 15,0 0-11-15,0 0-22 0,11-29-36 0,-9 25-19 16,0-1 0-16,1 0-11 0,-2 0-12 16,0 2 4-16,0-1-14 0,0 1 3 15,0 0-25-15,-1-1-13 0,0 2 6 16,0 0 20-16,0-2-11 0,0 2-8 15,-1-1 8-15,-2 1-5 0,1-1-7 16,-3 0-17-16,0 1-2 0,1 0-1 16,-4 2-31-16,-1 0 0 0,-4 5-9 15,1 2 3-15,-5 4 12 0,-1 3 23 16,0 3-10-16,1 2 13 0,2 1-19 16,2 1 19-16,1 0 1 0,5 0 10 15,5-2-11-15,2 0-3 0,1 1-16 0,7-2 19 16,6-2 41-16,4 1-3 0,4-4-6 15,1-2 22-15,2-4-12 0,0-4 2 16,-2-2-6-16,-3-1-6 0,-2-4 6 0,-4-5 3 16,-1-2-6-16,-1-3 0 0,-4-1-19 15,-2-2-1-15,1-1 7 0,-3 0-7 16,-3-1-14-16,-1 2 0 0,-1 3 0 16,-7-1-1-16,1 3-14 0,-2 3-8 15,-3 1-7-15,-1 4-22 0,3 2 7 16,-4 1-13-16,5 1-9 0,-3 3 8 15,4 4 11-15,-2 0 18 0,4 3 7 16,-1 3-199-16,5 5-225 0,-1-2-364 16,3-4-824-16</inkml:trace>
  <inkml:trace contextRef="#ctx0" brushRef="#br0" timeOffset="-186327.25">16830 8547 1899 0,'0'0'428'0,"0"0"-228"0,0 0-90 16,0 0 35-16,0 0-3 0,0 0 2 0,0 0 9 15,0 0-50-15,0 0-37 0,-34 44-43 16,28-28-21-16,0 0-2 0,4 1-12 15,2-1 12-15,0-1 0 0,8-1 13 16,0-2 3-16,1-2-16 0,1-3-59 16,-2-2-55-16,1-3-17 0,-5-2 38 15,-1 0 61-15,-1-6 28 0,-1-4-24 16,0-5-56-16,-1 1 33 0,0-4 51 16,0 0 21-16,-2 0 5 0,-1-1 16 15,0 5-39-15,1-1 61 0,0 2 39 0,-1 3-52 16,3 1-13-16,0 1 4 0,0 2-1 15,6 3-41-15,2-1-50 0,5 1-36 16,3 3 25-16,2 0 32 0,1 0 10 16,1 4 0-16,-1 2-4 0,-1 5 7 15,-3-1 0-15,-3 3 0 0,-6 1 14 0,-4 1-14 16,-2 0 16-16,-5-1 3 0,-6 1 20 16,-2-3-7-16,-2-1-4 0,-1-4-9 15,3 0 13-15,2-3 3 0,2-2 10 16,3 1 6-16,2-3 35 0,1 0 30 15,2-5 2-15,0-1-36 0,1-3-55 16,2-3-11-16,4-1-38 0,6-3-7 16,2 2 4-16,3-1 9 0,3 1-6 15,0 3 22-15,-1 2-16 0,0 1 13 16,-4 4 6-16,-1-1-6 0,-2 5 3 0,0 0-13 16,-3 0-16-16,1 5 3 15,-3 5 42-15,0-1 45 0,0 3 35 0,-2 1-6 16,-3-1-26-16,0 2 6 0,-2-2-22 15,1-1-7-15,-1 0-23 0,0-4 11 16,0-2-10-16,0 1 13 0,0-1-16 16,0-1-155-16,0-2-207 0,2-2-348 0,1 0-517 15</inkml:trace>
  <inkml:trace contextRef="#ctx0" brushRef="#br0" timeOffset="-186011.22">17420 8340 163 0,'0'0'1160'0,"0"0"-974"0,0 0-75 0,0 0 126 16,-17-54 35-16,13 42-26 0,-1 2-6 16,2 3-9-16,1-1-64 0,1 4-26 15,-1 2-32-15,1-1-36 0,1 3-6 16,0 0-38-16,-1 0-29 0,0 2-32 15,-2 4 29-15,-5 6 3 0,2 4 51 0,-5 6-16 16,0 4 3-16,0 3-22 0,2 4 18 16,-1 2-30-16,4 0 15 0,2-1-17 15,0 1 1-15,2-3 16 0,0 2-17 16,2-1 1-16,0-3-3 0,0-2-22 16,0-3-64-16,0-4-111 0,0-2-81 15,0-3-137-15,-6-5-187 0,-13-4 21 16,2-6-404-16</inkml:trace>
  <inkml:trace contextRef="#ctx0" brushRef="#br0" timeOffset="-185528.44">17151 8625 1099 0,'0'0'218'0,"0"0"-163"0,0 0 75 15,59 7 4-15,-39-3-33 0,0 0-46 0,2-2-26 16,-1-2 13-16,-2 0 0 0,1-5 4 15,-2-2-7-15,-1-3-3 0,-1-3-25 16,-4-3-11-16,3-3 0 0,-4-3 0 16,-2-2 0-16,2-3 0 0,-3 0 0 15,-2 0 3-15,2 3 123 0,-3 2-3 16,0 4 33-16,-1 3 37 0,-2 5-16 16,0 3-26-16,-1 3-22 0,-1 1-27 15,0 3-64-15,1 0-38 0,-1 2-19 16,0 5 19-16,0 5 74 0,0 3-1 15,0 2-6-15,0 5-7 0,0 1-19 16,0 1-9-16,0-1-10 0,0 4-20 0,0-3 0 16,3-1 17-16,1 0-18 0,2-4 12 15,4-2 3-15,-3-5-16 0,3-1-16 16,0-5-31-16,1-4-20 0,-2-2 3 16,4-2 23-16,-3-5-13 0,2-3-13 0,-2-4 13 15,1-1 9-15,-4-2 45 0,1 2 0 16,-3 1 3-16,-1 0 23 0,0 2 6 15,-1 5 28-15,0 1 33 0,-1 3-23 16,-1 2-7-16,-1 1-22 0,1 0-15 16,0 0-23-16,1 2 35 0,1 6 31 15,-2 0-12-15,1 5-10 0,0-1-18 16,-1 2-7-16,-1 1 0 0,0 0-22 16,0-1-161-16,-2-2-162 0,-2-3-227 15,0-3-666-15</inkml:trace>
  <inkml:trace contextRef="#ctx0" brushRef="#br0" timeOffset="-185389.16">17730 8444 2663 0,'0'0'424'0,"0"0"-264"16,0 0 15-16,0 0-114 0,0 0-61 16,0 0-86-16,0 0 44 0,0 0 39 15,0 0-19-15,46 55-503 0,-23-38-924 16</inkml:trace>
  <inkml:trace contextRef="#ctx0" brushRef="#br0" timeOffset="-185028.25">17998 8518 10 0,'0'0'2542'0,"0"0"-2107"0,0 0-224 16,0 0 136-16,0 0 38 0,0 0-100 15,0 0-83-15,0 0-90 0,-63-31-60 16,52 37-52-16,2 4-14 0,-3 3-5 15,2 3 16-15,0 3-15 0,4 1 2 16,3 0 13-16,3 0 1 0,0 0-13 16,5-2-91-16,8-3-18 0,3-5-38 0,2-3-11 15,4-6-44-15,3-1-88 0,1-8-187 16,-1-5-21-16,3-2-25 0,-4-6 50 16,0-1-43-16,-3-5 189 0,-1 0 319 0,-4 1 23 15,-1 0 245-15,-5 5 162 16,-3 2 59-16,0 7 82 0,-3 3-50 0,-2 5-86 15,-2 2-109-15,0 2-118 0,0 0-84 16,-2 6-38-16,-5 4 41 0,-2 7 16 16,1 2-29-16,-3 5-46 0,2 1-42 15,0 1 25-15,3 3-9 0,0 0-19 16,2-1 0-16,-1-1-236 0,3 0-226 16,0-7-652-16,1-10-788 0</inkml:trace>
  <inkml:trace contextRef="#ctx0" brushRef="#br0" timeOffset="-184914.59">18188 8553 2787 0,'0'0'411'0,"0"0"-264"15,0 0 44-15,79-16 49 0,-49 15-64 16,0 1-82-16,3 0-94 0,3 4-57 0,-8 1-245 16,-7-3-1138-16</inkml:trace>
  <inkml:trace contextRef="#ctx0" brushRef="#br0" timeOffset="-181145.47">16145 7844 1207 0,'0'0'202'0,"0"0"-29"0,0 0 28 16,0 0-35-16,0 0-7 0,0 0 3 15,0 0 13-15,0 0 25 0,0 0-52 16,5-41-71-16,-5 40-19 0,0-2 0 15,0 0 6-15,0 0 9 0,0 0-12 16,-1-1-23-16,1 1-6 0,0-2-3 0,0 0 3 16,-2-1 13-16,1 0-1 0,0-1-15 15,-1 0 15-15,0 0-41 0,-2 0 23 16,2 1-26-16,-2-1 2 0,2 0-2 16,-1 0-12-16,0 1 9 0,-1-2 2 15,-1 2-1-15,1-2 2 0,0 1 2 16,-2-1 0-16,0 1 1 0,1 0-3 15,1 0 2-15,-1-1-2 0,-3 1 3 0,2-2-2 16,-1 2-1-16,-2-2 1 0,0-1 20 16,-3 0-8-16,1 2-13 0,-3-3 2 15,-1 2 0-15,-1 1 14 0,2 1-15 16,-2 0 0-16,0 0 0 0,1 1 1 16,3 2-1-16,-2-1 0 0,3 2 12 15,-1-1-11-15,-1-2 0 0,3 2 0 16,-2-1 17-16,2 2-16 0,0-1 10 0,0 1-13 15,-1 0-1-15,1 1 1 0,-2 0-1 16,1 1 0-16,-1-1 0 0,-3 0-1 16,2 0-2-16,-4-1 1 0,2 3-13 15,-2-3 16-15,1 3-1 0,2 0 0 16,0 0 0-16,-2 0 0 0,4 0-1 16,-2 0 1-16,0 0 1 0,1 0 0 0,-1 0 1 15,-1 0-1-15,2 0 0 0,-1 0-2 16,1 0-1-16,2 3 0 0,-2-1-13 15,4 1 3-15,-2-1 0 0,2 1 1 16,0 0 9-16,2 1-13 0,1 0 14 16,-3 0-11-16,4 0 10 0,-1-1 0 15,-1 1 1-15,0 0 1 0,0-1 1 16,-2 3-3-16,1 0-9 0,-4 0 8 16,2 1 1-16,-2 0-13 0,-3 3 13 0,5-2-13 15,-3 1 14-15,4 1-14 16,-1-1-6-16,2-1 6 0,0 1 13 15,2 0-13-15,1 2 13 0,1-1-16 0,-3 1 6 16,3 2 12-16,1-2-12 0,-1-1 11 16,0 2 1-16,-2 0 1 0,1 0 0 0,0 1 0 15,1-1 3-15,-2 0-2 16,2-1 18-16,0 2-18 0,0-1 15 0,1 0-15 16,-3 1 15-16,4 0-4 0,0 2-11 15,0-1 11-15,1 1 7 0,0 2-7 16,0 0-8-16,0 1 27 0,0 0-8 15,0-1-7-15,1 0-1 0,-1 0-2 16,1-3 19-16,0 1-19 0,0-1-10 16,0-1 9-16,1-1 1 0,2 0-10 15,0 1 13-15,0-2 0 0,2 1-13 16,2 0 0-16,-2-1 13 0,0 0-13 16,2-1 0-16,-1 0 10 0,0-2 0 0,1 0 2 15,-2-1 1-15,0 1-3 16,1 0 0-16,2-1-11 0,-2-1 1 0,-1 2 9 15,3-1-8-15,0 1 18 0,-2-4-10 16,3 3 4-16,-2-2 6 0,3 0 0 16,-2 0 0-16,-1 0 3 0,3 0-9 0,-1 0-4 15,1-3 4-15,-1 2-15 0,2 0 2 16,-4 0-2-16,3-1 0 0,-1 1 0 16,-3-2 1-16,3 2 0 0,-2-2 1 15,3 0 19-15,-2 1 0 0,0-1 3 16,2 0 13-16,1-1-3 0,1-1-1 15,0 0 0-15,-2 0 1 0,3 0-7 16,-2 0-10-16,0 0-14 0,-1 0-3 16,1-1-1-16,-2 1-1 0,0-2 0 15,-1 2-2-15,1 0-9 0,-3-1 11 0,0 1 1 16,3 0 0-16,-3 0 2 0,1-1 10 16,2 1 7-16,-1 0-3 0,1 0 2 15,0-3 4-15,3 3 3 0,-3-2-6 16,4 0-17-16,-2 0 9 0,2 0-11 15,-1 0-2-15,0-1 1 0,0 1-1 0,-2 0-1 16,0-1 0-16,-1 2 2 0,2 0 1 16,-2-1 3-16,1 0 9 0,1 1 0 15,-1-1 1-15,-1-2-1 0,1-2 4 16,1 2-4-16,0 0-10 0,-1-1 0 16,0 1 0-16,-1 0 2 0,-1 0-2 15,1 0-2-15,-2 0 0 0,2 1 0 16,-2-1 0-16,-2 2 1 0,-1 0 0 15,2 0 0-15,-3 0 11 0,0 1-10 16,0 0 1-16,0-2 13 0,3 0-14 16,-1 1 1-16,0-2 0 0,1-1-1 0,2 1 0 15,0-2-1-15,1 2 1 0,-3 0-1 16,1 2 1-16,2-3-1 0,-3 3-1 16,0-3 1-16,2 0 1 0,-2 2 17 15,0-1-4-15,1-1-12 0,-2 0 16 16,1-2-17-16,3 2 0 0,-3-2 0 0,1 2 1 15,1-2-2-15,1 2 1 0,-1-2 0 16,1 0 11-16,0-3-1 0,1 2 7 16,-2 1-7-16,2-3 9 0,-1 2 1 15,1-1 12-15,-2 0-7 0,3 0 44 16,-3 1-25-16,-1 0-21 0,3 0-7 16,-3-1-3-16,2 0 1 0,-2 0-15 15,-1 1 17-15,3-2-3 0,-4 1 1 16,0 1 14-16,2-1-2 0,0 0-1 0,-2 0-5 15,1-1 2-15,1-1 4 0,-2 1-1 16,1-1 3-16,0 0 1 0,-2 0-4 16,1-2-5-16,-3 1 5 0,0 1 0 15,0-2-2-15,-2 1-4 0,0 0-6 16,-3 0-15-16,-4-2-10 0,-8 2-30 16,-4-1-36-16,-9 4-94 0,-10 0-133 0,-38 1-291 15,12 2-813-15,0-3-1335 0</inkml:trace>
  <inkml:trace contextRef="#ctx0" brushRef="#br0" timeOffset="-180029.36">15092 8129 2013 0,'0'0'259'0,"0"0"-165"16,0 0 80-16,0 0-6 0,0 0-26 16,0-46-7-16,0 44-26 0,0-1-7 0,0 3-22 15,-1 0-44-15,0 0-36 16,0 0-61-16,-3 3-22 0,-4 5 48 0,-5 5 35 15,-7 9 51-15,-11 8-16 0,-9 11-12 16,-17 16-22-16,-19 23 24 0,-25 27 10 16,-13 16 29-16,-2 5 111 0,7-4-55 15,13-6 88-15,7-2-54 0,4-1 13 16,9-2-58-16,9-11-35 0,9-11-46 0,8-11-13 16,9-12 16-16,8-10-18 0,0-8 15 15,7-10-10-15,3-7 10 0,5-8-28 16,1-1 12-16,-4 4 7 0,-2 3-7 15,-1-1 1-15,1-4-1 0,5-6 3 16,3-8 1-16,2-4 5 0,5-2 7 16,3-4-28-16,-2-1-9 0,4-1-3 15,0 0-25-15,-1-5-22 0,2-2-18 16,1-5-26-16,1-3-99 0,5-6-27 16,5-4-124-16,15-20-189 0,-7 3-509 0,1 2-434 0</inkml:trace>
  <inkml:trace contextRef="#ctx0" brushRef="#br0" timeOffset="-179760.5">13702 8615 3161 0,'0'0'213'0,"0"0"-98"0,0 0-29 15,0-51 18-15,0 48-91 0,1 3-13 16,6 4-127-16,5 7 127 0,7 7 89 16,8 10 72-16,13 17 43 0,16 19-44 0,15 20-26 15,8 8-4-15,-4-3-34 0,-7-8 0 16,-10-14-32-16,-3-7-39 0,-9-13-13 16,-10-13 16-16,-9-12-28 0,-4-7-89 15,3-1-109-15,2-3-147 0,-2-5-178 16,-9-17-291-16,-10-7-794 0</inkml:trace>
  <inkml:trace contextRef="#ctx0" brushRef="#br0" timeOffset="-179578.15">14184 8503 3562 0,'0'0'460'0,"0"0"-428"15,0 0-32-15,0 0 0 0,0 0 6 0,0 0 129 16,10 83 23-16,-19-16-21 0,-18 30-26 15,-14 14-37-15,-17 12-34 0,-12 4-40 16,-12 4-12-16,-17 12-25 0,-16 7-56 16,-13-3-279-16,24-35-586 0,11-25-1300 0</inkml:trace>
  <inkml:trace contextRef="#ctx0" brushRef="#br0" timeOffset="-176195.1">9751 13875 2412 0,'0'0'365'0,"-6"-45"-137"16,2 23-27-16,0 2-19 0,-1 6-4 16,3 4-45-16,-1 3-13 0,2 4-120 0,0 3-35 15,0 10-170-15,-2 10 100 16,-4 7 105-16,-1 16 22 0,-9 17 54 0,-1 9-38 15,-3 2-19-15,2-7 13 16,5-16-19-16,1-19-11 0,6-4-1 0,-1-5 1 16,1 0 1-16,-1 0-1 0,0 0 11 15,4-6-11-15,1-6 11 0,2-2-1 0,1-6 17 16,0 0 97-16,1-6 21 0,4-5-90 16,6-5-54-16,3-4-2 0,3-2-1 15,4-2 0-15,4 2-13 0,6 0-10 16,2 3 4-16,2 4-12 0,6 5-13 15,0 3 22-15,1 6 0 0,0 2 0 16,-4 11 3-16,-4 3-18 0,-9 7 5 16,-7 4-6-16,-6 6 0 0,-12 4 13 15,-6-1 25-15,-13-2 0 0,-8 1 0 16,-5-5 19-16,-5-3 3 0,-4-6 7 16,-3-8 2-16,0-4 13 0,0-6 13 0,1-2 5 15,1-8-2-15,3-5-3 0,2-3-3 16,6-3-23-16,3 0 19 0,7 0-4 15,8 1-5-15,2 1-4 0,7 5-37 16,3 4-24-16,1 1-32 0,3 3-28 16,8 4-170-16,1 0-90 0,17 0-185 15,-4 2-594-15,-1 0-652 0</inkml:trace>
  <inkml:trace contextRef="#ctx0" brushRef="#br0" timeOffset="-175696.37">10139 14166 1345 0,'0'0'1279'0,"0"0"-1098"0,0 0-98 16,0 0 1-16,0 0 22 0,0 0-90 15,0 0-16-15,0 0-3 0,71-33-29 16,-47 41-3-16,1 5-7 0,-1 8 15 15,1-1 27-15,-5 7 38 0,-1 1 13 16,-5 1-9-16,-2 0 6 0,-7-2-16 0,-4-1 0 16,-1-3 19-16,-7-3 13 0,-5-4-7 15,2-4 13-15,-2-5 41 0,1-3 32 16,-1-4 52-16,4 0 38 0,-4-7 19 16,5-7-97-16,-1-3-84 0,4-6-50 15,2-5-9-15,2-4-12 0,4-1-1 16,7 2-18-16,2-1 7 0,6 1-22 15,3 7-28-15,4 2 13 0,-2 5-4 0,4 4-34 16,2 2-175-16,1 5-116 0,4 4-201 16,1 0-479-16,9 2 264 0,-8 2-451 15</inkml:trace>
  <inkml:trace contextRef="#ctx0" brushRef="#br0" timeOffset="-175413.42">10768 14117 765 0,'0'0'658'0,"0"0"-167"0,0 0 34 15,0 0-103-15,0 0-85 0,0 0-44 16,0 0-90-16,0 0-77 0,0 0-114 15,0 0-9-15,0 0-3 0,-30 26 69 16,12-9 19-16,0 5-18 0,-1 0-42 16,3 3 6-16,6-3 7 0,1 2-23 15,6 0 1-15,3-3-16 0,3 0 10 16,8-3-1-16,5-1 7 0,3-3 6 0,4-5 9 16,2-3 3-16,1-6 13 0,3 0-7 15,-2-10-3-15,-5-2 4 0,0-5-23 16,-5-4 1-16,-5-8-4 0,-7 0-18 15,-5-5-40-15,-2-1-21 0,-10 2-45 16,-5 4 4-16,-4 4 27 0,-1 6 47 16,-4 5-13-16,-1 5-24 0,-1 5-2 15,2 4-8-15,4 3-58 0,4 5-62 0,3 4-136 16,7 2-89-16,6 1-122 0,9 4-146 16,9-4-677-16</inkml:trace>
  <inkml:trace contextRef="#ctx0" brushRef="#br0" timeOffset="-174902.79">11325 14081 1944 0,'0'0'409'0,"0"0"-128"0,0 0 37 16,0 0-23-16,0-48-50 0,-6 42-58 16,0 2-70-16,-3 4-114 0,-4 3-3 15,-4 6 0-15,-2 6 31 0,-3 4 10 16,1 3-9-16,3 1-13 0,5 2 6 15,2 2 25-15,7 2-6 0,4-3-21 16,1 0-5-16,8-1-5 0,6-2-11 0,4-2 14 16,5-4-13-16,4-5-3 15,1-6-70-15,3-6-30 0,-1-1-26 0,1-11-13 16,-3-5 16-16,-3-3-1 0,0-4 13 16,-5-3 24-16,-1-5 20 0,-1-1 13 15,-4 0-42-15,2 3 73 0,-1-1 23 16,-1 7 11-16,-4 4-9 0,0 6 110 15,-5 4-41-15,-3 5-17 0,-1 3 7 16,-2 1-61-16,0 1-111 0,-1 0-7 16,-3 4 98-16,-2 2 20 0,-3 2 26 0,2-2-13 15,2 1-11-15,-1-3 11 16,3 1-10-16,1-2-1 0,1-2 11 0,1 2 6 16,0-3 23-16,0 0 21 0,0 0 1 15,0 0-10-15,0 0 0 0,0 0-6 16,1 0-10-16,-1 0 0 0,0 0 0 0,0 0-3 15,0 0-3-15,0 0 28 0,0 0-10 16,0 0-15-16,0 0-32 0,-1 0 19 16,0-3 3-16,1 2 7 0,0 0-13 15,0 0-19-15,0-1-19 0,0 2-25 16,0 0-16-16,4-2 9 0,-2 2-5 16,2 0-17-16,-3 0-41 0,-5 5-426 15,-5 0-770-15,12-5-324 0</inkml:trace>
  <inkml:trace contextRef="#ctx0" brushRef="#br0" timeOffset="-173461.43">11331 13952 1588 0,'0'0'250'0,"0"0"29"0,0 0 13 16,0 0-60-16,0 0-29 0,0 0-7 16,0 0-125-16,0 0-71 0,0 0-100 15,0 0 100-15,0 0 144 0,-15 35-41 16,9-4-17-16,-5 1 6 0,1 7-28 16,-6 1 2-16,-1 9-3 0,-2-5 13 15,4-2 6-15,-3-2-47 0,5-11-32 16,2 0 13-16,1-6 0 0,5-5-15 15,1-5 18-15,0-4-19 0,2-4-153 16,2-3-227-16,7-7-194 0,1-2-461 16,3-5-700-16</inkml:trace>
  <inkml:trace contextRef="#ctx0" brushRef="#br0" timeOffset="-173147.63">11655 14004 2406 0,'0'0'380'0,"0"0"-155"0,0 0-36 0,0 0-157 16,0 0-32-16,0 0 0 0,0 0 48 16,0 0 19-16,-53 55-29 0,24-29-25 15,-5 2 0-15,1-2-13 0,-1 1-3 16,1-6 2-16,7-1-2 0,1-5 3 16,3-3 0-16,5-3 16 0,0-2 0 15,7-3-3-15,1-1 6 0,5-2 0 16,1 1 0-16,2 0-18 0,1-2-1 15,0 4-25-15,1 0-33 0,6 1 58 16,4 2 35-16,5 2 19 0,6 4 22 16,4-1 0-16,4 2 10 0,4 1-14 0,2 2-3 15,2 0 13-15,-5-1-7 0,1 1-33 16,-7-3-42-16,-2 1-29 0,-6-2-76 16,-2-1-140-16,-2-4-219 0,-5-3-683 15,-3-5-912-15</inkml:trace>
  <inkml:trace contextRef="#ctx0" brushRef="#br0" timeOffset="-172431">11714 14284 2579 0,'0'0'460'0,"0"0"-425"0,0 0 23 16,0 0-52-16,0 0 186 0,0 0-1 15,0 0-109-15,67-24-60 0,-45 16-21 0,-2-3-1 16,2-1-1-16,-2-3-11 0,-3-1-14 16,1-2-12-16,-5-1 3 0,-4-3-15 15,-2 3-1-15,-2-3 51 0,-5 3 1 16,0 2 50-16,-5 1-10 0,-3 3-25 16,-1 3 63-16,-2 3-3 0,2 3-32 0,-3 4-44 15,3 0-27-15,-2 7-27 0,1 4 3 16,0 6 25-16,4 3 26 0,0 4 13 15,4 5-12-15,2 0 27 0,4 1 15 16,4 0-42-16,2-1 2 0,5-1-3 16,2-5 22-16,2 0-6 0,0-6 3 15,0-6-19-15,0-6-12 0,-3-3-99 0,-1-2-38 16,0-9-4-16,0-4 3 0,-3-5 54 16,2-7 13-16,1 0 54 0,-1-3 29 15,3-1 13-15,2 0-10 0,3 1 112 16,0 4-54-16,3 1-19 0,-1 6-14 15,-1 2 11-15,-2 7-17 0,0 2-19 16,-3 6-3-16,-3 4 0 0,-3 8 0 16,-3 5 77-16,-5 4 41 0,-4 5-29 15,-3 2-23-15,-8 3-31 0,-4 0 0 0,1-1-10 16,-3-1 16-16,0-4-22 0,4-4 25 16,4-5-16-16,1-6-6 0,2-2-3 15,4-6 3-15,2-2 35 0,0-4 82 16,4-6-8-16,8-4-109 0,2-3-22 0,5-7 0 15,3 0 25-15,0-3-25 16,2 2-9-16,0 2 9 0,-1 3 2 0,-3 1-2 16,0 6 0-16,-3 5-2 15,0 4-14-15,-1 4-18 0,-3 2-44 0,1 10 16 16,3 5 52-16,-3 6 10 0,0 3 38 16,-1 2 9-16,1 3-4 0,-2-2-18 15,2 0-23-15,-3-4 30 0,2-2-8 16,0-6-2-16,-4-5 16 0,3-5-11 15,-3-4 20-15,4-3 18 0,0-3 12 0,2-8-18 16,3-4-34-16,0-3-13 0,0-3-12 16,-2-2-13-16,-3 2-21 15,0-1-44-15,-3 1-145 0,-2-8-206 0,-4 4-818 16,-3 3-1337-16</inkml:trace>
  <inkml:trace contextRef="#ctx0" brushRef="#br0" timeOffset="-171592.36">14217 14025 2577 0,'0'0'364'15,"0"0"-258"-15,0-45-1 16,0 30 29-16,2-2 13 0,0 0 11 0,-2 3 1 15,0 1 26-15,-3 1-62 0,-5 0-54 16,-6 5-48-16,-5 2-21 0,-7 5 0 16,-7 0 10-16,-5 7 22 0,-6 10-14 0,1 2-15 15,-2 5 0-15,5 6-2 0,3 1-1 16,6 0-6-16,7 1 3 0,10 0-12 16,6-1-10-16,8-2 24 0,12-2 1 15,12-5 3-15,10 0 3 0,9-5-6 16,18-5-201-16,13-6-82 0,11-8-76 15,-2-7-308-15,-23-2-536 0</inkml:trace>
  <inkml:trace contextRef="#ctx0" brushRef="#br0" timeOffset="-170912">14463 14023 1956 0,'0'0'590'16,"0"0"-275"-16,0 0-135 0,0 0 12 15,0 0-55-15,0 0-70 0,-64-8-38 16,52 18 15-16,2 4 23 0,-2 2-7 0,5 3-10 15,1-2-2-15,1 4-7 16,4 1 9-16,1-2-18 0,5 1 12 0,4-1-32 16,6-3 1-16,3-2-1 0,3-1 10 15,4-5 0-15,-1-2 0 0,1-4-3 16,0-3 0-16,-3 0-19 0,-4-6-25 16,-5-5-32-16,-2-1-12 0,-5-3 0 15,-2-3 19-15,-4-2 24 0,0-2 14 0,-3-1 9 16,-3-2 6-16,-3 2 8 0,0 2-11 15,-5 4 0-15,2 0-2 0,-5 6-10 16,0 1-10-16,-3 5-16 0,-3 0-7 16,-1 3 7-16,-1 2 7 0,1 0 5 15,2 4 7-15,5 1-9 0,5 1-7 16,5 1-3-16,7 0 7 0,1 2 31 16,11-1 22-16,7-1-22 0,5-1-41 15,7-1-29-15,2-4-45 0,3-1-61 0,2 0-11 16,-3-3-16-16,-1-2 71 15,-1-1 58-15,-5 0 74 0,0-3 0 0,-5 2 2 16,-1 0 17-16,-3 4 14 0,-3 1 41 16,-4 2 16-16,0 0-70 0,-3 5 18 15,3 3 49-15,-4 3-6 0,1 3 5 0,-2 3-2 16,0 1-27-16,-1 2-31 0,-3-2-10 16,-3 3-14-16,0-3-2 0,-1-2-2 15,-6-1 0-15,-1-1-11 0,0-3 12 16,-1-2 1-16,2-3 1 0,-1-2 22 15,3-2-1-15,2-2 26 0,0 0 70 16,1-8 12-16,2 0-47 0,0-5-29 16,2-4-29-16,6-2-24 0,6-3 31 15,3 0-13-15,3-2-18 0,3 1-1 0,2 2 17 16,0 2-17-16,4 1-3 0,-2 5-10 16,-1 3 0-16,-1 6 1 15,-4 2-14-15,-5 2-12 0,-1 6-38 16,-2 5 6-16,-4 4 19 0,1 5 51 0,-5 2 0 15,0 2 74-15,-2 0-17 0,2-1 0 16,-3 0-10-16,1-1-18 0,1-3-7 16,-1-3-19-16,0-4 19 0,2-2-3 0,-2-4-16 15,0-2 20-15,1-4-5 0,1 0-18 16,4-5-164-16,2-14-288 0,1 4-863 16,-2-3-502-16</inkml:trace>
  <inkml:trace contextRef="#ctx0" brushRef="#br0" timeOffset="-170580.52">15340 13675 1436 0,'0'0'1208'16,"0"0"-1022"-16,0 0-96 0,14-60-9 15,-8 48-14-15,1 3 42 0,-2 2 34 16,0 3-12-16,-3 3-131 0,1 2-13 16,-1 8-101-16,2 8 114 0,-1 6 73 15,-1 7 0-15,0 7 16 0,0 11 3 16,0 13-7-16,-1 10-16 0,-1 0-22 15,0-3-18-15,0-12-14 0,-1-10-13 0,1-10-2 16,0-9-108-16,0-8-205 16,0-1-227-16,3-4-591 0,0-3-607 0</inkml:trace>
  <inkml:trace contextRef="#ctx0" brushRef="#br0" timeOffset="-170345.72">15259 14016 140 0,'0'0'974'0,"0"0"-841"0,0 0-110 16,0 0 42-16,0 0 39 0,0 0 17 15,0 0-37-15,0 0-84 0,0 0-62 0,0 0 38 16,11 5 24-16,-13-1 19 15,-1 0-19-15,-2 0-323 0,1-2-378 16</inkml:trace>
  <inkml:trace contextRef="#ctx0" brushRef="#br0" timeOffset="-169755.01">15192 14262 2009 0,'0'0'447'0,"0"0"-295"16,0 0-7-16,0 0 51 0,0 0 0 15,0 0-21-15,0 0-47 0,-6-53-81 16,6 39-9-16,2-3-19 0,4-3-19 16,4-1 0-16,0-4-12 0,6-4 12 15,1 0-1-15,3-6-10 0,2-3 11 16,1-10 0-16,-2 7 1 0,0-1 22 16,-4 2 57-16,-5 11-11 0,2-2-3 0,-3 8-28 15,-4 5 13-15,-2 5-17 0,0 4-31 16,1 6-3-16,-2 3-28 0,1 0-98 15,0 12-4-15,3 5 70 0,-2 8 32 16,0 6 27-16,2 13 0 0,-3 11 0 0,0 8 1 16,1 2-4-16,-3-5 4 0,-1-16 15 15,-1-14-13-15,-1-8 0 0,0-3 2 16,-1 0-2-16,-2 0-2 0,-3-1-3 16,0-4-10-16,0-5 13 0,-5-6 22 15,2-1 16-15,-3-2 6 0,0-3-15 16,-1-3-1-16,0 0-2 0,4-1-11 15,-1 0-11-15,4-1 11 0,0 2-12 16,3 3 0-16,1-1 12 0,-1 1 7 0,3 3-6 16,0 0-16-16,0 0-53 15,0 0-23-15,7 3 58 0,2 1 18 0,4 1 12 16,3 1 14-16,1 0-23 0,5-5-3 16,1-1-70-16,-1 0-142 0,2-6-194 0,4-11-365 15,-2 0-386-15</inkml:trace>
  <inkml:trace contextRef="#ctx0" brushRef="#br0" timeOffset="-169597.38">15730 13665 2191 0,'0'0'453'0,"0"0"-267"0,0 0-31 16,0 0-53-16,0 0-102 0,0 0 0 16,0 0 42-16,0 0 82 0,-11 64-34 15,8-19-30-15,1 12-25 0,1 14-6 16,-1 2-10-16,-1-5 3 0,0-10-20 15,2-20-2-15,0-4-32 0,1-12-264 0,0 0-256 16,0-3-656-16</inkml:trace>
  <inkml:trace contextRef="#ctx0" brushRef="#br0" timeOffset="-169314.86">15721 14085 1831 0,'0'0'767'15,"0"0"-470"-15,0 0-92 0,43-48-87 16,-25 40-32-16,2 2-38 0,0 4-22 15,2 2-26-15,2 5-23 0,1 6-8 16,1 6 14-16,-2 5 17 0,-3 2 22 16,-5 3-6-16,-4 2-16 0,-3 0-51 15,-4-2 22-15,-3 0 4 0,-2-6 5 16,0-4-2-16,-2-5 9 0,-2-4 13 16,-1-4 64-16,-2-4 76 0,2 0 63 0,-1-10 34 15,0-2-23-15,2-7-20 0,3-2-17 16,1-6 12-16,2-5-32 0,7-2-56 15,4-4-46-15,4 3-35 16,4-1-20-16,2 5-16 0,3 4-48 0,0 6-83 16,-2 4-113-16,13 5-183 0,-9 6-326 0,0 2-1250 15</inkml:trace>
  <inkml:trace contextRef="#ctx0" brushRef="#br0" timeOffset="-168821.03">16487 13984 2914 0,'0'0'470'0,"0"0"-251"0,0 0-7 16,0 0-36-16,0 0-35 0,-74-16 0 15,48 23 1-15,-2 5-36 0,3 5-54 16,3 0-41-16,5 5-11 0,4 1-18 16,3 0 15-16,5 0 1 0,3-1-1 15,2-2-22-15,0-1 13 0,6-7-128 0,1-2-53 16,5-3-30-16,0-5 13 0,1-2 58 15,5-9-7-15,0-6-28 0,0-3 94 16,-1-5 93-16,-3 1 9 0,2-4 27 0,-3 4 101 16,-2 0 0-16,-1 0 5 0,-4 3-6 15,2 5-38-15,-3 3-20 0,-2 3-34 16,-1 5-44-16,0 3-16 0,0 1-169 16,0 7 49-16,3 7 95 0,-2 3 26 15,1 3 15-15,0 5 3 0,1 2 16 16,1-1-16-16,0 0 12 0,1-2 8 15,5-4-22-15,-1-3-1 0,6-4-26 16,1-4-12-16,3-6-6 0,3-4-13 16,1-4-23-16,0-5 10 0,0-7 70 15,0-5-3-15,-1-2 4 0,-1-4-1 0,-2-1 32 16,-2 0 6-16,-4 3 77 0,1 2 5 16,-3 3 38-16,-2 7-29 0,-1 1-16 15,-2 7-113-15,1 5 0 0,0 0-82 16,-2 8 16-16,2 6 66 0,0 4 44 15,0 5-3-15,-2 4-16 0,-1 0-3 0,2 2-19 16,-4-3-1-16,-1 1 0 0,0-5-2 16,0-4-144-16,4-5-232 0,-3-5-679 15,-1-8-955-15</inkml:trace>
  <inkml:trace contextRef="#ctx0" brushRef="#br0" timeOffset="-168670.75">16786 13646 3628 0,'0'0'467'0,"0"0"-467"0,0 0-31 0,0 0-36 15,0 0 51-15,0 0 16 0,0 0 0 16,0 0-3-16,-47 62-13 0,60-32-359 16,-1-4-1848-16</inkml:trace>
  <inkml:trace contextRef="#ctx0" brushRef="#br0" timeOffset="-167915.12">17117 13919 3664 0,'0'0'407'0,"0"0"-407"0,0 0-51 0,0 0 51 16,0 0 3-16,65 2 12 0,-57 16-14 16,0 5 46-16,-5 7-10 0,-3 1-37 15,-1 4 0-15,-11-2-56 0,1 1-24 16,-5-5-26-16,0-5 18 16,1-2 12-16,3-6 32 0,0-3 15 0,3-5 15 15,2-4 14-15,4-4 16 0,3 0 82 16,2-7-19-16,8-5-42 0,3-6-37 15,6-3-19-15,5-6-38 0,2 1-44 16,1-2-38-16,2 1 60 0,-3 0 50 16,-2 2 29-16,-2 4 30 0,-3 3-8 15,-3 5 45-15,-4 4 5 0,-1 4 3 16,-4 3-75-16,2 5-85 0,-2 6-17 0,3 5 67 16,0 5 35-16,-3 4-12 0,3 1 12 15,-4 4-1-15,4-1 2 0,-3 0 0 16,1-2 15-16,2 0-4 0,4-4-9 15,-2-5 0-15,5-3 0 0,-1-5-3 0,3-6-15 16,0-2-45-16,1-8-26 0,0-5 57 16,1-5 28-16,-2-7 1 0,1-4 6 15,-4-7 23-15,2-10 0 0,-1-10-26 16,-2-9 22-16,-1 0 14 0,-8 12 34 16,-2 17 63-16,-4 14 9 0,0 5-32 15,0 0-41-15,1 2-31 0,-1 1 16 16,0 2 65-16,0 9-13 0,2 3-109 15,0 3-56-15,4 12-103 0,2 8 159 0,1 9 53 16,4 15-12-16,4 15 15 16,-3 10 6-16,-4 3-34 0,-6-7 18 15,-4-8-2-15,-4-15-44 0,-4-7-19 0,-1-10-124 16,3-10-189-16,-9-6-336 0,5-2-728 16,-3-6-475-16</inkml:trace>
  <inkml:trace contextRef="#ctx0" brushRef="#br0" timeOffset="-167759">17638 13975 2940 0,'0'0'1103'15,"0"0"-812"-15,0 0-84 0,0 0-133 16,0 0-49-16,0 0 33 0,59-32 22 16,-30 32-80-16,2 0-29 0,7 1-5 15,4 5-6-15,11-4-272 0,-9 1-429 16,-9-3-1690-16</inkml:trace>
  <inkml:trace contextRef="#ctx0" brushRef="#br0" timeOffset="-167143.34">19333 14156 1997 0,'0'0'486'0,"0"0"-244"15,-61-8-30-15,36 6 29 0,2-1 4 16,4 2 22-16,4 0-47 0,5-1-34 0,5 2-39 16,4 0-67-16,1-2-73 0,4 2-7 15,10 0-4-15,11 2 4 0,14 1 25 16,21-1-9-16,23 0-16 0,14-2-90 16,-2-4-239-16,-12-1-123 0,-18-5-562 15,-26 3-255-15</inkml:trace>
  <inkml:trace contextRef="#ctx0" brushRef="#br0" timeOffset="-166942.96">19750 14045 1099 0,'0'0'680'16,"0"0"-174"-16,0 0-115 0,0 0-57 15,0 0-17-15,0 0-222 0,0 0-95 16,0 0-38-16,69-24 38 0,-16 30 67 16,-1 2 60-16,-1 4 18 0,-2 3 72 15,-17 2-68-15,-1 5-74 0,-11 2-10 16,-11 0-43-16,-9 0-10 0,-10 1-11 15,-13 0-1-15,-12-3 19 0,-5 1-19 16,-3-4-19-16,0-2-155 0,4-3-100 0,-3 0-160 16,9-8-365-16,10-2-1081 0</inkml:trace>
  <inkml:trace contextRef="#ctx0" brushRef="#br0" timeOffset="-166098.72">21428 13786 2526 0,'0'0'345'0,"0"0"-95"15,0 0-7-15,-4-56-37 0,-1 49-35 16,1 3-35-16,2 4-136 0,-3 4-98 16,-1 9 70-16,0 8 28 0,0 8 88 15,0 5-35-15,2 12-34 0,4-4-3 16,0 1-1-16,9 0-13 0,-1-11-2 15,4 4-2-15,-2-8-161 0,0-6-49 0,-5-5-52 16,-3-7-97-16,-2-2-93 0,-2-8 29 16,-7 0 192-16,-3-8-1 0,1-4-46 15,1-3 195-15,-2-1 85 0,5-4 75 16,3 0 75-16,3-1 168 0,1 4 40 16,5-1 17-16,7 2-120 0,4 4-130 15,7 2-41-15,4 6-36 0,4 1 26 16,4 5-11-16,4 8 5 0,-3 3-11 15,-1 8-22-15,-5 3-19 0,-6 5 0 0,-5 1 0 16,-7 1-3-16,-9 0-13 0,-3-1-4 16,-10-4 3-16,-7-2 1 15,-7-7 16-15,-5-2 13 0,-6-7 9 0,-4-4-3 16,-1-4 6-16,0 0 4 0,0-8 2 0,5-1 4 16,3-3 9-16,6 0-16 0,6-3 0 15,4 3-19-15,9 1-9 0,4 0-7 16,3 2-9-16,10 1-78 0,9 1-169 15,8 2-125-15,27 0-249 0,-7 0-488 16</inkml:trace>
  <inkml:trace contextRef="#ctx0" brushRef="#br0" timeOffset="-165032.41">22125 13975 2367 0,'0'0'419'0,"0"0"-210"0,0 0-65 15,0 0 3-15,-53-49-51 0,39 47-64 16,-3 2-29-16,0 2 16 0,-4 7 19 16,1 4-3-16,2 1-16 0,0 4-19 15,5 2 0-15,0 1 0 0,5 1-1 16,2 1-14-16,5-2 15 0,1 0 0 0,1-4 2 16,6-5 14-16,1 2-3 0,3-7-13 15,0-1-82-15,3-6-7 0,2 0 16 16,-2-8 19-16,4-2 12 0,0-5 20 15,0 0 21-15,-1-1 1 0,0-3 2 16,-1 0 30-16,1 2-10 0,1 0-6 16,1 1-15-16,-3 3 1 0,2 1-2 15,-4 4-11-15,1 4-5 0,-1 1-23 16,0 3-21-16,-4 0-17 0,2 5 6 0,-1 5 68 16,1 3 3-16,-3 2 29 0,4 3-10 15,-3-1 4-15,2 4-20 0,-1-2-1 16,1-1 11-16,1 1-12 0,-3-4 15 15,2-1-14-15,-3-4 11 0,0-1 0 0,-2-4 3 16,-1-2 3-16,4-3 29 0,-3-1-45 16,4-6-3-16,1-4-86 0,2-3 12 15,2-3 42-15,-3-2 30 0,2-1 0 16,0 0-11-16,-1-2-3 0,-1 0-13 16,1 4 28-16,-2 2-12 0,0 2 11 15,0 4 2-15,-3 3 0 0,1 0-16 16,0 4-19-16,2 1-4 0,0 1 3 15,4 1 20-15,4 0 0 0,-1 3 16 16,2 0-3-16,0 1 1 0,-1-1 2 16,-3 0 2-16,-2-1 14 0,-4 0 10 15,-2-2 6-15,-6 0 4 0,-2 0 44 0,-1 0 19 16,-4-4-99-16,-7-1-19 0,-4 0-29 16,-3-1 16-16,-5 0 32 0,-2 1 25 15,-4 2 49-15,-3 0 3 0,0 2-10 16,2 1-6-16,2 4-4 0,1 1-15 0,5 5-23 15,4 4-17-15,4 0 0 0,2 5 55 16,5 2-12-16,0 3-17 0,6 0-9 16,1-2 7-16,7 3-14 0,3 0-9 15,8-2 10-15,3-4 3 0,9 2-3 16,3-6 21-16,5-3-5 0,1-4-29 16,-1-6-76-16,-3-2-102 0,-4-8 3 15,-1-5 12-15,-4-3 60 0,-3-8 81 16,-2-2-20-16,-2-3 29 0,-1 0 12 15,-2-3 1-15,-2 1 0 0,1 2 29 0,-2 0 16 16,-3 4 10-16,-1 4 111 0,-1 6-19 16,-3 1 2-16,1 6-76 0,-2 4-44 15,-1 2-29-15,0 2-16 16,-2 2-108-16,3 7 112 0,2 3 12 0,-2 5 82 16,-1 3 42-16,0 2-30 0,-3 4-18 15,0-1-19-15,0 2-17 0,1-1-38 16,0-2 1-16,2-1 9 0,3-5-10 0,0-1 10 15,2-5-12-15,3-5-117 0,1-2-18 16,4-4-14-16,2-1-3 0,1-6-62 16,2-3 32-16,-1-4 50 0,-3-4 80 15,0-1 52-15,-4 0 0 0,1-1 17 16,-2-1 24-16,-4 0 11 0,-2 2 115 16,0 1-33-16,-5 0-29 0,-1 2-29 15,0 3 17-15,-1 2-17 0,-5 3-13 16,-2 0-63-16,-3 4-35 0,0 3-31 15,-6 5 15-15,0 3 51 0,4 6 13 0,3 1 9 16,2 4-6-16,7 3 44 0,1-1 13 16,9 3-4-16,5-2-12 0,5 3 6 15,4-2-22-15,2 0-22 0,6-2-9 16,1-3-10-16,4-2-135 0,9-3-220 0,-6-6-307 16,-6-5-1030-16</inkml:trace>
  <inkml:trace contextRef="#ctx0" brushRef="#br0" timeOffset="-164742.65">23444 13684 2684 0,'0'0'338'0,"0"0"-207"15,0 0-38-15,0 0 19 0,0 0-112 0,0 0-7 16,0 0-133-16,0 0 140 0,0 0 36 16,39 56 9-16,-27-21-13 0,2 10-4 15,1 8-28-15,-6-1 16 0,0-8-16 16,-7-9-173-16,-2-6-286 0,-10 5-350 15,2-3-398-15,-5-11 487 0</inkml:trace>
  <inkml:trace contextRef="#ctx0" brushRef="#br0" timeOffset="-164475.45">23404 14087 1152 0,'0'0'472'0,"0"0"-238"0,0 0 16 16,0 0-75-16,64-54 3 0,-40 42-7 15,3 4-39-15,1 1 29 0,1 2-36 16,3 3-23-16,1 2-44 0,-2 1-10 15,2 7 6-15,-4 2-19 0,-1 5-3 0,-5-1-14 16,-5 3-18-16,-6 2-19 0,-3 0-10 16,-6-1-3-16,-3-1 3 0,0-5 10 15,-3-1 17-15,-3-5 2 0,0-1 16 16,3-1 26-16,-1-4 40 0,2 0 71 16,-2-9 68-16,3 1-48 0,1-7-65 0,0-1-9 15,6-3-36-15,2 0-23 0,5-1-40 16,0-3-31-16,5 0-28 15,2-1-53-15,2 0-150 0,4 4-115 0,9-6-247 16,-3 9-433-16,-4 2-661 0</inkml:trace>
  <inkml:trace contextRef="#ctx0" brushRef="#br0" timeOffset="-163416.22">24235 13926 1026 0,'0'0'742'0,"0"0"-518"16,0 0 19-16,-70 13 3 0,41-6-30 0,-4 4-61 15,2 0-43-15,-1 2 20 0,4 0-20 16,5 2-42-16,6 2-38 0,3 2-4 16,8-2-15-16,3 2 19 0,3 0-16 15,2-3-13-15,4-3 19 0,6-3-3 16,-1 0-16-16,3-5 9 0,4-5 17 16,1 0-29-16,0-5-76 0,1-5 2 0,-1-2 30 15,-3-3 15-15,1-1 13 0,-2-1 16 16,-2-1 21-16,-3 0-20 0,0 0 14 15,-1 3 1-15,0 2-16 0,-2 0 0 16,0 4-2-16,3 3-20 0,-3 2-10 16,1 1-16-16,1 3-38 0,0 0 15 15,3 8 23-15,-3 1 22 0,5 4 7 16,-3 1 6-16,0 3 13 0,0-1 1 16,-2 1 1-16,2 0 2 0,-3-1 7 0,-3-3-11 15,3-1 0-15,-3-1 2 0,1-3 20 16,1-2 0-16,-2-2-2 0,0-4 34 15,1 0 49-15,5-4-60 0,-2-5-43 16,5-1-25-16,0-3-30 0,3-3 20 16,-1 1 22-16,4-3-9 0,1-2-7 15,4 1 27-15,-1-1-27 0,0 1-45 0,-1 2 56 16,-2 2 18-16,-1 5 26 0,-2-1 3 16,-4 5-10-16,-5 0 29 0,1 3-42 15,-6-1-6-15,-1 2-32 0,-2 2-25 16,-1 0-40-16,0 0-9 0,0 3 71 15,-4 3 35-15,-4-2 20 0,1 2-1 16,0-2 7-16,-2 0-3 0,1-2-4 16,3-2 16-16,-2 0 10 0,3 0 16 15,0 0 3-15,0-2-3 0,1-2-13 16,-4 1-25-16,3 0-21 0,-2 1 36 16,-3 0-38-16,-2 2-3 0,-4 0-16 0,-1 2 19 15,0 6 25-15,0 2 14 0,-1 2-1 16,1 4 16-16,2 0-16 0,4 2-6 15,5 0 0-15,4 2 0 0,1 3-7 0,7-2 1 16,7 0-14-16,2-2 4 16,8-1-15-16,1-1-1 0,1-4-82 0,5-5-157 15,0-4-37-15,4-4 87 0,-3 0-163 16,2-8-53-16,-2-7 230 0,-3-2 97 16,0-4 36-16,-1-3-7 0,-2-5-81 15,-1-1 52-15,1-1 78 0,-6 0 48 16,-4 0 141-16,-3 4-36 0,-3 3 171 15,-4 4 29-15,-3 3-79 0,-1 1-56 16,-1 7-22-16,0 1 100 0,-1 4-94 16,0 1-88-16,0 3-114 0,0 3-104 0,0 5 104 15,-2 5 31-15,-1 6 42 16,-1 3-38-16,1 2 21 0,-1 2-21 0,1 1-17 16,1 0-17-16,1 2 2 0,1-2 9 15,0-1-12-15,0-4 0 0,0-1-3 0,2-4-19 16,0-5-75-16,4-2-1 0,-1-5-12 15,1-5 49-15,4 0 1 0,3-4-45 16,2-5 16-16,3-4 35 0,-1-2 54 16,1-2 2-16,-3-5 24 0,0 0-4 15,1 1 16-15,-3-4-35 0,-2 4 13 16,1-1-15-16,-5 3 1 0,-3 2 31 16,0 4 31-16,-1 3 18 0,-2 4 1 15,-1 1-30-15,0 3-49 0,0 2-4 16,-1 3-155-16,-5 5 155 0,1 5 12 0,-2 3 64 15,-2 3-6-15,5 4-7 0,0 0-3 16,3 2-26-16,1 0-5 0,0 0-29 16,4-2 0-16,4-1 12 0,5-1 1 15,2-2 2-15,5-2-15 0,3-4-67 16,14-3-267-16,-7-4-340 0,0-4-1245 0</inkml:trace>
  <inkml:trace contextRef="#ctx0" brushRef="#br0" timeOffset="-163272.08">25673 14175 2771 0,'0'0'513'0,"0"0"-258"0,0 0 35 0,0 0 31 16,0 0-41-16,0 0-175 0,0 0-103 16,0 0-2-16,-57-13-18 0,27 3-134 15,5 1-333-15,0-4-1268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8T06:59:09.083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12285 7329 133 0,'0'0'290'0,"0"0"-75"0,0 0-13 0,0 0-133 15,0 0-37-15,0 0-3 0,0 0 50 16,0 0-30-16,0 0-30 0,0 0 4 16,-11-21 23-16,14 21 15 0,0-1-2 0,-1 1-30 15,1 0-12-15,-1 0-17 16,1 0-13-16,0 0-7 0,0 0-3 0,1 0-3 15,-1 0-10-15,-1 0 16 0,0 1 20 16,1-1 45-16,-2 3 11 0,0-3 2 16,0 2-6-16,-1-1-13 0,1-1-16 15,0 2 3-15,2-1 10 0,-1 3 0 16,-1-1 9-16,1 2 7 0,0 2 0 16,0-1-32-16,0 2-1 0,1-1-6 15,0 0-9-15,5-2 25 0,-3 0 10 16,4-1 3-16,2 0 33 0,4-3 74 0,-1 2-16 15,4-3-43-15,2 2 1 0,0-1-10 16,5 1-39-16,-1 0-20 0,1 1-18 16,2 0 8-16,3 1 18 0,-1-1-1 0,5-1 19 15,2 1 3-15,4-1 1 0,3 0-10 16,4 0-10-16,5-2 3 0,10 0 17 16,10 0-8-16,13 0 1 0,4 0-9 15,-8 0-11-15,-8 1-9 0,-5 1 0 16,0 1-14-16,0 1 14 0,1-3-14 15,-1 3 2-15,3-4-1 0,-1 0 10 16,2 0 3-16,-1 0-13 0,3-3 19 16,-3 2-6-16,3 0-13 0,-2 1 20 15,2-1-22-15,-2 1-1 0,-1 0 0 16,1 0-2-16,-4 3 1 0,-4 0-3 0,-3 3-12 16,-3 0 4-16,-11-4-1 0,-10 4 11 15,-10-3-2-15,0-1 1 0,1 2 3 16,3 0 0-16,0 1 2 0,-6-2 21 15,-1-1-4-15,-4-2 10 0,-7 3 18 16,1-3 8-16,-6 0 15 0,0 0 25 16,-3 0-3-16,-1 0-36 0,-1 0-18 0,-1 0-9 15,0 0-10-15,0 0-16 0,-2 0 22 16,0 0 3-16,0 0-10 0,-2-3-18 16,-4 1-76-16,-12-2-294 0,1 0-286 15,0 0-956-15</inkml:trace>
  <inkml:trace contextRef="#ctx0" brushRef="#br0" timeOffset="1032.81">15506 6856 716 0,'0'0'98'0,"0"0"-75"0,0 0 101 16,0 0 48-16,0 0-9 0,0 0 3 15,0 0-10-15,0 0 17 0,38-53-21 16,-27 44 11-16,0-1-18 0,5 0 4 0,4-1-19 16,4 0-34-16,8 1-12 0,6 0-13 15,8 2-13-15,18-3 3 0,23 1-22 16,27 0 12-16,15 1-6 0,6 4-13 15,-1 0-10-15,-5 3-21 0,5 0 2 16,3-1-1-16,4 3 0 0,2-2-1 16,1 2 0-16,0 0-1 0,3-4-31 15,0 0 18-15,2-3 12 0,4 0 0 0,-2 0-12 16,5 0-6-16,4 2 6 0,7-3-3 16,5 3 16-16,4-2 16 0,0 2 16 15,-4-2-13-15,-6 1-15 0,-2 0 21 16,-8 0 4-16,-5 0-10 0,-5-1-19 15,-7 2-29-15,-3 0-9 0,-1-1 9 16,-6 2 3-16,-2 1 7 0,-8 2 17 16,-8 1 1-16,-8 0-11 0,-12 4 9 0,-13-3-10 15,-13-1 11-15,-18 0 2 16,-18 0 3-16,-13 0 29 0,-9-1 20 0,-3-3 72 16,-2-1 119-16,-2-3-43 0,-5-4-188 15,-3 0 4-15,-2 0 22 0,2 2-13 16,-1 1-23-16,1 2 10 0,5 4-9 15,-1 1-3-15,3 2-3 0,1 0-89 16,0 0-31-16,0 0 15 0,0 0-74 16,0 0 51-16,0 0 16 0,0 0 66 15,0 0 46-15,-1-3-16 0,-5-2-222 16,-2-2-183-16,-2-1 15 0,-3-1-10 0,-2 0 28 16,0-1 147-16,1 1 147 0,1-1 97 15,5 1 52-15,-1 1 30 0,6 0 90 16,1-1 69-16,2 3-10 0,0 0-29 15,0 1 0-15,3-1 25 0,2 2 64 0,2 2-123 16,-1-1-51-16,0 2-18 0,4 1-31 16,-1 0-10-16,4 2-13 0,0 4 38 15,1 4 14-15,1 2 14 0,0 2-15 16,-4 0-10-16,0 3 3 0,-5 1-44 16,-5 1-30-16,-2 2 4 0,-11 0-16 15,-12 4-6-15,-7 0-108 0,-30 6-208 16,4-6-427-16,7-8-1369 0</inkml:trace>
  <inkml:trace contextRef="#ctx0" brushRef="#br0" timeOffset="1732.78">22353 5421 186 0,'0'0'1444'0,"0"0"-1151"16,8-58 131-16,-4 36-30 0,1 3-66 16,-1 2 14-16,2 4-67 0,-3 5-4 15,0 2-60-15,0 4-136 0,-2 2-75 16,1 7-119-16,1 6 119 0,0 8 0 15,1 6 103-15,-2 8-75 0,-2 10-25 16,0-2 10-16,0 1-11 0,0-1-2 16,0-9 3-16,0 0-1 0,0-4-2 15,0-4-152-15,0-5-118 0,0-3-122 0,-4-7-209 16,-13-8-207-16,2-3-579 0</inkml:trace>
  <inkml:trace contextRef="#ctx0" brushRef="#br0" timeOffset="1965">22287 5378 2224 0,'0'0'301'0,"0"0"-130"0,61-34-58 0,-20 25-17 16,13 6-67-16,14 3 68 15,-6 9-27-15,-8 3-3 0,-12 6-16 0,-17 3 10 16,-3 6-60-16,-1 4 2 0,-10 4 10 16,-11 1-12-16,-6 2 15 0,-11-4 6 15,-13-2 1-15,-9-4 15 0,-4-6-3 16,-4-4 3-16,-3-4-13 0,3-5 10 15,4-4-6-15,3-4-7 0,7-1-6 0,9 0 9 16,6-1 7-16,9-3 12 0,6-1-6 16,4 0-38-16,12 0-330 0,14-1-143 15,33-5-188-15,-6 1-412 0</inkml:trace>
  <inkml:trace contextRef="#ctx0" brushRef="#br0" timeOffset="2233.8">23013 5523 2391 0,'0'0'367'0,"0"0"-231"0,0 0-59 16,-57-9 38-16,36 9-6 0,-1 7-23 16,0 1-13-16,2 5 13 0,4-1 0 15,2 3-39-15,9 0-37 0,3 1 6 16,4 2 0-16,12 0 22 0,6-1 19 16,7-3 9-16,7-3-19 0,4-5 10 0,-2-4-1 15,-1-2-12-15,-2-8-9 0,-6-3 19 16,-6-4-13-16,-6-5 8 0,-7-1-14 15,-4-4-35-15,-4-1-19 0,-7 1-15 16,-7 1 3-16,-4 4 2 0,-3 2-9 16,-3 4 3-16,-4 5-15 0,-4 2-16 15,1 6-6-15,-4 2 9 0,3 6-73 16,4 8-108-16,6 2-178 0,11 8-168 16,7-4-445-16</inkml:trace>
  <inkml:trace contextRef="#ctx0" brushRef="#br0" timeOffset="3110.12">23673 5363 2554 0,'0'0'371'0,"0"0"-224"16,0 0-44-16,0 0-30 0,0 0-73 16,0 0-29-16,0 0-99 0,0 0 128 15,0 0 7-15,0 0 38 0,33 33-7 16,-32-10-19-16,-1-1-16 0,-1 2 0 15,-6-4 13-15,-2 0-3 0,2-4 0 16,-1-4-11-16,3-3 11 0,0-4 3 16,1-3 19-16,3-2 13 0,0 0 69 15,-1-4 137-15,2-5-37 0,0-4-139 0,2-5-78 16,4-3-31-16,2-1 7 0,5-1 23 16,0 3-10-16,1-1 11 0,1 5 0 15,-2 3 0-15,-4 5-12 0,-2 2 10 16,0 4-58-16,-3 2-60 0,1 4-34 0,0 5 68 15,3 5 67-15,-2 5 0 16,0 3 18-16,2 2 1 0,-2-1 0 0,2 1 1 16,3 0 1-16,1-5 27 0,2-4-13 15,3-1 12-15,5-5-3 0,2-6 26 16,5-3-16-16,-1-1-32 0,3-7-3 16,-3-5-25-16,-2-3 24 0,0-2 1 15,-7-2 3-15,-5 4-1 0,-2-3 33 16,-5 2 6-16,-4 2-13 0,1 3 13 15,-4 5-22-15,0 2 19 0,0 5-38 16,0 0-7-16,0 0-156 0,0 8-56 0,-4 4 165 16,1 5 54-16,0 4 3 0,3 3-3 15,0-1 0-15,1 1 3 16,8-1 19-16,3-1 13 0,3-5-6 0,3-2 28 16,1-5 6-16,-3-3 10 0,1-7-13 15,-1 0 16-15,-1-5-1 0,-4-7-9 16,0-3-28-16,-3-3-26 0,-3-5-9 15,-5-1-3-15,-2-2-27 0,-8-1 11 0,-4-2-34 16,-4 4 28-16,-1 4-31 16,-5 2-10-16,-1 6 22 0,-3 4-35 0,-2 6-44 15,1 3-61-15,1 3-145 0,6 6-82 16,5 8-230-16,9-5-528 0</inkml:trace>
  <inkml:trace contextRef="#ctx0" brushRef="#br0" timeOffset="3288.72">24583 5141 2947 0,'0'0'530'0,"0"0"-248"16,0 0-254-16,0 0-9 0,0 0 57 0,0 0 84 16,2 70-41-16,-2-36-34 15,0 4-51-15,1 8-22 0,1 13-12 0,1 3-46 16,-2-3-45-16,-1-16-207 0,0-14-174 15,-7-7-343-15,-2-5-753 0</inkml:trace>
  <inkml:trace contextRef="#ctx0" brushRef="#br0" timeOffset="3420.14">24382 5457 2857 0,'0'0'401'0,"0"0"-121"0,0 0-15 15,13-48-98-15,6 37-167 0,11 3-97 16,24 0 19-16,26 4 27 0,28 4 1 15,10 0-4-15,-27 0-244 0,-20 0-2050 0</inkml:trace>
  <inkml:trace contextRef="#ctx0" brushRef="#br0" timeOffset="4031.41">25516 5313 3231 0,'0'0'328'0,"0"0"-205"0,0 0-66 16,9-46-26-16,-7 41-5 0,1 3 8 16,-2 2-5-16,-1 0-29 15,0 6-49-15,0 6 49 0,0 5 54 0,0 5-16 16,0 5-7-16,-3 4-28 0,1 1 11 16,1-1-13-16,0-2-2 0,1-2 2 15,0-5 1-15,1-4 1 0,4-5-3 0,-1-6 0 16,2-2-51-16,6-5 51 15,-1-5 0-15,7-7-30 0,-1-2-7 0,3-5 2 16,1-4 13-16,-2-1 22 0,1-2 22 16,0-1-19-16,-2 0 38 0,1 4 19 15,-5 4 9-15,2 2-32 0,-2 4-18 16,-3 3-19-16,0 4-24 0,-2 4-29 16,4 2-63-16,-1 8 12 0,-1 5 101 15,2 6 3-15,-4 3 47 0,0 4 19 16,-2 3-16-16,-3 3-3 0,-1-3-3 15,0 0-19-15,0-3-9 0,-1-4-13 0,0-3 10 16,-1-4 7-16,2-5-18 0,-3-5 10 16,2-3 7-16,1-2 50 0,1-2 61 15,3-8-37-15,0-5-93 0,3-2 2 16,0-6-4-16,0 0-43 0,-2-3 20 16,-2 0 3-16,1 4-9 0,-3 2-9 15,0 6-16-15,-3 4-80 0,-1 5-168 16,-1 3-422-16,-3 1-1438 0</inkml:trace>
  <inkml:trace contextRef="#ctx0" brushRef="#br0" timeOffset="4497.1">26066 5632 1012 0,'0'0'283'0,"0"0"-49"16,0 0 56-16,0 0 200 0,0 0-132 16,0 0-55-16,-23-51-57 0,23 30-61 15,2-1-36-15,4-5-22 0,6-2-36 16,-1-3-24-16,7 1-23 0,0-1-41 0,4-2 31 16,2 2-5-16,1 3-11 0,0 4 20 15,0 3-22-15,0 6-16 0,2 5-13 16,-1 6-18-16,-3 3-10 0,2 2-6 15,-1 8-29-15,-1 7 13 0,-6 5 0 16,-1 3 32-16,-5 4-4 0,-5 3 19 0,-6 0 13 16,0 1-10-16,-13 0 12 15,-2-3 1-15,-10-3 2 0,-1-2 33 0,-2-4-35 16,-3-3-19-16,5-4-245 0,1-7-235 16,7 0-532-16,6-5-676 0</inkml:trace>
  <inkml:trace contextRef="#ctx0" brushRef="#br0" timeOffset="4799.85">26584 5535 1756 0,'0'0'338'0,"0"0"-192"16,0 0-43-16,60-28-61 0,-42 15 4 15,1-2-30-15,-1-1 16 0,-1-2-30 16,-1-3-2-16,-6 0-22 0,1-3 22 15,-4 2 15-15,-5-1-3 0,-2 2-5 16,-1 2 9-16,-6 2 45 0,-4 2 72 0,1 3 31 16,-5 4-10-16,2 0-7 0,0 5 19 15,-1 3-29-15,-3 1-67 0,0 9-26 16,-2 5 19-16,-2 3 20 0,1 7-42 16,4 0-16-16,4 2-10 0,4 2-2 15,8-1 15-15,1 1-2 0,10 0-7 0,11-4 2 16,9 1 42-16,8-4-28 0,18-3-13 15,14-5-22-15,11-13-252 0,-12-1-431 16,-19-5-1791-16</inkml:trace>
  <inkml:trace contextRef="#ctx0" brushRef="#br0" timeOffset="5483.72">27685 4817 2546 0,'0'0'280'15,"0"0"-161"-15,0 0-10 0,0 0-109 16,0 0-80-16,0 0 35 0,0 0 45 0,0 0 115 16,-44 63-3-16,31-27-25 0,0 7-36 15,3 12 6-15,0 9-19 0,6 4 10 16,2-1-46-16,2-16 20 16,0-15-22-16,1-12 1 0,0-4-1 0,1 0 0 15,0 2 2-15,0-1-1 0,-1-7 0 16,0-4 15-16,0-3-13 0,2-7 25 15,-2 0 61-15,2-2 72 0,2-9 6 16,1-4-145-16,5-3-22 0,0-5 1 16,2 0-1-16,0-3 21 0,0 0-20 15,2 2 23-15,-1 0 1 0,-1 6-13 16,2 1 1-16,0 5-13 0,0 1-16 0,-3 5-12 16,6 3 6-16,-2 3-37 15,4 3-14-15,2 6 17 0,-2 7 21 0,1 2 32 16,-3 6 0-16,-2 1-10 0,-4 1-3 0,1-2 14 15,-4 1 2-15,0-5 1 0,-2-1 1 16,-3-3 1-16,0-3 9 0,0-4-11 16,-2-3 9-16,-2-2-10 0,0-2-38 15,0-2 38-15,0 0-19 0,-2-6 6 16,-8-10-342-16,1 2-753 0,0-5-871 0</inkml:trace>
  <inkml:trace contextRef="#ctx0" brushRef="#br0" timeOffset="5952.29">27975 4850 2168 0,'0'0'369'0,"0"0"-105"0,0 0-90 15,0 0-174-15,0 0-42 0,0 0-61 16,0 0 103-16,0 0 151 0,-15 53-67 16,14-26-20-16,1 6 41 15,0 11 23-15,4 12-4 0,9 11-4 0,-2-1-25 16,1-3-19-16,-6-17 3 0,-1-12 12 16,-3-7-47-16,0-3-23 0,-1 3-17 15,-1 2-4-15,1 2 0 0,-1-8 1 0,1-2 17 16,-1-5-2-16,0-4-13 0,0-4 0 15,0-4-3-15,0-2-129 0,0-2-10 16,-5-1-6-16,-5-7-128 0,-3-8-335 16,-1-1-576-16,0-1-395 0</inkml:trace>
  <inkml:trace contextRef="#ctx0" brushRef="#br0" timeOffset="6215.19">27607 5232 1802 0,'0'0'548'0,"0"0"-174"16,0 0-56-16,0 0-36 0,0 0-95 0,0 0-108 16,0 0-56-16,78-19 27 0,-24 17 7 15,21 0 6-15,14 1-16 0,2-1-18 16,-19 2-1-16,-23 0-28 0,-23 0-19 15,-8 0-3-15,-2 0 19 0,-5-2-22 16,-2 0-10-16,-9 1-31 0,-8-1-80 16,-12 2-127-16,-8 0-89 0,-10 0-27 0,-6 0-113 15,-16-3-44-15,9 3-226 0,10-1 45 0</inkml:trace>
  <inkml:trace contextRef="#ctx0" brushRef="#br0" timeOffset="6559.99">27607 4902 2002 0,'0'0'272'0,"0"0"-272"15,0 0-48-15,0 0 48 0,7 48 210 16,-4-22 29-16,0 7-69 0,-3 7-19 16,0 8 0-16,-7 14-65 0,-6 8-32 15,1 1 7-15,1-8-36 16,6-16-22-16,5-14 9 0,0-9 1 0,0-3 35 16,1 2-7-16,2 0-9 0,0 2-29 15,-2-7 13-15,0-3-4 0,-1-4 4 16,0-5-3-16,0-2 0 0,0-4-11 15,0 0-2-15,-4 0-29 0,0-6-203 0,-1-9-258 16,0 0-578-16,1-3-700 0</inkml:trace>
  <inkml:trace contextRef="#ctx0" brushRef="#br0" timeOffset="6863.45">27525 5225 1516 0,'0'0'634'0,"0"0"-207"0,0 0-169 16,0 0-40-16,0 0-52 0,69-33 10 15,-32 25 11-15,7 1-16 0,17-3-42 16,16 2-38-16,12-1-25 0,1 4-31 16,-13 3-13-16,-23 1-22 0,-21 1-1 15,-14 0-21-15,-8 0 3 0,0 0 15 16,-4 0 2-16,1 0-11 0,-5 0 1 15,-3 0-1-15,0 0 12 0,0 0 1 0,0 0 22 16,0-1-3-16,0 1-19 0,-2-3-1 16,-2 3-18-16,1 0-9 0,2 0 3 15,0 0-10-15,1 0-5 0,0 0-17 16,0 0-15-16,0 0-191 0,0 3-199 0,4-3-124 16,3 0-733-16,-7 0 176 0</inkml:trace>
  <inkml:trace contextRef="#ctx0" brushRef="#br0" timeOffset="51630.89">6043 11721 1467 0,'0'0'1791'0,"0"0"-1569"0,0 0-222 15,0 0-104-15,0 0 104 0,0 0 89 16,0 0 28-16,0 47 3 0,-3-29-13 0,0 2-28 15,-2 0-38-15,3 0-22 16,1-5 3-16,0-3-21 0,0-2 17 0,1-4-5 16,0-2 31-16,0-3 13 0,0 1-4 15,0-2-9-15,0 0-4 0,0 0-5 16,0 0-4-16,0 0-6 0,0 0-25 16,-2 0-17-16,2 0-145 0,-1 0-253 0,1-10-176 15,0-1-861-15</inkml:trace>
  <inkml:trace contextRef="#ctx0" brushRef="#br0" timeOffset="52022.82">6223 11496 2164 0,'0'0'787'16,"0"0"-550"-16,0 0-163 0,0 0 9 0,-49-45-1 15,34 42 11-15,-7 3-17 0,-2 0-16 16,-1 8 19-16,-2 3-13 0,-2 5 6 15,2 3 16-15,0 5-16 0,0 3 1 16,2 5-38-16,1 2 11 0,1 4 14 16,2 2 21-16,1 0 46 0,4-1-16 15,2 0-34-15,7-2-25 0,4-2-51 0,3-3-1 16,4-1 1-16,10-5 21 0,6-1-19 16,8-4 31-16,7-4-3 0,7-8 5 15,2-3 4-15,4-6 3 0,1-3-15 16,-3-9-4-16,-6-2-2 0,-3-6-4 15,-9-4 13-15,-6 0-7 0,-4-3-12 0,-5-2-12 16,-6-3 0-16,-3 1-3 0,-4-1-11 16,-1-1 14-16,-7 3 0 0,-5 1-2 15,-4 3-26-15,0 2 25 0,-4 2-12 16,-4 5 0-16,1 3-22 0,2 4 3 16,-1 3-15-16,0 3-9 0,0 3-19 15,-12 1-262-15,5 5-679 0,3-1-869 0</inkml:trace>
  <inkml:trace contextRef="#ctx0" brushRef="#br0" timeOffset="52872.81">10196 11714 2559 0,'0'0'360'16,"0"0"-154"-16,0 0-82 0,3-53-6 15,7 42-80-15,2-3-6 0,4 3-29 16,3 1 23-16,1 3-4 0,-1 3-22 15,1 4-26-15,-2 3-24 0,-2 8 2 0,-5 7 16 16,-1 6 0-16,-9 6 13 0,-3 5-26 16,-13 3 43-16,-6 3-14 0,-3 1-3 15,-6-5-19-15,2-4 35 0,0-6 3 16,4-6 2-16,3-9 55 0,7-3 58 16,1-5 38-16,2-4 37 0,4 0 87 15,2-6-66-15,0-2-78 0,4-3-33 0,1-3-48 16,7-1-52-16,7-4-34 0,4 3-3 15,6 0 12-15,0 1 4 0,1 6-7 16,-3-1-7-16,-1 7-14 0,-3 2-17 16,-2 1-15-16,-4 6 8 0,0 4 73 15,0 3 18-15,-3 2 7 0,-1 1-25 0,2 4-42 16,-2-2-112-16,2 0-114 0,0-2-178 16,6-3-320-16,0-4-348 0</inkml:trace>
  <inkml:trace contextRef="#ctx0" brushRef="#br0" timeOffset="53242.9">10410 11540 2478 0,'0'0'322'0,"0"0"-264"0,-66-23-58 15,37 17 23-15,-4 6 60 0,1 0 13 16,-4 6-12-16,0 6 37 0,1 5 29 15,-3 4-17-15,1 6-44 0,-1 7-26 0,2 6 13 16,2 10-1-16,3 12-9 0,7 11-9 16,9-1-1-16,14-9 11 0,5-16-48 15,9-14-4-15,4-10 1 0,5 0 12 16,7-2 0-16,10 2 13 0,17-1-1 16,10-9 4-16,12-12-4 0,-9-4 9 15,-13-11-2-15,-18-3-10 0,-12 0 0 16,5-10 3-16,-3-4-18 0,2-6 18 15,-9-1-18-15,-8-14-1 0,-7-8 1 16,-12-8-22-16,-14 1-25 0,-5 15-24 0,-2 17-22 16,3 18-3-16,-7 2-1 0,-15 1 7 15,-20 2-10-15,-22 5-46 0,-4 7-153 16,-1 6-223-16,28 2-497 0,17-3-999 0</inkml:trace>
  <inkml:trace contextRef="#ctx0" brushRef="#br0" timeOffset="57006.53">16304 11702 1576 0,'0'0'263'0,"0"0"-116"0,0 0 135 0,0 0-46 15,0 0-81-15,0 0 15 0,0 0-19 16,0 0-16-16,0 0-49 0,2-34-16 16,-2 33-3-16,0 1 3 0,0-2-9 15,0 2-26-15,0 0-35 0,1 0-28 16,-1 0-16-16,2 4 15 0,0 6 29 16,1 0 73-16,2 8 29 0,-1 2-1 15,-3 4 25-15,0 0-38 0,-1 3-19 16,0 0-22-16,-1-2-15 0,-4 0 0 0,1-3-7 15,1-2 0-15,1-4-9 0,0-3 2 16,1-3-5-16,0-3-1 16,1-3 7-16,0 0-7 0,0-3-8 0,-1 1 11 15,1-2 13-15,0 0 6 0,0 0 10 16,0 0 2-16,-1 0 4 0,0-5-50 16,0-1-217-16,-2-5-163 0,3-8-178 0,0 3-611 15,0-1-537-15</inkml:trace>
  <inkml:trace contextRef="#ctx0" brushRef="#br0" timeOffset="57890.06">16571 11647 1058 0,'0'0'268'0,"0"0"-122"16,0 0-6-16,0 0 48 0,0 0-32 15,0 0 29-15,0 0-3 0,0 0-11 16,0 0-71-16,0 0-13 0,-14-47-13 15,13 43-38-15,0 0 2 0,0-3-2 16,-1 2 31-16,0 0 4 0,-1-1 6 16,-2-1-7-16,2 0-9 0,-1 0-1 0,0 1-21 15,-5 0-4-15,2 0-3 16,-2 2-19-16,-5-3-13 0,-1 0-16 0,-3 4-3 16,0-2 19-16,1 1 0 0,-3 1 4 15,3 2 11-15,-1-1-13 0,2 2 0 16,0 0-1-16,3 0 2 0,-2 0 10 0,1 0-13 15,1 0 0-15,-1 3-3 0,-1 1 1 16,0 0-20-16,-1 2 3 0,0 1 16 16,-2 1 1-16,0-2-1 15,1 2 1-15,1 3 2 0,2-2 20 0,0 0-1 16,0 1 9-16,3 0 1 0,-3 2-7 16,4 0 10-16,-2 3 9 0,1-3-3 15,1 3-19-15,1-1 3 0,-2 1-3 16,5 2-6-16,-2 1 6 0,2 0 0 15,0 2-17-15,2-2 11 0,-2 1-10 0,3 2 13 16,1 0-4-16,1-2-8 0,0 2 8 16,1-1-9-16,0 0 0 0,3-1 23 15,2-2-11-15,4 2-12 0,0-2 20 16,2-1-8-16,2-2 7 0,1 0-3 16,5 0-6-16,0-4 9 0,3 2 3 15,2-3-3-15,1-1 6 0,4 0-3 0,-3-3 10 16,4-1 0-16,-2-1 6 0,1-2-1 15,2-1-5-15,-2 0 2 0,2-2-9 16,2-2-3-16,-2-4-3 0,5 1-1 16,-3-3 4-16,0 1 0 0,-2-1 6 15,-4 0-15-15,-5 1 5 0,-2 1 4 16,-4-2-3-16,-5 1 2 0,0 0 1 0,-2-1 9 16,-1-2-3-16,-1-2-3 0,-2-1-1 15,2-2-11-15,-1-3-13 0,-2 0 0 16,1-1 0-16,0-1 0 0,-1 2-3 15,0 2 0-15,-3-1-18 0,0 3 15 16,-1 2-16-16,0 1 16 0,-2 0-19 16,-2 3 19-16,-4-2-15 0,1 2-7 15,-3 1 10-15,-1-1-13 0,2 3 6 16,-3-1 1-16,0 4-7 0,2-2-9 16,-3 2-10-16,4 1-52 0,-3 0-107 15,1 0-115-15,-6 1-302 0,1-2-511 0,5 2-618 16</inkml:trace>
  <inkml:trace contextRef="#ctx0" brushRef="#br0" timeOffset="61204.88">20777 11708 1676 0,'0'0'474'0,"0"0"-348"0,0 0-55 15,0 0 123-15,0 0-10 0,0 0-20 16,15-49-58-16,-4 41-29 0,3-1-19 16,-1 3-20-16,2 0-12 0,1 4-16 15,0-1-10-15,-3 3-22 0,3 0-4 0,-4 5 17 16,-2 2 9-16,0 6 48 0,-7-1-3 15,-3 6-14-15,-3 0-18 0,-11 3-10 16,-3-3 20-16,-5 2-7 0,-2-5-16 16,0-1 11-16,-1-3-10 0,3-3 0 15,2-1 3-15,5-5 15 0,0 0-16 16,3-1 10-16,5-1 9 0,1 0 13 16,3 0 3-16,1 0 7 0,2 0-4 15,0 0-10-15,5 0 61 0,5 0-92 16,7 0-36-16,5 0 11 0,5 4 9 15,5 3 13-15,0-2 0 0,-1 3 2 16,1 1 1-16,-6-1 0 0,-3-1 0 0,-7 0-102 16,-5-2-133-16,-2-3-207 0,-7-5-308 15,-1-4-325-15</inkml:trace>
  <inkml:trace contextRef="#ctx0" brushRef="#br0" timeOffset="61626.23">21080 11509 1677 0,'0'0'201'0,"0"0"-152"0,0 0 87 16,-56-46 52-16,34 37-6 0,-3 2-73 16,-4 2-18-16,-1 0-20 0,-3 5-23 15,-4 0-6-15,-3 7-3 0,0 3 12 0,-2 4 20 16,-1 5 34-16,2 3 20 0,1 5-3 15,3 1-37-15,6 4-8 0,4 0 9 16,7 2-52-16,7 2-21 0,8 1 15 16,5 1 4-16,8 0 3 0,8-1 12 15,7-2-6-15,6-2 16 0,8-2-4 16,5-5 16-16,7-3 0 0,1-6-5 0,2-5 2 16,-1-6-1-16,-2-6-6 15,-5-2-15-15,-4-8-13 0,-2-4 12 0,-6-4-6 16,-1-4-3-16,-4-3 0 0,-3-6-15 15,-2-3 6-15,-2-10-24 0,-5-10-1 16,-8-8-28-16,-6 6 9 0,-3 10-43 16,-8 15 25-16,-6 7-22 0,-6-1 31 15,-10-3-28-15,-8-1 19 0,-7 4-16 16,-18 4 6-16,-19 5-28 0,-22 7-177 16,-11 1-345-16,24 4-785 0</inkml:trace>
  <inkml:trace contextRef="#ctx0" brushRef="#br0" timeOffset="68224.19">4070 9153 684 0,'0'0'303'16,"0"0"-225"-16,0 0-36 0,0 0 7 16,0 0 0-16,0 0 55 0,0 0 7 15,0 0 16-15,0 0-7 0,0 0-29 16,-15-17-3-16,14 15-56 0,-2 1-32 15,0 0 1-15,1 1 15 0,1 0 10 0,-2 0-4 16,2 0 8-16,1 0 18 0,0-1 1 16,0 1-7-16,0 0-19 0,0 0-20 15,0 0-3-15,0 0-2 0,0 0-18 16,0 0-6-16,0 0 24 0,0 0 2 16,0 0 23-16,0 0 16 0,0 0 13 15,0 0 3-15,0 0 13 0,0 0 6 0,0 0 1 16,0 0-24-16,0 0-25 0,0 0-26 15,0 0-19-15,5 0-10 0,1 0 29 16,2 0 3-16,2 0 10 0,0 0-11 16,4 1 1-16,-1 0 17 0,1-1-17 15,2 0 19-15,3 0 4 0,3 0 26 16,1 0 15-16,5 0-18 0,1 0-33 16,3 0 13-16,1-1-13 0,5 0-13 15,2-2 0-15,1 1 10 0,4 0-12 16,1 1-1-16,0 0 0 0,-1 0-3 0,1 1 3 15,1 0 0-15,-2-1-1 0,-2 1 1 16,1 0 0-16,-1 0 1 0,1 0 1 16,1 0 1-16,-3 0-1 0,2 0-2 15,-1 0 0-15,2 0 0 0,-2 0-2 16,4 0 2-16,-3 0-1 0,0 0 1 0,-1 0 1 16,-1 0 1-16,1 0-2 15,-2 0-2-15,-1 0 2 0,-3 0-1 0,-1 0 0 16,-4 0 0-16,0 1 1 0,-3-1 2 15,2 1-1-15,-2-1 16 0,3 0 8 16,-2 0 4-16,3 0-3 0,0 0-23 16,-1 0 19-16,2 0-18 0,1 0 9 15,-2 0-11-15,1 0 0 0,-3 0 1 16,2-1-2-16,-1-1 2 0,-2 0 0 16,2-1 14-16,-3 0-16 0,2 1 1 15,-2-1 14-15,0 1-13 0,1 0 10 0,-1 0-11 16,2 2 1-16,-3-1 10 0,4-1-11 15,-3-1-1-15,3 2 0 16,-3 0 1-16,2 1 11 0,-3-2 0 0,-1 0-11 16,-1 0 17-16,-1 1-3 0,-2 1 13 15,0-3 16-15,0 1 3 0,0 0 0 16,0 0 3-16,1-1-4 0,2 1-21 16,4 0-23-16,1 1-3 0,4-2-1 15,1 2-1-15,-1 0 0 0,1 0-2 0,1 0 1 16,-5 1 1-16,-1-1 1 0,0 0 1 15,-4 1 2-15,-2-1 1 0,1-1 16 16,2 2-15-16,-1-3 8 0,3 3-11 16,1-2 0-16,4 0-1 0,2 1 0 15,4-1-1-15,0 2 0 0,3 0-1 16,-1 0-1-16,-1 0 0 0,-1 0 0 16,-3 0 1-16,-3 2-1 0,-4-1 2 0,0 1 1 15,-4 0 0-15,-1-1 3 0,1-1-1 16,-3 2 1-16,0-2 0 0,0 0-1 15,2 0 1-15,1 0-2 0,0 0 1 16,3 0-2-16,0 0-1 0,2 2 1 16,0-1-1-16,2 1-2 0,0-1 0 15,-2 1-10-15,1-1 12 0,-4 2-1 0,0-2 1 16,-4 2 1-16,-1-2 3 0,-1 0 13 16,-1 0-13-16,2-1 10 0,3 0-10 15,0 0 0-15,-1 0-2 0,4 1 0 16,-3 0-1-16,3-1-1 0,-2 1-1 15,-1 1 0-15,4-2 0 0,-2 2 0 16,3 1-1-16,0-3 2 0,0 1 1 16,-2 0 0-16,1 0 1 0,-5 0 0 0,2-1 2 15,-3 1 10-15,-2-1-1 0,-1 1-8 16,-2-1-1-16,2 0 13 0,0 0-13 16,1 0-2-16,2 0-1 0,1 0 0 15,1 0-1-15,2 2-2 0,-1-1 0 16,0 2-1-16,1-1 1 0,-3-1 1 0,-1 1 2 15,0 0 1-15,-2 0 2 0,-1-1 16 16,0 1-6-16,-1-2 6 0,1 2 3 16,0-2 3-16,3 0 10 0,3 3-9 15,1-3-16-15,6 2-10 0,1 1-1 16,0 1-1-16,2-1 1 0,-1-1 1 16,2 1 2-16,-3-1-1 0,-2 0 2 15,0 0 16-15,0-1-6 0,-2-1-1 0,2 0-8 16,2 0 30-16,-2-1 26 0,3-1-32 15,2-1-15-15,1 0-10 0,1 2-1 16,0-1-2-16,1 2-12 0,-2 0-1 16,-1 0 10-16,-2 0-10 0,-1 0 11 15,-5 2-1-15,-1 1-13 0,-3-1 16 16,-4 0 1-16,-1-1 1 0,-2-1 14 16,-3 0 3-16,0 0 6 0,-2-1 1 15,-1-1 2-15,-1-2-25 0,2 3 15 0,-3-1-18 16,3 0 0-16,-3 1 2 0,-3 0 32 15,2-2-15-15,-4 2-16 0,-2-1 0 16,-2 2 16-16,-1-1 0 0,0 1 10 16,-2-1 2-16,0 1 10 0,-7-3 6 0,-6-3-47 15,-13 0-60-15,-40-13-25 16,4 3-603-16,-4-6-1572 0</inkml:trace>
  <inkml:trace contextRef="#ctx0" brushRef="#br0" timeOffset="78205.38">6389 10725 280 0,'0'0'212'0,"0"0"-42"15,0 0-27-15,0 0-19 0,0 0-10 16,0 0 46-16,0 0-20 0,0 0 13 16,0 0-65-16,-17-35-49 0,17 34 6 0,0-2 14 15,0 2 16-15,-1 1 6 0,0-1-26 16,0-1-3-16,-1 2-10 0,1-1 7 16,0 0-1-16,1 1-12 0,-1 0 0 15,1 0 3-15,-1 0-4 0,1 0 1 16,0 0-4-16,0 0 0 0,0 0 4 15,0 0-4-15,0 0 4 0,0 0-13 16,0 0-4-16,0 0-3 0,0 0-14 16,0 0-2-16,0 0-1 0,0 0-1 0,0 0-17 15,0 0-4-15,0 0-3 0,0 0 10 16,0 0 14-16,0 0-1 0,0 0 1 16,0-1-1-16,0 1 3 0,1-1 0 15,3 1 17-15,0-1-14 0,1 1 13 16,2-1-15-16,2 1-1 0,-2-2-3 15,4 2 1-15,2 0-1 0,-2 0 2 16,3 0-2-16,2 0 2 0,-2 0 1 0,3 0 2 16,1 0 11-16,-2 0-10 0,0 0 17 15,-2 0-17-15,1 0 16 0,0 0-15 16,-2 0 12-16,0 0-16 0,-1 0 1 16,0 2 0-16,2-2-2 0,0 1 1 15,-3-1-1-15,4 1-3 0,-1 0 1 16,-2 1 0-16,3-1 1 0,-1-1 2 0,-1 1 11 15,2 0 14-15,1-1 1 0,-2 0-10 16,3 0 1-16,0 0-5 0,2 0-9 16,-2 0 0-16,1-2 0 0,1-1 20 15,-1 1-22-15,0-1 1 0,0 1 0 16,-2-1-2-16,1 1-2 0,-3 0-1 16,-3 0-10-16,2 1 10 0,-4 0-10 15,2 1 9-15,-3 0 4 0,2 0 1 16,-1 0 16-16,3 0-14 0,-1 0 0 15,4 0 0-15,0 0 13 0,3 0 4 16,1 0-7-16,2 0-1 0,1 0-10 0,1-4 1 16,-1 2-1-16,1 0 1 0,-1-1-1 15,-1 1-2-15,0 1-12 0,-2-1 10 16,-1 2 0-16,0 0 1 0,0 0 1 16,-2 0 0-16,1 0 2 0,0 0 0 0,1 0 11 15,0 0-10-15,1-2 14 0,0 2-5 16,-1-3 1-16,0 1-9 0,-2 0 12 15,1 0-13-15,-1 0 0 0,0 1 13 16,-2 0-13-16,0 1 10 0,2 0-12 16,-1 0 0-16,1 0 15 0,-1 2 17 15,1 0 92-15,2-2-74 0,-2 1-32 16,-2 0-15-16,2-1 12 0,-1 0 0 16,1 0-1-16,0-2-11 0,-2 0 12 15,2 0-4-15,1 0-8 0,-1 0-2 0,-1 1-2 16,1 0 0-16,0 0 3 15,-2 0 10-15,-1 1-12 0,0 0 0 0,-2 0 1 16,2 0 11-16,0 0-10 0,0 0 16 16,0 0-6-16,2 0 0 0,-1 0 3 15,2-1 9-15,1 0-6 0,3-1-6 0,-3 2 0 16,3-1-11-16,-1 1 1 0,0 0 10 16,-1-3-12-16,-2 3-1 0,1 0 1 15,0 0 1-15,0 0 11 0,-1 0-11 16,-1 0 1-16,2 0 16 0,0 0-17 15,2 0-1-15,-1 0-1 0,3 0 0 16,1-3 0-16,1 3 1 0,0 0 2 16,4 0 0-16,-2-1-1 0,0 1-2 15,-2 0 0-15,-2 0 0 0,0 0 1 16,-2 0 0-16,-3 0 2 0,0 0-1 16,-3 0 0-16,1 0 0 0,-1 0 1 15,-2 0-1-15,3-1 0 0,-1 1-2 16,0-2 1-16,2 0 1 0,1 1-1 0,0-2-1 15,0 1 1-15,1 0 2 0,1 2-1 16,0-3 2-16,-1 2 8 0,1 0-10 16,-3 0 0-16,2 1-1 0,-2 0 0 0,1 0 0 15,-1 0-1-15,-2 0 0 0,2 0 0 16,0 0 2-16,-2 0 0 0,3 0 0 16,0 0 0-16,1 0 0 0,-2 0 1 15,2 0 0-15,-1 0 0 0,2 0-1 16,0 0-1-16,-1-1 0 0,1 1-1 15,-2-1 0-15,4 0 0 0,-2 1 1 16,3-1 0-16,-1 0 0 0,-1 0 0 16,1 1 0-16,0-3 1 0,-1 1 1 15,1 2-2-15,0-1 1 0,-1-1 0 0,0 0 0 16,1 0 1-16,-2 1-2 0,2-1-1 16,-2 2 0-16,3-2-2 0,-1 2 0 15,0 0 0-15,2 0-1 0,-2 0 2 16,-1 0-3-16,0 0 1 0,-3 0 1 15,-2 0 2-15,0 0 0 0,-4 0 3 16,1 0 10-16,-4 0-10 0,3 0 0 16,-3 0 0-16,-1 0-1 0,4 0 0 0,-4 0-2 15,-1 0-1-15,2 0-1 0,-3 0-1 16,-1 0 2-16,-1 0 1 0,0 0 0 16,-1 0 3-16,-1 0 22 0,0 0 13 15,0 0 16-15,0 0-10 0,1 0-16 16,-1 0-5-16,0 0-20 0,0 0 16 15,0 0-4-15,0 0-2 0,0 0 3 16,0 0 6-16,0-1-22 0,-2-1-35 16,-8-10-374-16,0 3-822 0,1-3-911 0,39 48 2142 0</inkml:trace>
  <inkml:trace contextRef="#ctx0" brushRef="#br0" timeOffset="82400.61">15634 10721 620 0,'0'0'342'16,"0"0"-189"-16,0 0-78 0,0 0-26 16,0 0 32-16,0 0 62 0,0 0-35 15,0 0-20-15,0 0-10 0,-2-7-7 16,2 6-9-16,0 1-20 0,0 0-3 0,-1 0-3 15,1 0-7-15,0 0-10 16,0-1-6-16,0 0-13 0,0 1-3 0,0 0-16 16,0 0 1-16,0 0 18 0,0 0 33 15,0 0 2-15,0 0-12 0,2 0 13 16,1 0 38-16,2 0 14 0,1 0-7 16,4 0-20-16,-2 0-19 0,3 0-6 15,1 0-1-15,1 0-12 0,3 1 6 16,0 1 16-16,0-1 13 0,1 2-3 15,1 0-7-15,1-2-13 0,-3 0-2 0,2 0-11 16,-3 1 4-16,2-2-4 16,-1 0 4-16,3 0-4 0,0 0 1 0,0 0-7 15,3-1 0-15,1 0-15 0,0 0 2 16,2 1 10-16,1 0-11 0,-1 0 14 0,-1 0 19 16,1 0-6-16,1 0-3 0,0 0-1 15,-1 0 4-15,1 0 0 0,1 0 3 16,-2 0 0-16,0 0-10 0,2 0 3 15,-1-1 10-15,-1 0-9 0,2 1-7 16,3-3-16-16,-2 0 0 0,4 3 0 16,-2-1 16-16,3 1 7 0,-1 0-1 15,1 0-12-15,0 0 0 0,-1 0-10 16,1 0 31-16,-3 0-31 0,1-1-2 16,-3 1 0-16,0 0 0 0,-1 0 1 15,-2 0 1-15,3 0-1 0,-2 0 1 16,-2 0 0-16,2 0 0 0,2 0 0 15,-2 0-1-15,-1-2 0 0,2 0 1 0,-1 1 0 16,-2-2 10-16,2 1 0 0,1 0-12 16,-1 1-1-16,-1-1 1 0,1-1 0 15,1 1 0-15,-2 1-1 0,0 1 0 16,3 0 0-16,0 0-1 0,0 0 0 0,2 0 1 16,-2 0 0-16,3 0 0 0,-3 0 0 15,2 0 1-15,-2 0 2 0,-2-2 0 16,2 1 10-16,-3-2-12 0,0 2 0 15,0-1 0-15,1 0 0 0,-2-1-1 16,-1 1 0-16,1 0 1 0,0 2 0 16,4-2 0-16,-1 2-1 0,1-3 0 15,3 2 0-15,-2-2 0 0,2 0 0 16,-1 1-1-16,2-1 0 0,-2 1 0 0,1 0 1 16,-3 0 1-16,1-1 0 0,-2 0 2 15,-3 1-3-15,4 1 2 0,-3-2-1 16,0 2 2-16,1-2-2 0,2 1-1 15,-1 1-1-15,-1 0 0 0,3 0-2 16,0 1 1-16,3 0 0 0,-3-2 0 16,3 2 1-16,-4-2 0 0,0 2 0 15,-1 0 0-15,-2 0-12 0,-2 0 12 0,-2 0-2 16,2-1-10-16,-1 0 11 0,2 1-1 16,-3 0 0-16,1-1 1 0,0 1 2 15,0 0 0-15,-1 0 1 0,2-1 0 16,-1 0 0-16,1 1-1 0,-2-2 0 15,1 1-1-15,0 0 1 0,-2 1 0 16,0 0 1-16,0-3 1 0,-2 3-1 0,2-3 2 16,0 2 0-16,-1-2 10 0,2 1-12 15,-1 0 0-15,0-2 0 0,2 2-1 16,0-1 0-16,2 1-2 0,0 0 1 16,0 0-1-16,1 0 1 0,0 1 0 15,1-2 1-15,-3 1 0 0,1 1 0 16,-1-1 0-16,-1 0 1 0,-1 0-1 15,2 1-3-15,0-1 0 0,1 0-1 0,-1 2 4 16,1 0-2-16,0 0-10 0,2-1 11 16,1-1 1-16,0 2-3 0,0 0 1 15,3 0-1-15,0 0 0 0,3 0 1 16,1 0-1-16,-2 0 0 0,2 0 2 0,-3 0 1 16,2 0 2-16,-1 0 0 15,-3 0 0-15,2-1-1 0,-2 0-1 0,-2 1-1 16,2 0-2-16,-2 0-10 0,-2 0 12 15,3 0 0-15,-1 0 0 0,-1 1 1 16,2 0 1-16,-2-1 1 0,0 2-1 16,-1-2 1-16,-1 1 0 0,-2-1 10 15,-1 0-12-15,-3 2-1 0,-2-2-2 16,-1 2 1-16,1-1-2 0,-3 0-8 16,-3 0 11-16,0 0-1 0,-4 1-1 15,-1-2 0-15,-2 0-9 0,-1 0-29 16,-2 0-45-16,-5-5-156 0,-3 0-388 15,-3-4-1205-15</inkml:trace>
  <inkml:trace contextRef="#ctx0" brushRef="#br0" timeOffset="93697.85">7322 14383 1282 0,'0'0'173'0,"0"0"-164"15,0 0-9-15,0 0 0 0,0 0 81 16,0 0 29-16,0 0 20 0,0 0 23 15,0 0 12-15,0 0-38 0,25-29-24 0,-25 26-31 16,1 2-34-16,0-2 4 0,0 1-19 16,0 2-13-16,1 0-10 0,0 0-39 15,2 0-9-15,1 0-4 0,-2 0 22 16,1 0 30-16,0 0 38 0,1 0 1 16,-1 0 6-16,-1 0 1 0,0 0 12 0,0 0 0 15,0 2 0-15,1-2 3 0,0 0-3 16,1 0 3-16,2 0 0 0,6 0-6 15,1-2-14-15,5-1-9 0,1-1-6 16,4 1 0-16,3 1-1 0,3-1 10 16,-1 0 7-16,4 0-7 0,-2 0-13 15,1 0-6-15,-1 1 0 0,2 0 10 16,-2-1 6-16,4 0-10 0,1 2-3 16,3-2-18-16,2 0 15 0,5 0 32 15,4 1-32-15,0 0-13 0,13 1 13 16,11 1-14-16,10 0 0 0,1 2-2 0,-5 0 1 15,-12 0 18-15,-9 0 3 0,-9-2-9 16,-10 0 6-16,-10 0 22 0,0 0-16 16,3 0-13-16,6-2-11 0,5-1 0 15,0 0 2-15,-2-1 13 0,0 2-13 16,1-1 0-16,2 2-3 0,1 0 0 0,4 0-1 16,0 1-2-16,1 0-10 0,0 0 11 15,2 1-1-15,-2 4 2 0,-1-3-2 16,-2 2 3-16,-2 0 0 0,0-1 0 15,-3-1 0-15,-1 0-1 0,-3 1 0 16,-1-2 1-16,-3-1-2 0,0 1 0 16,1 0-2-16,-4 1 1 0,1 2-9 15,1-2 11-15,-2 2-12 0,1 0 10 0,0 0-10 16,-2 1 11-16,0-1 0 0,-1 2-1 16,0-1 2-16,-1 0 1 0,-1 1 0 15,2-1 15-15,-1-1 4 0,1 1 0 16,-1-1-6-16,1-1-10 0,-2-1 16 15,1 1-3-15,0 1-3 0,-3-2-11 16,-1 2 1-16,0 0 13 0,-3 0-13 16,-1-1-1-16,-3 1 11 0,-2-2-10 15,-1 1 12-15,0 0-11 0,-5-3 18 0,0 2 6 16,-2 1 13-16,0-3-10 0,-3 0 1 16,-1 0 31-16,-1 0 6 0,0 0-3 15,3 0-4-15,-3 0-18 0,-1 0-13 16,0 0-12-16,-1 0-16 0,0 0-1 0,0-3 0 15,-1 3-2-15,0-2-18 0,-2 2-20 16,-18-4-137-16,1 0-562 0,-4-3-1002 0</inkml:trace>
  <inkml:trace contextRef="#ctx0" brushRef="#br0" timeOffset="108147.76">4740 15555 1343 0,'0'0'221'0,"0"0"-221"0,0 0-24 0,0 0 24 15,0 0 10-15,0 0 84 0,0 0 82 16,0 0-33-16,0 0-95 0,-12-15-48 15,15 12-12-15,2 2-1 0,-2-2-20 0,-1 3-12 16,0 0 6-16,-1 0 7 0,0 0 32 16,0 1 59-16,-1 2 25 0,0-2-16 15,0 2-26-15,0-1 7 0,0 0-16 16,0-2-11-16,0 0-6 0,1 0 7 16,-1 0 9-16,0 0 14 0,1 0-4 15,1 0-3-15,2 0 9 0,4 0 7 16,1-1 3-16,7-2 7 0,1 0-17 15,6-2-3-15,2 1 0 0,5-1 4 16,2 0 12-16,4-1-16 0,4 1-20 16,5-1-2-16,4 3 15 0,11-4 10 0,11 2-25 15,14-3-4-15,6 1-3 0,-4-2-14 16,-3 4 14-16,-4-2 55 0,1 0-17 16,1 3-29-16,2-2 30 0,4 4-14 15,-2-1-3-15,2-1 19 0,3 3-9 0,0-1-26 16,4-1 16-16,2 0-12 0,1 2-4 15,4-2 9-15,0 2-5 0,2-1 5 16,0 0-5-16,-1-4 11 0,2 0-18 16,-2-1-18-16,1-1 3 0,1 0-1 15,-4-1-2-15,-3 0-1 0,-10 2-16 16,-8 0 3-16,-8 3-12 0,-12 2 13 16,-14 1-20-16,-10 0 10 0,-11 1 19 15,-4 0-13-15,3 0 13 0,4 0 0 16,0 0 0-16,-2 0 0 0,0 2 1 0,-3-2 2 15,-1 2 0-15,-1-2 2 16,1 0 17-16,-2 0-6 0,2 0 3 0,0 0 0 16,0 0-4-16,-1-3-10 0,1 0 11 15,0 0-12-15,-3-2 2 0,0 1-1 16,-2-2 1-16,-2 1 1 0,-4-1-1 16,0 2 12-16,-4-2-15 0,0 2-39 15,-4-1-72-15,-1-1-38 0,-2 0-116 16,-10-7-135-16,0 3-567 0,-6-3-870 0</inkml:trace>
  <inkml:trace contextRef="#ctx0" brushRef="#br0" timeOffset="116029.21">4182 17218 1767 0,'0'0'179'0,"0"0"-179"0,0 0-56 15,0 0-28-15,0 0 35 0,0 0 49 16,0 0 88-16,-59-3 45 0,56 3 36 16,1 0 31-16,1 0-54 0,1 0-62 15,0 0-42-15,0 0-26 0,0 0-14 16,0 0 0-16,0 0 0 0,0-2 11 15,1 2-9-15,0 0 18 0,-1-1 7 16,0 1 0-16,0 0-3 0,0 0 6 16,0 0 7-16,0 0-4 0,0 0-6 0,0 0 9 15,0 0 1-15,0 0-1 16,0 0-9-16,0 0-9 0,0 0-18 0,0 0 1 16,0 0-1-16,0 0-2 0,0 0-3 15,0 0-23-15,0 0 10 0,0 0 13 16,0 0-10-16,0 0 10 0,0 0 0 0,0 0 2 15,0 0 1-15,0 0 35 0,0 0 58 16,0 0 12-16,1 0-43 0,2 0-62 16,2 0-48-16,1 0 16 0,-1 0 32 15,4 0 0-15,-2 0 13 0,-1 0 6 16,3 0-4-16,-1 0-15 0,-1 0-1 16,2 0 1-16,-2 0 1 0,2 0 0 15,-2 0 0-15,-1 0-1 0,3 0 1 16,-1-2-1-16,2 2 0 0,-1 0 16 15,4-2 16-15,-1 2-6 0,4-3-7 0,1 1 6 16,2 1-9-16,2-1-3 0,-1 0-12 16,2-1-1-16,0 3-1 0,-2-2 0 15,3 2-3-15,0 0 4 0,3 0 11 16,-3 0-11-16,1 0 0 0,1 0 1 16,1 0-1-16,3 0 13 0,-1 0-10 15,4 0 13-15,-1 0-3 0,4 0-1 0,1-2-8 16,2-2 11-16,2 0-13 0,2-1 10 15,1 0-10-15,0 0 0 0,0-1 1 16,1 1-1-16,-2 0-1 0,0 2-1 16,-2-2-2-16,-2 2-2 0,-1 2 2 15,-2-2-1-15,-3 3 0 0,2 0 2 16,-1 0 0-16,-2-2 0 0,5 2 2 16,0-2 20-16,2 1-8 0,2-3-10 0,3 1 10 15,3-2-10-15,-1-1 0 16,3 0-1-16,1-3 14 0,-3 3-14 15,-1 0 14-15,0 1-4 0,-4 2-11 0,-5-2-1 16,0 1-3-16,-2 1 2 0,-5 2-1 16,1 0 1-16,-2-1 0 0,-3 1 1 0,3 1 1 15,-2-4 1-15,0 4 0 0,2-2 0 16,-1 0 11-16,1-2-11 0,3 2 0 16,-1-1-1-16,4-1-1 0,0 1 1 15,0 1 0-15,2-1-1 0,2 1 0 16,-2-2 3-16,-3 0-3 0,0 1 0 15,-5 2 0-15,0-2 0 0,-3 3-3 16,-3-2 2-16,0 0 1 0,0 2 1 16,1-2 2-16,-2 0-2 0,4 0 1 15,-2 0 1-15,1 2 0 0,-1-5-1 16,2 3 0-16,3 0 0 0,-1-1-1 0,1-1-1 16,2 1 0-16,0 1-1 15,2-2-1-15,-1 1 0 0,1 0 2 0,2 0 1 16,-3 1-1-16,1 0 0 0,-2 0 0 15,1 0 1-15,-4-1-1 0,0 2 0 16,0 1 0-16,-1-2-1 0,-2 0-1 16,0 0 0-16,4 2 0 0,-2 0 2 0,2 0 1 15,2 0-1-15,-2 0 1 0,3 0-1 16,-3 0 0-16,3 0 1 0,-3 0-1 16,2 0-2-16,-3 0 1 0,-1-2 0 15,-1 2 0-15,1 0 1 0,-2 0 0 16,0 0 0-16,-1 0 0 0,-1 0 1 15,0 0 1-15,0 0-1 0,2 0 0 16,-3 0 1-16,1 0 0 0,1 0-1 16,-1 0 0-16,1 0-1 0,1 0 0 15,0 0 1-15,2-1-1 0,-2 0 0 0,0 1-1 16,1-1 0-16,1 0-1 0,-3 1 0 16,0 0 1-16,-1 0 0 0,-1-1 0 15,0 1 1-15,-2-1-1 0,0 1 0 16,0 0 0-16,1 0 1 0,0 0 0 0,0 0-1 15,1 0 1-15,0 0 0 0,-1 0 1 16,2 0 1-16,1 0-1 0,-2 0 0 16,0 0-1-16,0 0 2 0,0 0 1 15,0 0 10-15,1 0-12 0,0-1 2 16,1-1 0-16,1 0 0 0,-1 2 10 16,1-2-11-16,-1 2-1 0,0 0 0 15,1 0 1-15,2-1 0 0,-2 1-1 0,0 0 0 16,-1 0 0-16,1 0 0 0,2 0 0 15,-2 0-1-15,0 0 1 0,-1 0 1 16,2 0 11-16,2 0 12 0,-2 0 6 16,1 0-6-16,2 1-6 0,-1-1-6 15,-2 0-11-15,4 2 0 0,-3-2 1 16,0 2-1-16,3 0 11 0,-2-1-10 16,1-1 13-16,2 0-15 0,-1 0 1 15,3 0 14-15,-2 1 34 0,3 0-34 16,-1 0-14-16,1 0 0 0,2 0 0 0,-3 1-1 15,2 0 1-15,0 1 1 0,-3-1 10 16,2-1-10-16,-2 1 9 0,1 0 4 16,-3 0 3-16,2-1 0 0,-2 1-6 15,1-2-11-15,-2 2 14 0,0-2 3 0,-1 2 3 16,-1-1 6-16,0-1-16 0,1 2-10 16,-1-2 0-16,-2 2 2 15,-1 0 14-15,-1 0-16 0,2 0 1 0,-4-2 1 16,-4 2-2-16,1 0 1 0,-3-2-1 15,-4 0 13-15,0 0-12 0,-5 0 19 16,-2 0 0-16,-2 0 6 0,-1 0-3 16,0 0 3-16,0 0-6 0,0 0-4 15,0 0-15-15,0 0 10 0,0 0-12 16,0 0-1-16,1 0 0 0,-1 0 0 16,0 0-1-16,0 0 1 0,0 0-3 15,0 0-22-15,0 0-3 0,1 0-106 0,-1-4-211 16,0-4-433-16,0-3-1704 0,-2 34 1881 0</inkml:trace>
  <inkml:trace contextRef="#ctx0" brushRef="#br0" timeOffset="139756">13547 15884 241 0,'0'0'297'16,"0"0"-39"-16,0 0-95 0,0 0 6 15,0 0 26-15,0 0-61 0,0 0 9 16,0 0 3-16,0 0-35 0,-13-11-50 16,13 11-38-16,0 0-22 0,0 0 12 15,0 0 23-15,0 0 29 0,-1 0 39 0,1 0 41 16,0 0 24-16,0-1-14 0,0 0-17 15,-1-1-6-15,0 2-20 0,0-2-48 16,-1 0-19-16,1 0 0 0,-1 1 3 16,-1-3-7-16,1 0-9 0,1 2-16 15,0 0-12-15,0 0-1 0,1 2 13 16,0-1-13-16,0-1-3 0,0 2-13 0,1 0-6 16,6-3-13-16,3 1-16 0,7-2 29 15,9-2 17-15,4-1-11 0,10-1 1 16,15-3 12-16,16-1 1 0,22-1 12 15,6-1 3-15,1 3-15 0,-6 2 15 16,-4 2 26-16,0 3-30 0,1 0 17 16,0 1-3-16,-3 2-14 0,1 1 14 15,-3 0 6-15,-4 0 19 0,-6 0-36 16,-9 0-2-16,-8 1 0 0,-13 1-12 0,-12 0 0 16,-11 1-1-16,-5-1 0 0,1 2-3 15,0 0-10-15,-2 0 12 0,-4 0 0 16,-2 0-2-16,-5 1 0 0,-1-3 1 15,-2 0-1-15,1 0 3 0,-3-2 0 16,-1 2 16-16,1-2 19 0,-1 0 10 0,0 0 8 16,0 0 8-16,0 0-5 0,0-3-37 15,0 0-19-15,-1-4-22 0,-1 0-44 16,-2 1-134-16,2-3-71 0,0 1-155 16,0-1-98-16,-1 0-24 0,-2-1-132 15,-11-2-96-15</inkml:trace>
  <inkml:trace contextRef="#ctx0" brushRef="#br0" timeOffset="140008.84">15112 15596 463 0,'0'0'411'16,"0"0"-7"-16,0 0-131 0,0 0-42 15,0 0 29-15,0 0-14 0,0 0-84 16,0 0-62-16,0 0-57 0,0 0-41 16,0 0 83-16,8-5 34 0,3 15 23 15,3 1-46-15,0 3-10 0,3 2-25 16,1 1 16-16,-1-1-17 0,-1 1-25 15,-5-1 4-15,-1 1-20 0,-3-4-3 0,-6 3-4 16,-1-3 7-16,-6-1 10 0,-8 1 3 16,-3-1-13-16,-3 2 0 15,-3-3 0-15,0 0-3 0,3-3-4 0,1-1-9 16,3 0 0-16,5-2-3 0,1-1-4 16,3 0-34-16,2 0-19 0,-2 0-153 0,2-1-116 15,-3-3-383-15,-2-2-581 0</inkml:trace>
  <inkml:trace contextRef="#ctx0" brushRef="#br0" timeOffset="140988.94">16160 15534 2737 0,'0'0'318'0,"0"0"-222"16,0 0-96-16,0 0-3 0,0 0-58 16,0 0 19-16,0 0-51 0,0 0 93 15,0 0 132-15,0 0-23 0,-67 86-29 16,39-27 2-16,-6 12-15 0,2 0-54 16,3-8-10-16,9-18 0 0,10-18 20 15,2-9-20-15,4-6 13 0,2 0-13 16,-1-4 10-16,0-1 2 0,2-5 8 15,1-2 72-15,0-8 88 0,6-7-54 16,1-8-129-16,5-6-38 0,3-15 38 16,2-14-6-16,1-17-7 0,2-4-3 0,0-1-9 15,2 6-16-15,3 14 0 0,0 5 13 16,-5 12 15-16,-2 12 13 0,-7 12 11 16,0 8-11-16,-4 1 19 0,2 4-19 15,-2 6-73-15,0 6-111 0,0 13 102 0,-1 10 82 16,-1 17 0-16,3 17 35 0,-2 16 63 15,-1 4-25-15,3-6-26 0,0-13 1 16,2-16-7-16,2-9-19 0,-1-10-6 16,0-10 6-16,1-2-3 0,2 1-5 15,3-2-14-15,3 0-88 0,-2-6-140 16,-3-10-337-16,-6 0-737 0,-7-7-364 0</inkml:trace>
  <inkml:trace contextRef="#ctx0" brushRef="#br0" timeOffset="141123.9">15940 15783 2735 0,'0'0'388'0,"0"0"-388"16,0 0-51-16,0 0-35 0,0 0 86 15,0 0 40-15,0 0 18 0,0 0-10 16,0 0-26-16,97-4-22 0,-24 12-1 16,15 1-12-16,2-1-60 0,-24-1-936 0,-20-6-883 0</inkml:trace>
  <inkml:trace contextRef="#ctx0" brushRef="#br0" timeOffset="141504.59">16783 15709 2531 0,'0'0'351'0,"0"0"-350"0,-59-19 41 0,30 13 6 16,-5 5 102-16,1 1 42 0,-1 0-20 15,0 5 2-15,5 5-57 0,3 1-70 16,2 6-44-16,9 1 0 0,5 1-1 15,8 0-4-15,2-1 4 0,4 1 15 16,11-2-4-16,1-3 18 0,4-2 1 16,1-1-4-16,-1-5-3 0,0-4-3 15,-3-2 9-15,-2-6 20 0,-1-7-7 0,-1-5-30 16,-4-7-14-16,1-6-28 0,-3-5 9 16,-3-11-29-16,-2-10 13 0,0-5-18 15,-1 8 41-15,0 13 12 0,-1 16 2 16,0 10 10-16,0 2 10 0,0 0-6 15,0 3-4-15,0 4-11 0,0 4-1 0,0 2-112 16,0 9-52-16,1 8 78 0,2 5 83 16,-2 7 3-16,2 9 12 0,1 9-12 15,1 12 0-15,6 8-19 0,4 3 19 16,6-9 1-16,2-14-1 0,-4-16-96 16,16-5-446-16,-6-10-703 0,0-4-462 0</inkml:trace>
  <inkml:trace contextRef="#ctx0" brushRef="#br0" timeOffset="141856.31">17260 15736 2164 0,'0'0'295'0,"0"0"-144"0,3-50 78 15,-4 32-62-15,-9 2-13 0,0 1 21 16,-6 3-16-16,-3 2-45 0,-4 4-47 16,-3 5-32-16,-5 1-16 0,0 5-7 15,-2 5 16-15,3 4 13 0,2 3-28 0,5 2 3 16,8 2-14-16,7 0-1 0,6 0-1 15,2 1 16-15,7-3-1 0,7 0-11 16,2-3-4-16,-1-5-2 0,4-3-57 16,0-8-93-16,-1-2 16 0,0-12-23 15,-3-7 25-15,-2-6 19 0,-2-6 96 16,-5-14 19-16,1-12 42 0,-1-8-10 16,-3 6-13-16,-1 14 35 0,-1 16 124 15,0 11-25-15,0 0 14 0,-1 1-38 16,0 3-19-16,0 6-30 0,0 10-80 0,0 3-108 15,-2 14-40-15,-2 8 139 0,-2 15 9 16,-3 14 44-16,5 12-19 16,4 4-24-16,3-4-1 0,11-7-12 0,1-8 12 15,0-1 0-15,-2-9-31 0,-6-12-677 16,-2-12-2257-16</inkml:trace>
  <inkml:trace contextRef="#ctx0" brushRef="#br0" timeOffset="142389.29">18101 15688 2232 0,'0'0'327'15,"0"0"-253"-15,43-47-55 0,-25 26-19 0,2 4 1 16,0-4 38-16,-3 4 48 0,-3 0 22 16,-4 2 7-16,-5 2-20 0,-3 1-32 15,-2 3 0-15,-2 0 22 0,-8 1-26 16,-7 2-60-16,-7 3 4 0,-7 3-4 15,-1 0 28-15,-4 4 20 0,1 5-10 16,6 2-18-16,5 1-20 0,9 5-35 16,9 2 7-16,6 2 28 0,10 1 1 15,13 3 24-15,9-1 1 0,7 1 0 16,4-1-26-16,3-3-3 0,-2-3-13 16,-3-6-6-16,-6-4-51 0,-9-7-42 0,-7-1 10 15,-4-8 60-15,-8-4 19 0,-4-7 10 16,-2-2 16-16,-1-6 32 0,-1 1-9 15,-3 0-1-15,0 1-3 0,0 1 42 16,1 6-4-16,2 4 29 0,0 3-9 16,1 5-4-16,0 5-73 0,5 1-124 0,4 8-49 15,6 4 173-15,4 4 51 0,3 5 19 16,1 0-29-16,2 5-19 0,1-1-22 16,-2 3-1-16,0-1-1 0,-1 0 0 15,-3-2-11-15,6 0-341 0,-6-7-432 16,-4-7-945-16</inkml:trace>
  <inkml:trace contextRef="#ctx0" brushRef="#br0" timeOffset="142563.37">18785 15424 2463 0,'0'0'348'0,"0"0"-120"0,0 0-141 15,0 0-87-15,-60-12-16 0,38 26 16 16,-6 7 54-16,0 5-9 0,-4 5-42 0,2 3-1 15,-3 5-2-15,3 2 0 16,0 0-1-16,5 0-121 0,4 11-337 0,4-13-574 16,9-9-566-16</inkml:trace>
  <inkml:trace contextRef="#ctx0" brushRef="#br0" timeOffset="143071.79">18887 15263 2236 0,'0'0'527'15,"0"0"-527"-15,0 0-61 0,0 0 22 16,0 0 39-16,4 60 148 0,-2-26-19 16,5 10-20-16,3 13-26 0,3 11-22 15,1 1-17-15,1-7-18 0,-2-14-24 16,-6-17-2-16,-2-8-50 0,-1-3-11 0,0 1-12 15,-3-1-17-15,-1-2-19 0,-1-6-36 16,-8-4 32-16,0-4 53 0,-5-4 60 16,-1-4 19-16,1-6-6 0,0-5 32 15,2-5-3-15,4-1 3 0,4-1 17 0,4-2-14 16,1-1 0-16,8-1-3 0,7 2 51 16,4-1-41-16,2 4 2 0,4 1-2 15,5 3 5-15,-1 4-59 0,4 3-1 16,3 4-2-16,0 4-39 0,-1 2 15 15,1 6 4-15,-1 6-23 0,-5 4-19 16,-5 6 10-16,-5 2 54 0,-7 4 54 16,-4 0-12-16,-7 1-17 0,-2-2 14 15,-1-1-20-15,-3-7 26 0,-1-2-13 16,0-7 3-16,-2-2 38 0,4-6 22 16,1-2 70-16,0-6 222 0,1-7-189 0,0-5-110 15,2-3-30-15,7-7-20 0,-2-1-8 16,4-3-30-16,1 0-44 0,3-2-12 15,1 0 4-15,1 4-51 0,1 2-48 16,4 4-132-16,2 4-133 0,3 3-231 16,16 6-351-16,-4 3-421 0</inkml:trace>
  <inkml:trace contextRef="#ctx0" brushRef="#br0" timeOffset="143388.31">19768 15495 1093 0,'0'0'420'0,"0"0"-192"0,0 0 15 16,0 0 62-16,0 0-59 0,-67 18-36 15,37-11-40-15,0 3 19 0,-3 4-99 16,4 0-36-16,-1 4-3 0,6 0-19 16,4 3-3-16,4-2-13 0,7 2-15 15,3-1 1-15,4-1-1 0,2-4 18 16,3-1-6-16,5-5 6 0,2-5 3 16,2-4 19-16,4 0 7 0,3-9-1 0,1-5-28 15,1-1 3-15,1-3-3 0,-2-1-3 16,0 0-15-16,0 3 12 0,-2 2 0 15,-1 3-13-15,-3 4-19 0,2 1 0 0,-2 6-35 16,1 0-9-16,-3 7 5 0,2 5 17 16,-3 4 16-16,-1 2 25 0,-2 2 51 15,-1 3-13-15,-2 0-19 0,-2-1-18 16,-1 0 0-16,1-1 2 0,0-3 10 16,3-4-13-16,-1 0-101 0,8-9-144 15,-1-2-511-15,3-3-1366 0</inkml:trace>
  <inkml:trace contextRef="#ctx0" brushRef="#br0" timeOffset="144090.37">20791 15153 2485 0,'0'0'419'0,"0"0"-278"15,0 0-141-15,0 0-118 0,0 0 118 16,0 0 154-16,-11 75-14 0,1-31-34 15,3 13 8-15,0 9-44 0,0-3-54 0,3-12-16 16,3-13 3-16,-1-16 10 0,1-1-13 16,-3 1 1-16,-2 0-1 0,0-1 0 15,0-6 0-15,-1-6 1 0,0-5 12 16,3-4 21-16,1-3 42 0,1-7-9 16,2-4-36-16,0-5-29 0,2-3-1 15,4-2 37-15,4-1-9 0,2 1 2 0,4 0-29 16,3 1-2-16,1 4-16 0,2 4 1 15,2 3-7-15,4 3-10 0,-1 5-6 16,2 4-22-16,2 1 7 0,-1 9 27 16,0 4 10-16,-4 4-15 0,-5 4 2 15,-2 3 4-15,-11 1 3 0,-5 2-13 16,-4-1 6-16,-13-1 7 0,-7-2 20 16,-5-3-10-16,-6-4 12 0,-4-3 13 15,3-4-1-15,-1-4 1 0,2-2-10 0,7-4 16 16,6 0 13-16,8 0 60 0,5 0 10 15,6-5 36-15,7-2-2 0,9-1-104 16,12-1-32-16,5-7-16 0,8 0-3 16,7-3-18-16,1-1-14 0,3-1-90 15,-3 1-5-15,1 1 29 0,-6 3 53 16,-6 0 45-16,-7 3 19 0,-4 4 23 16,-7 2-23-16,-6 3-2 0,-2 4-26 0,-4 0-46 15,0 5-34-15,-3 6 73 0,0 5 35 16,-1 3 146-16,1 5-31 0,0 0-19 15,-2 3 2-15,-1-1-13 0,-1 1-31 16,0-2-23-16,-1-1-18 0,0-2-11 0,0-3 11 16,0-5-13-16,0-4-247 0,0-10-324 15,-1-7-853-15</inkml:trace>
  <inkml:trace contextRef="#ctx0" brushRef="#br0" timeOffset="144229.1">21376 15219 2546 0,'0'0'299'0,"0"0"-209"0,0 0-35 16,0 0-55-16,0 0-167 0,0 0 32 15,0 0 93-15,0 0 21 0,9 51 19 16,-4-25-231-16,-1-2-1786 0</inkml:trace>
  <inkml:trace contextRef="#ctx0" brushRef="#br0" timeOffset="144438.28">21700 15220 2649 0,'0'0'463'16,"0"0"-221"-16,0 0-140 0,0 0-102 16,0 0-6-16,0 0 6 0,0 0 70 15,24 67 28-15,-22-25-3 0,1-2-57 16,-3 3-35-16,0 3 25 0,-5-7-28 15,-3 6 3-15,-4-1-3 0,-1 0-177 16,-10 2-230-16,3-10-736 0,4-10-890 0</inkml:trace>
  <inkml:trace contextRef="#ctx0" brushRef="#br0" timeOffset="144579.47">21528 15603 2221 0,'0'0'491'0,"0"0"-195"0,0 0 110 16,0 0-77-16,38-50-84 0,-21 41-84 15,3 3-49-15,4 2-50 0,1 2-62 16,4 0-6-16,4 2-25 0,4 3-9 16,2 4-4-16,18 3-50 0,-9-5-511 15,-5-2-1465-15</inkml:trace>
  <inkml:trace contextRef="#ctx0" brushRef="#br0" timeOffset="145171.81">23199 15200 2994 0,'0'0'160'0,"0"0"-160"0,0 0-125 0,0 0 125 16,-56 55 26-16,42-28 25 0,3-2-22 15,-1 0-16-15,7 1 3 0,1-1 19 16,4-3 19-16,0-1-15 0,2-1-11 0,3-4-27 16,2-2 22-16,-1-3-20 0,-2-3 16 15,-2-4-17-15,-1-2 0 0,-1-2 0 16,0-1 87-16,-2-7 7 0,-1-2-46 16,-2-7-28-16,3-4-22 0,2-8-3 15,9-10 0-15,5 0-25 0,9-4-14 16,6 1 17-16,5 6 12 0,8-5 10 15,2 4-12-15,1 8 15 0,2 6 2 16,-5 7-2-16,-2 8-10 0,-5 8-28 16,-3 6 0-16,-5 12-42 0,-4 5 29 15,-6 11 51-15,-3 13 26 0,-9 14 50 16,-5 15-9-16,-8 4-10 0,-7-5 32 0,-2-7-26 16,4-13-6-16,0-1-35 0,4-5-20 15,2-9-1-15,5-6 1 0,1-12-1 16,1 0 0-16,0 2-1 0,0-2-97 15,0 0-147-15,0-10-357 0,0-6-950 0</inkml:trace>
  <inkml:trace contextRef="#ctx0" brushRef="#br0" timeOffset="145309.76">23365 15552 2161 0,'0'0'752'0,"0"0"-457"16,0 0-142-16,0 0 12 0,12-47-133 15,5 44-32-15,12 2-76 0,11 1 12 16,23 0 23-16,40 0-1 0,-11 0-415 0,-1-2-1945 0</inkml:trace>
  <inkml:trace contextRef="#ctx0" brushRef="#br0" timeOffset="146771.1">24551 15022 3022 0,'0'0'345'0,"0"0"-259"16,0 0-86-16,0 0 2 0,0 0-21 15,0 0-45-15,0 0 13 0,0 0 51 16,0 0 80-16,0 0-7 0,-12 48-28 16,0-21-11-16,3 2 8 0,-2 3-27 0,5-3-11 15,2 0 7-15,2-4-11 0,2-3 0 16,0-3-1-16,4-6-1 0,2-3-14 15,6-4 16-15,-2-5 0 0,7-1 26 16,0-5-26-16,4-6-34 0,2-1-26 16,-2-3 31-16,2 0 29 0,-1-2 3 15,-4 0 16-15,0 1 13 0,-3 3-29 0,-3 1 19 16,-2 3 0-16,-4 1-9 0,-2 4-13 16,1 4-22-16,-4 0-133 0,1 4-17 15,-1 4 127-15,2 6 45 0,0 3 12 16,2 1 7-16,4 4 0 0,1 2 0 15,5-2-17-15,1 2 14 0,3-3 10 16,2-2-4-16,1-1-6 0,2-5 0 16,-3-2 3-16,2-4 6 0,-1-4 4 0,-2-3 15 15,-1-6 7-15,-2-5-18 0,-4-6-33 16,-3-3-22-16,0-4 9 0,-4-4-28 16,-4-3 3-16,-1 1 35 0,-1-4-16 15,-5 4 18-15,-7-1 2 0,-1 2 0 16,-6 3 2-16,-1 2-3 0,-1 2 0 0,0 4-4 15,3 4-5-15,3 1-13 0,2 5 21 16,7 4-22-16,3 3-5 0,3 1-49 16,0 0-22-16,5 2 99 0,9 5 7 15,6 0 31-15,5 3 0 0,7-2-25 16,1 1-12-16,4 0 1 0,2 0-2 16,-3-1-1-16,0 1 1 0,-4-3 0 15,-2 3-1-15,-4-1-1 0,-6-1-17 16,-3 1 3-16,-6 2-3 0,-1-2-4 15,-5 2 1-15,-5 2-23 0,0 1 23 16,-9 0 22-16,-4 1 3 0,-6 1 32 16,0 0-9-16,-1 2 12 0,2-1 13 0,5 2-16 15,3-1 0-15,8 2-12 0,2 2 12 16,7 0 0-16,8 0 3 0,6-1-6 16,3-3-7-16,4-5 0 0,-2-3-6 15,-1-5-6-15,-2-4 6 0,-3-3 9 0,-4-9-28 16,-3-3-35-16,-5-6-15 0,-3-6-14 15,0-1 39-15,-3-3 6 0,-1 1-4 16,-1 2 23-16,0 0 12 0,0 3-10 16,0 3 18-16,-2-1-20 0,0 4-12 15,0 2 12-15,2 4 3 0,0 3 32 16,2 4-19-16,4 4-16 0,2 2-51 16,4 0-48-16,5 6 29 0,1 1 54 15,5 6 14-15,3 1-1 0,1 5 0 16,5 0 1-16,-1 7 2 0,3 0 0 0,-2 2-12 15,-3 2 12-15,-2-1 2 0,-3 2-2 16,-9-2-2-16,-2 0-14 0,-10-7-10 16,-3-3 14-16,-6-2 12 0,-10-5 0 15,-4-1 19-15,-2-4 0 0,-3-3 3 16,0-1 20-16,2-3 53 0,5 0-18 0,3-3-14 16,3-2-9-16,7-2 13 0,1-3 34 15,4-2 9-15,3-5-54 0,6-2-30 16,7-3 2-16,6-7-13 0,7-1-15 15,4-3-17-15,4 0-18 0,5 1-18 16,-2 2-7-16,0 4 10 0,-2 6 28 16,-7 3-10-16,-2 7 30 0,-7 4-20 15,-3 6-7-15,-5 0-2 0,-2 8-26 16,-2 5 0-16,-4 4 25 0,-3 6 4 16,-2 3 27-16,-1 3 1 0,0 3 0 15,-2 2 13-15,0 0-12 0,-2-1 15 0,2 1-15 16,0-4 18-16,-1-2-6 0,2-6-12 15,1-5 12-15,0-6-1 0,0-3 1 16,0-7 22-16,0-1 60 0,5-1 125 16,1-8-126-16,4-5-94 0,4-1-34 15,3-8 21-15,1 0 10 0,3-5-22 0,2-1-3 16,2-4 3-16,-1-4-4 0,4 1 13 16,-4 0-19-16,-4 0 34 0,-5 7 2 15,-7 4 10-15,-3 7 5 0,-5 5 16 16,-2 4-32-16,-8 6-26 0,-5 3-30 15,-7 3-20-15,-5 6 35 0,-3 8 41 16,0 3 12-16,3 6-12 0,9 0 2 16,8 6 23-16,9 5 0 0,5 1 19 15,13 3 0-15,7 1-3 0,7-1-6 16,5-5 3-16,3-3-7 0,3-2-12 0,-2-6-19 16,-4-4 0-16,-2-6-13 0,-6-7-18 15,5-8-392-15,-8-4-901 0,-5-7-859 0</inkml:trace>
  <inkml:trace contextRef="#ctx0" brushRef="#br0" timeOffset="146964.25">26747 15454 2637 0,'0'0'469'16,"0"0"-150"-16,0 0-125 0,0 0-68 15,0 0-25-15,0 0-57 0,0 0-6 0,0 0 88 16,0 0 52-16,0 0-81 0,-73 57-29 16,28-32-65-16,-3 0-3 0,1 2-13 15,-9 15-242-15,15-9-309 0,10-4-988 0</inkml:trace>
  <inkml:trace contextRef="#ctx0" brushRef="#br0" timeOffset="148438.96">19068 16158 965 0,'0'0'296'0,"0"0"-100"0,0 0-134 16,0 0-62-16,0 0 16 0,0 0-10 15,0 0 121-15,0 0-19 0,0 0-8 16,0 0-28-16,0 0-1 0,8 4-6 0,-3-1-33 16,-3-2-28-16,-1-1-4 0,2 0-1 15,-3 0 1-15,0 0 25 16,0 0 5-16,0 0-8 0,0 1-5 0,0 0 12 16,1-1 10-16,0 1-1 0,2 0 17 15,2 0 65-15,4 0 54 0,2 1-45 0,5-2-45 16,2 0-26-16,0 1-23 0,3-1 0 15,0 0 4-15,1 0-20 0,-1 0-17 16,2 0-1-16,0 0 0 0,1 0 0 16,2 0 0-16,2 0 2 0,5-1 1 15,2-2-2-15,5 0 1 0,4 0 10 16,14-2 0-16,12 0-11 0,11 0 1 16,5 2 10-16,-4 1 9 0,-5 0 36 15,-7-1 9-15,2 2 0 0,0 0-1 16,4-1-11-16,0 2-17 0,-1-3-3 15,1 1 6-15,1 1 38 0,1-1-44 0,1 1-20 16,2 0 1-16,1 1-3 0,2 0 9 16,2 1 25-16,2 3-9 0,2-2 15 15,-2 4-37-15,-1-2 19 0,0 0-7 16,-5-1 6-16,-2-1-15 0,-5-1 32 16,0 0-38-16,-2 0-11 0,0-1 17 15,2 0-4-15,1 0-12 0,1 0 0 0,2 0 11 16,-1 5-14-16,3 0 0 0,-1 2 0 15,0-2 0-15,-5 1 0 0,-6-2-16 16,-3 0 13-16,-6-1 3 0,-8-2 11 16,-11 0-10-16,-9-1 11 0,0 0-9 15,3 0 10-15,5-2-10 0,2-1 12 0,-3 1-12 16,-1 2-2-16,-7 0-1 0,-1 0-4 16,-5 0-11-16,-7 2 2 0,-4-2-8 15,-5 3 8-15,-5-2-21 0,-3 0-24 16,-1-1 2-16,0 0 28 0,-6 0 27 15,-6 0 1-15,-1 2 3 0,-6-2 0 16,-2 0-3-16,-3 0-110 0,-4-3-260 16,5-1-334-16,6-6-1128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8T07:02:07.584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4073 6495 1425 0,'0'0'183'15,"0"0"-125"-15,0 0-55 0,0 0 118 16,0 0-37-16,0 0 30 0,0 0 25 0,0 0 39 16,0 0 45-16,0 0-19 0,6-29-27 15,-6 29-59-15,0 0-38 0,0 0-44 16,0 0-36-16,0 0-21 0,0 0-20 15,0 0-17-15,0 0-9 0,3 0-4 0,5 0 71 16,-1 0 0-16,7 0 74 0,4 0-10 16,5 0-16-16,3 0-22 0,7 0-13 15,2-2 3-15,4-1 6 0,7 1 7 16,0 0-7-16,3 2-6 0,13 0-13 16,15 0 58-16,19 4-36 0,7 4-12 15,2-1 105-15,0 2-77 0,-3-4-15 16,8-2 37-16,2 1-22 0,4-4 19 0,1 0-6 15,-2 2-19-15,1-2 18 0,-3 0-31 16,-5 0-20-16,-6-4 17 0,-6 4-18 16,-8-2-1-16,-7 2-1 0,-5 0-1 15,-6 2-10-15,-6 0 11 0,-5 0 0 16,-10-2 1-16,-14 1 1 0,-7-1 0 16,-6 0-1-16,3 0 1 0,1 0 1 15,1 0 14-15,-5 0-4 0,-7 0-9 0,-1 0 19 16,-2 0-6-16,-5 0-16 15,1 0-1-15,-2 0-18 0,-2 0-6 0,-1 0-10 16,-1 0 4-16,-1 0-1 0,0 2 1 16,0-1 2-16,0-1 10 0,0 0-3 15,1 0 21-15,-2 0-1 0,0 0-1 16,0 0 1-16,0 2-14 0,0 1-12 0,-3 0-80 16,-10-2-252-16,-2-1-645 0,-1 0-1088 0,58-10 2046 15</inkml:trace>
  <inkml:trace contextRef="#ctx0" brushRef="#br0" timeOffset="17882.04">24244 2181 1444 0,'0'0'195'0,"0"0"-84"0,0 0-1 15,0 0-13-15,0 0-25 0,0 0-49 16,0 0-11-16,0 0 24 0,41-55 107 15,-29 41-40-15,-1-1-6 0,1-1-3 16,0-2 16-16,-3-1-23 0,1 0 35 0,-4-1-3 16,0 0-61-16,-4-1 12 0,-1 1-9 15,-1 1 3-15,-2 2-10 0,-5 0 7 16,-3 2 12-16,0 1-10 0,-5 2-24 16,-1 3-8-16,0 3-31 0,-4 2-57 15,-4 4 29-15,-1 2 2 0,-2 5 24 16,-3 8 2-16,1 2 2 0,2 7 11 15,0 2 0-15,7 2-13 0,7 2-3 16,5-1 1-16,8 0-1 0,3-1 0 16,12 0 3-16,7-3 48 0,8-2-20 0,4-5 13 15,7-2-3-15,1-3-22 0,2-4-16 16,-2-6-41-16,-2-1-121 0,-5-4-93 16,1-4-188-16,-5-8-168 0,-3-3 7 15,-2-14-227-15,-5 2 154 0</inkml:trace>
  <inkml:trace contextRef="#ctx0" brushRef="#br0" timeOffset="18547.89">24591 1898 1014 0,'0'0'488'16,"0"0"-46"-16,0 0 2 0,0 0-31 16,-1-48-82-16,0 45-82 0,0 3-173 15,0 0-76-15,0 1-124 0,0 6-7 16,-1 5 131-16,0 5 64 0,-1 4 0 16,0 4-13-16,-1 1-49 0,4-1 11 15,0 0-10-15,0 0-3 0,0-4 25 16,5 0-22-16,-3-3 1 0,0-3-1 15,0-3 10-15,0-2-10 0,0-3 13 16,-1-5-13-16,1-2 19 0,1-2 76 16,3-7 67-16,3-6-165 0,3-4-37 0,0-3 2 15,3-4 35-15,-1-1 17 16,-2 1-17-16,0 3 0 0,-3 4 19 0,1 4-16 16,-5 4 32-16,-1 4-7 0,-1 4-25 15,0 2-3-15,-3-1-77 0,2 2-104 0,-1 3 22 16,1 4 70-16,2 4 89 0,-2 5 82 15,0 3-15-15,0 3-36 0,-1 0-15 16,0-1-16-16,1-1 1 0,0-3-1 16,0-3 1-16,0-2 3 0,2-5 18 15,-2-2-3-15,2-2 6 0,4-3 39 16,-1 0 27-16,3-8 7 0,2-4-44 16,2-4-52-16,1-1 35 0,-3-4-33 15,1 0 43-15,-3-1-44 0,0 1-3 16,-4 4 44-16,-1 2-44 0,2 3 40 0,-5 3-24 15,-1 4 10-15,-1 2-26 0,1 3-57 16,-1 0-97-16,2 4-42 0,1 5 108 16,2 2 88-16,2 3 2 0,1 2-1 15,2 1 14-15,-1 2-15 0,4-3 0 16,-2-1 18-16,4-1-2 0,-1-3 12 0,0-4 1 16,3-2 2-16,1-5 10 0,0 0 6 15,2-8-25-15,0-4-22 0,-1-2-1 16,0-6-1-16,-2-1-6 0,-2-1 8 15,-1 0 11-15,0 0-10 0,-5 0 17 16,-1 2 29-16,-1 6-12 0,-4 3 53 16,-2 4 10-16,0 4 8 0,-1 1 27 15,0 2-133-15,0 2-121 0,0 5-98 16,0 7 219-16,0 8 12 0,-2 6 92 16,0 7-4-16,-1 2-69 0,2 2 7 15,1 2-26-15,0-1 0 0,0-3 4 0,3-3-16 16,0-4-68-16,-3-2-29 0,0-6-101 15,0-5-152-15,-2-3-130 0,-11-10-335 16,3-4-600-16</inkml:trace>
  <inkml:trace contextRef="#ctx0" brushRef="#br0" timeOffset="19538.96">25178 1858 1580 0,'0'0'789'0,"0"0"-514"16,0 0-176-16,64-52 8 0,-36 45-11 15,0 0 23-15,3 7-4 0,-4 0-48 16,-1 2-22-16,-2 10-33 0,-2 3 14 16,-7 2-26-16,-2 7 0 0,-8 0-19 15,-5 3-7-15,-1-1 10 0,-10 3-12 0,-5-4 28 16,-3 1 16-16,-3-4-4 0,2-3-8 16,0-5 8-16,3-3 1 0,2-4 19 15,7-4 38-15,3-1-26 0,1 0 26 16,4-2 32-16,0 0 18 0,0 0-4 15,8-5-24-15,2-6-92 0,7-4-111 0,3-5 33 16,4-3 27-16,3-5-120 16,-1-3-96-16,-1-5-114 0,-2-3-154 0,1-8-4 15,-5 5-24-15,-4 0 290 16,-2 1 230-16,-8 10 43 0,-3-5 238 0,-2 3 52 16,-1 3-36-16,-7 5-17 0,-3 3 35 15,3 4-39-15,-2 4 25 0,3 4-23 16,-3 2-87-16,4 1-46 0,1 2-51 15,1 2-25-15,-1 3-10 0,2-2-16 16,2 2-10-16,1 0-57 0,0 0-19 16,-1 0 12-16,1 2 74 0,-1 3 11 0,1 0 34 15,0 0-4-15,0 1 10 0,1 0-19 16,1 3 10-16,4 1-20 0,-2 1 23 16,0 1-10-16,-1 3 6 0,1 3 23 15,2 1 24-15,-3 8-37 0,1 2-19 0,-1 5 66 16,-2-1-51-16,1 2-9 15,-1 1-23-15,1-2-12 0,2 0-3 0,-1 0 2 16,1-1-2-16,1-4 12 0,4-2-11 16,-1-4-1-16,0-3 0 0,4-5-2 15,-2-4 1-15,1-3 1 0,3-5-2 16,-2-3-1-16,4-1-13 0,0-8-9 0,0-3 0 16,-2-5 9-16,1-2-9 0,-4-3-10 15,-2-1 35-15,1 0-3 0,-4 2-10 16,-2 3 13-16,-1 3 41 0,0 2-19 15,-2 5 26-15,0 1 11 0,-1 4-27 16,0 1 15-16,0 0-47 0,2 2-60 16,-2 0-37-16,0 4-52 0,0 2 105 15,0 5 44-15,0 4 63 0,0 2-21 16,1 3-24-16,0-2-18 0,0 2 15 16,3-1-14-16,0-4 1 0,1 1 0 15,3-4 17-15,-1-1-6 0,4-2 15 0,-2-2-28 16,-1-3-38-16,4-4-75 0,-3 0 2 15,2-8 19-15,3-2 12 0,-3-4-34 16,3-1 101-16,-4-3-80 0,2-3 62 16,-4 0 31-16,1 3 39 0,-4-1 47 15,-1 0 41-15,-1 7-18 0,1-1 27 16,-1 5 3-16,-2 2-38 0,1 2 21 0,-2 2-2 16,0 1-57-16,0 1-63 0,0 2-110 15,0 5-79-15,0 5 189 0,0 9 44 16,0 4 12-16,0 9-27 0,-3 5 5 15,-2 10-5-15,-4 10-4 0,1 3 4 16,-1-5 2-16,2-16-30 0,3-12-1 16,1-10 0-16,-2 1 0 0,2 2-1 15,1 0-1-15,0-5 1 0,1-3 0 0,1-7 1 16,0-2 1-16,0-2 1 0,-1-3 32 16,1 0 63-16,0-2 17 0,0-4 1 15,0-4-115-15,2-3-61 0,1-2-38 16,0-2-32-16,-1-3-107 0,2-1-128 15,-1-15-611-15,-1 6-444 0</inkml:trace>
  <inkml:trace contextRef="#ctx0" brushRef="#br0" timeOffset="19801.72">25762 1623 2591 0,'0'0'476'0,"0"0"-256"16,0 0-27-16,0 0-193 0,0 0-12 15,79-33 11-15,-39 24 1 0,3 4-32 16,-1-1 30-16,-1 0-11 0,-6 4 13 16,-7-2 32-16,-8 1-10 0,-4 0 4 15,-7 1-4-15,-2 0 28 0,-5 1 17 16,-2 0 31-16,0 0-4 0,0-2-94 0,-4 1-63 15,-3 1-117-15,-7 0-249 0,-1-2-704 16,0 3-771-16</inkml:trace>
  <inkml:trace contextRef="#ctx0" brushRef="#br0" timeOffset="21342.99">26937 1997 1696 0,'0'0'199'0,"0"0"-89"0,0 0 26 16,40-55 120-16,-32 40-65 0,1 1-14 15,-3 0 32-15,0 0-1 0,-2 0-32 0,0-1-30 16,-4 0-51-16,0 0 3 0,-3 1-29 16,-3 1 7-16,-4 1-51 0,-2 2-25 15,-6 4 0-15,0 2-76 0,-4 4 7 16,-3 0 12-16,-4 10 25 0,-2 2 29 15,-2 3 2-15,4 4-30 0,3 0 12 16,6 1 6-16,4 2-6 0,5-1 3 16,7-1-2-16,3-1 17 0,1-3 2 15,3 0 25-15,5-4-26 0,-1-2 16 16,1-3 2-16,5-3-14 0,-1-3 8 0,1-1 14 16,4-5-12-16,2-7-14 0,1 0-15 15,-3-3 15-15,1-2 18 0,-5 2-6 16,1 1-12-16,-3 2 3 0,-3 2 10 15,-2 3-10-15,1 3 37 0,-5 2-40 16,0 2-22-16,-1 0-111 0,2 4-77 16,-1 5 108-16,1 3 102 0,0 5 39 0,1 5 44 15,-2 0-29-15,1 2-29 16,1 0-22-16,1-2 19 0,2-3-18 16,0-4 15-16,4-3 9 0,-2-5-9 0,2-2 22 15,0-5 13-15,3 0 16 0,3-7-10 16,-1-5-22-16,4-5-13 0,-2-5-25 0,1-2-9 15,0-4 9-15,-1-2 1 16,3-2-1-16,0-2-3 0,-1 3-39 0,3 2 42 16,-2 4 13-16,-1 6-13 0,-2 5 22 15,-3 2-22-15,0 7-39 0,-4 1-2 16,3 4 0-16,-2 0-16 0,3 6 3 16,-1 7 10-16,1 1 12 0,-4 5 0 15,0 3 7-15,-5 2 12 0,-4 3 10 16,-2-1-13-16,-6-1 3 0,-7-3 11 15,-5-1 1-15,-3-6 1 0,-3-1 1 16,-3-6 15-16,-3-4 7 0,3-4-20 16,-2 0 35-16,2-4 6 0,4-4-6 0,1-5 10 15,2 0-10-15,3-2-6 0,2-2 9 16,6 0-10-16,2-2-6 0,0 5 13 16,4 3-3-16,2 3 50 0,1 4-29 15,0 3-56-15,0 1-124 0,0 3-91 16,4 5 47-16,5 4 136 0,-1 3 32 0,2 4-2 15,2 0-7-15,2 3 9 0,2-2 35 16,-2 0-19-16,3-3-13 0,-2-4 22 16,0-3-6-16,-4-4 7 0,3-4 18 15,1-2 35-15,0-1 22 0,4-8-10 16,4-5-79-16,1-2-12 0,-2-3 0 16,0-2 34-16,-2-4 16 0,-1-3-50 15,2-2-14-15,0-3 11 0,1 3 1 16,1 2 1-16,0 3-1 0,-1 6-21 15,-1 7 4-15,-2 3-19 0,0 6-31 0,-2 3-1 16,1 4 7-16,-4 6-3 0,2 5 18 16,-2 3 13-16,-3 5 13 0,-3 2 0 15,-4 3 21-15,-4 0-2 0,-2 1 2 0,-9 1-25 16,-3-5-3-16,-3-3-41 0,-4-1-6 16,0-6 54-16,-2-4 22 15,2-5 19-15,0-4 6 0,2-2 20 0,2-3 25 16,1-6 9-16,3-3 13 0,3-1-57 15,0-4 41-15,4-2-73 0,4 2 7 16,0-4 9-16,2 4-19 0,0 2 19 16,0 3 6-16,2 4 13 0,0 2-10 15,-1 3-25-15,0 3-3 0,2 0-132 16,2 3-42-16,3 4 62 0,2 2 93 0,1 4 19 16,5 4-22-16,-1 2 20 15,0 1 2-15,0 3 0 0,3-3 1 0,-1 1 18 16,1-4-16-16,0 0 26 0,-2-5 3 15,2-4-7-15,0-3 20 0,1-3 15 16,1-2 9-16,1-9-8 0,2-3-11 16,0-3-31-16,3-4 3 0,-4-3-9 0,1 0-1 15,-2-4 1-15,-1 1-10 16,-3 0-3-16,-3 2 47 0,-2 4-44 0,-4 4 22 16,-1 5 29-16,-3 4-4 0,-2 2 39 15,-1 4-89-15,-1 0-10 0,1 3-151 16,1 2-40-16,1 4 138 0,2 3 63 15,0 7 88-15,0 2-15 0,1 2-45 16,0 1-6-16,-2 1 9 0,-1-4-18 16,-1-1-13-16,0-3 0 0,-2-3-201 15,0-10-260-15,-4-4-802 0,-2-3-742 0</inkml:trace>
  <inkml:trace contextRef="#ctx0" brushRef="#br0" timeOffset="21466.64">27819 1584 851 0,'0'0'1905'0,"0"0"-1905"0,0 0-148 15,0 0-23-15,16 49 90 0,-4-22-496 16,0-2-1126-16</inkml:trace>
  <inkml:trace contextRef="#ctx0" brushRef="#br0" timeOffset="22195.02">28322 1837 3006 0,'0'0'345'0,"0"0"-297"0,-64-21-20 16,30 17 27-16,-3 2 24 0,-2 2-25 16,5 1-7-16,3 6-9 0,9-2-38 15,8 3-16-15,7 1-34 0,4 1 21 16,3 0 19-16,2 0 10 0,9 1 15 15,4-1 42-15,7 0 10 0,8-3-26 0,4-2 0 16,2 0-16-16,1 0-25 0,0-1-1 16,-3 2-18-16,-3 0 3 0,-1 2 4 15,-5 1-11-15,-4 1-14 0,-5 5-30 16,-4 1 29-16,-5 7 4 0,-6 5-4 16,-2 4 34-16,-13 6-84 0,-4 0 43 15,-7 2-82-15,-4-1-11 0,-1-3-92 16,-3-4-37-16,4-4 108 0,-1-4 157 0,5-5-34 15,3-4 36-15,5-7 1 0,5-1 18 16,2-5 20-16,6-2 41 0,2-2 85 16,2-7-64-16,4-4-101 0,7-6-2 15,3-5-24-15,4-3 26 0,4-7-2 16,5-3-14-16,3-15-68 0,8-13-58 16,3-15 71-16,-1-1 71 0,-6 9 77 15,-10 20 94-15,-8 22 77 0,-5 8-53 0,0 7-45 16,-2-1-26-16,4 0-26 0,-3 0 7 15,0 6 21-15,-5 1 3 0,-2 6-35 16,-1 3-94-16,0 0-98 0,1 7-141 16,2 6 182-16,-2 6 57 0,0 4 0 15,-1 5 1-15,-1 3 15 0,-1 1-16 0,0-2-3 16,0-1-26-16,0-2-24 0,-3-4 18 16,0-2 0-16,-1-6 0 15,-1-5-6-15,2-1 12 0,1-6 13 0,1-1 16 16,1-2 64-16,0-5 148 0,0-4-149 15,1-4-63-15,6-3-53 0,5-3 30 16,2-2 1-16,2-2 22 0,2 3 3 16,1-1-1-16,0 2 20 0,0 4 3 15,-2 3 16-15,0 4-3 0,-6 3-36 0,1 1 45 16,-5 4-47-16,2 0-16 0,0 4-59 16,1 4 50-16,-1 4 25 0,4 3 60 15,-5 4-20-15,2 0-5 16,-3 3 0-16,0-3-32 0,0 0-1 0,-2-4 1 15,-1 0 0-15,0-5 16 0,1-1 3 0,-2-6-21 16,-1 0-1-16,0-4-170 0,0-4-277 16,-1-6-873-16</inkml:trace>
  <inkml:trace contextRef="#ctx0" brushRef="#br0" timeOffset="23419.37">29008 1809 3480 0,'0'0'499'0,"0"0"-480"0,0 0-19 15,0 0-173-15,0 0 88 0,0 0 85 16,0 0 22-16,-11 50-22 16,9-30-10-16,-2-1-9 0,1 3-95 0,-2-3-92 15,0-2 18-15,0-3-46 0,1-3-26 16,1-4 47-16,-1-2 80 0,2-5 133 0,2 0 75 15,0-1 228-15,0-6-130 0,3-2-118 16,4-3-29-16,1-1 51 0,2-1 15 16,0-2-12-16,4 0-10 0,-2-2-16 15,2 3 35-15,1 0 45 0,-1 0-84 16,-2 3-2-16,1 3-45 0,-2 0-3 16,1 5-25-16,-3 2-74 0,5 2-37 15,-2 4 6-15,0 5 56 0,0 3 36 16,-3 4 9-16,1 1 7 0,-4 2 22 15,-4 0-3-15,0 1-13 0,-2-3 16 16,0 0-2-16,0-4 2 0,0-1-1 0,0-5-15 16,-1-4 16-16,1-1 0 0,0-2 99 15,0 0 137-15,2-5-17 0,5-2-219 16,1-4-1-16,3 0-31 0,-2-4 26 16,3-1 6-16,-3 1 38 0,1 0-16 0,0 0-20 15,-3 1 17-15,1 2 25 0,-3 5 13 16,-3 1 12-16,1 2-6 0,-2 3-63 15,-1 1-3-15,0 0-145 0,1 0-29 16,0 7 0-16,3 2 157 0,-1 3 20 16,2 4 13-16,0 2 0 0,5-1 6 15,1 0 16-15,4 0 0 0,2-3-7 16,2-3-6-16,4-3-22 0,2-5-44 16,4-2 6-16,0-1-10 0,3-4-44 15,-3-5-45-15,-2-4 96 0,-2-2 41 16,-6-3 28-16,-6-4 20 0,-3-1 22 0,-6 0-31 15,-4-1 11-15,-2 3 5 0,-9 1 55 16,-1 4-81-16,0 4 18 0,0 3 80 16,3 7-61-16,2 2-66 0,-2 2-73 15,1 10 73-15,-2 5 19 0,3 3 28 16,1 4-24-16,2 5-1 0,4 0-7 16,4 2 5-16,5-2-20 0,4-1-2 0,0-5-17 15,0-4-53-15,1-6 6 16,-6-4 0-16,0-8 66 0,-2-1 31 0,0-7-31 15,0-4-79-15,2-5-10 0,-2-1 89 16,4 0-25-16,-1-3 9 0,-1-1-6 16,3 0 22-16,-1 1-51 0,1 1 7 15,-2 1 15-15,0 5 20 0,-4 4 9 16,-1 2 19-16,0 5-19 0,-3 2-93 0,0 0-140 16,-1 7 69-16,0 2 148 15,0 4 16-15,-5 3 61 0,0 4-13 16,0-1 4-16,0 4-30 0,-2-2-3 0,3-2-6 15,3-4-13-15,-1-1 1 0,1-4 1 16,1-5 11-16,0-3 10 0,0-2 98 16,1 0 143-16,3-7-112 0,7-3-152 15,-1-3-2-15,3-2-17 0,-1-2 19 0,2-1-1 16,0 2 1-16,-2-3 13 0,3 0-13 16,-1 0-3-16,-1 1-16 0,1 3 17 15,-3 3 4-15,-2 2-2 0,-4 5 19 16,0 3-19-16,-2 2-57 0,-2 0-142 15,1 5 49-15,1 5 108 0,-1 1 42 16,3 4 20-16,0 4 56 0,-1 1-22 16,2 4-22-16,4-1-13 0,3 2-3 0,5-1 16 15,7-2-4-15,6-2 7 0,6-1-35 16,3-5-19-16,0-7-264 0,0-6-304 16,-4-1-142-16,-2-11-94 0,-6-5 174 15,-4-6 516-15,-7-3 133 0,-4-5 355 16,-2-2 147-16,-5-4-222 0,-3-3-75 15,-1-2-101-15,-1 1 156 0,-1 0 164 16,0 6 11-16,-2 4-143 0,0 7-31 0,-1 6-10 16,2 7-62-16,0 6-32 15,1 4-157-15,-1 0-94 0,0 6-111 0,-2 6 205 16,-4 8 13-16,3 5 97 0,-1 5-19 16,1 6-15-16,0 2-38 0,3 3-16 15,1 7 16-15,0-4-13 0,0-1-25 0,0-4-4 16,-2-8-90-16,-1-2-63 0,-6-9-165 15,-9-11-217-15,0-6-604 0,3-6-736 16</inkml:trace>
  <inkml:trace contextRef="#ctx0" brushRef="#br0" timeOffset="23552.12">30214 1823 3915 0,'0'0'550'0,"0"0"-193"0,0 0-78 16,0 0-279-16,72-9-84 0,-31 9 51 15,16 7-10-15,18 5-71 0,10 1-141 16,-12-2-334-16,-21-6-1307 0</inkml:trace>
  <inkml:trace contextRef="#ctx0" brushRef="#br0" timeOffset="26127.64">24564 3853 430 0,'0'0'421'16,"0"0"-252"-16,0 0-22 0,0 0 3 15,0 0-17-15,0 0-9 0,0 0-20 16,0 0-23-16,0 0-22 0,0 0-1 16,-2 2 4-16,2-2 13 0,0 0 9 15,0 0 13-15,0 0-42 0,0 0-25 16,0 0-30-16,0 0-35 0,2 1-30 16,4 2 65-16,5 2 49 0,0 2 6 0,5 0 48 15,1 3-15-15,2 2-11 0,-1 2-48 16,2 1-6-16,-1-1-23 0,-3-1 0 15,-3-1-1-15,-1 0-3 0,-5-3-15 16,-3-2 16-16,1-1-10 0,-3-2 2 16,-2-4 11-16,0 2 29 0,1-2 39 15,-1 0 32-15,0 0 9 0,0 0 16 16,0-4 17-16,0 0-117 0,0-4-25 0,0 0-202 16,0-2-165-16,1-1-190 0,-1-4-115 15,0 1-591-15</inkml:trace>
  <inkml:trace contextRef="#ctx0" brushRef="#br0" timeOffset="26353.9">24762 3817 1137 0,'0'0'325'15,"0"0"-58"-15,0 0 35 0,0 0-36 16,0 0-53-16,0 0 7 0,0 0-27 0,0 0-59 16,0 0-127-16,0 0-7 0,0 0-151 15,4-21-29-15,-12 32 180 0,-4 4 51 16,-2 2-2-16,0 3-21 0,0-1-28 15,-1 0 0-15,6-2 2 0,-2 0-2 0,3-3 0 16,0-1 0-16,2-3 1 16,1 1 18-16,0-3-3 0,-3-3 10 0,4 2-26 15,0-2-55-15,0-1-261 0,-1 0-114 16,4-3-119-16,0-1-275 0,1 0 73 0</inkml:trace>
  <inkml:trace contextRef="#ctx0" brushRef="#br0" timeOffset="26553.01">24598 3817 1330 0,'0'0'371'0,"0"0"-50"0,0 0-61 0,0 0-231 15,0 0-29-15,0 0-266 0,0 0 266 16,0 0 136-16,0 0 13 0,27 54-29 16,-14-33-14-16,-3 1-35 0,3-1-32 15,-2-3-10-15,1 0-13 0,-4-1-14 0,2-4 11 16,-5-1-13-16,-1-3 0 0,-2-1 0 15,-1-1-19-15,-1-3-226 0,0-2-160 16,-4-2-213-16,0 0-701 0</inkml:trace>
  <inkml:trace contextRef="#ctx0" brushRef="#br0" timeOffset="26711.08">24547 3984 1918 0,'0'0'580'0,"0"0"-161"15,0 0-233-15,0 0-112 0,0 0 18 16,62-18-6-16,-27 9-3 0,4-2 6 0,5 2-22 16,0-2-36-16,-1 2-31 0,-2 1-27 15,-2-6-43-15,-9 0-639 0,-12-1-2036 0</inkml:trace>
  <inkml:trace contextRef="#ctx0" brushRef="#br0" timeOffset="30042.97">18945 6041 2312 0,'0'0'320'0,"0"0"-207"0,0 0 121 16,0 0-86-16,0-50-33 0,0 44-32 16,0 2-13-16,0 3-70 0,1 1 0 15,0 2-147-15,2 7 0 0,0 4 147 0,-1 5 64 16,2 5-13-16,-4 4-19 0,0 5 6 16,-4 1-15-16,-2 0-21 0,-4-1-2 15,1 0 16-15,-4-3-16 0,3-4 12 16,-2-2-12-16,3-3 0 0,1-4-66 15,4-3-299-15,3-7-310 0,1-5-584 16</inkml:trace>
  <inkml:trace contextRef="#ctx0" brushRef="#br0" timeOffset="30193.07">18908 5794 2232 0,'0'0'745'0,"0"0"-540"15,0 0-157-15,0 0-48 0,0 0-54 16,0 0-142-16,0 0 20 0,0 0 98 16,0 0-261-16,0 0-368 0,29 36-764 0</inkml:trace>
  <inkml:trace contextRef="#ctx0" brushRef="#br0" timeOffset="30407.85">19305 5661 2549 0,'0'0'290'0,"0"0"-110"0,0 0 15 0,0 0-195 16,0 0-135-16,0 0 135 0,0 0 115 15,-23 58-29-15,15-27-10 0,-3 4 1 16,0 3-58-16,0 3 3 0,1 2-22 16,-4 6 2-16,2-5-2 0,1 1-3 15,0-3 3-15,3-9-19 0,-2 4-188 16,2-3-226-16,4-10-605 0,1-10-738 0</inkml:trace>
  <inkml:trace contextRef="#ctx0" brushRef="#br0" timeOffset="30565.55">19127 6167 2887 0,'0'0'349'15,"0"0"-231"-15,0 0-45 0,0 0-31 16,0 0-42-16,57-40 0 0,-28 29 0 15,0-1-29-15,5 1-9 0,-2 0 0 16,1 3-125-16,9-2-360 0,-8 2-509 16,-9 2-614-16</inkml:trace>
  <inkml:trace contextRef="#ctx0" brushRef="#br0" timeOffset="30858.74">19409 6174 2251 0,'0'0'317'0,"0"0"-233"16,0 0 22-16,0 0 23 0,0 0 6 16,0 0-58-16,63-53-39 0,-42 36-12 0,2-1-26 15,1-2-7-15,-1-1 6 0,0-2-2 16,-2 3-10-16,-4-1-3 0,-3 3-9 16,-7 1-4-16,-4 5 29 0,-3 3 32 15,-1 4-32-15,-8 2-51 0,-5 2 48 16,-4 1 3-16,-4 7 48 0,-2 4 12 15,-1 1 27-15,0 5-1 0,3 0-26 16,6 0-41-16,6 2-17 0,5-1 2 16,5 1-4-16,5 0 2 0,10 2 23 15,6-1 1-15,6 0-7 0,8-1-19 16,3-4-73-16,11-6-375 0,-7-4-585 0,-7-5-623 16</inkml:trace>
  <inkml:trace contextRef="#ctx0" brushRef="#br0" timeOffset="31114.56">19796 5970 2463 0,'0'0'547'16,"0"0"-310"-16,0 0-75 0,0 0-53 0,0 0-109 15,0 0-149-15,0 0-26 16,0 0 175-16,0 0 16 0,0 0 9 0,32 34-9 16,-20-19-14-16,-3 0 2 0,1-1-1 15,-3-4 0-15,-1 0 16 0,-1-4 3 16,-2-3 1-16,-1-3 24 0,-1 0 71 15,0-2 167-15,1-6 58 0,2-4-234 16,1-2-109-16,4-6-44 0,-2-1 23 16,2-1-51-16,-1 0-102 0,1 0-119 0,2 2-107 15,3 2-114-15,-1 0-152 0,5 2 3 16,1 4-112-16,3 0 168 0</inkml:trace>
  <inkml:trace contextRef="#ctx0" brushRef="#br0" timeOffset="31742.1">20108 5817 225 0,'0'0'499'0,"0"0"-92"0,0 0-71 16,0 0-47-16,0 0-6 0,0 0-60 15,0 0-6-15,0 0-27 0,0 0-3 16,39 44-42-16,-48-29-17 0,0 3-36 16,-4 0-15-16,-4 2-36 0,3 0-15 0,-3-1-26 15,2-2 0-15,2-1-2 0,4-6 0 16,3 0-1-16,-1-3-1 0,5-2-8 16,1-2 8-16,1-1 4 0,0-2 24 15,1 0 27-15,8-5-16 0,0-3-35 16,4-1-85-16,4-1 34 0,-3-1 9 15,3 0 39-15,-2 2 3 0,0 1 0 16,-5 1 1-16,2 2-1 0,-6 1-1 0,-1 4-12 16,1-1-19-16,-3 1-54 0,-1 1-16 15,3 5 63-15,-2 2 25 0,4 2 14 16,-2 3 23-16,1-2-4 0,4 1 7 16,-1-1-4-16,2-3 1 0,-1 0 5 0,3-4-2 15,-2-4 9-15,3 0 13 16,-1-4 9-16,0-4-41 0,0-5-16 15,-3-3-143-15,2-5 31 0,-6-2-7 16,0-5-13-16,-3-2 26 0,-1-5-13 0,-2-3-27 16,0-9-9-16,0 6 103 0,0 0 52 15,0 4 97-15,0 11 120 0,-2 2 50 16,0 4-55-16,-2 8-16 0,3 4-88 16,0 4 7-16,1 2-115 0,0 2 0 15,0 7-243-15,0 5 196 0,0 5 47 16,0 9 83-16,0 3-10 0,0 3-32 0,0 3-21 15,0 2-1-15,5 0-18 16,1-1 2-16,2-2-3 0,4-1-10 0,-1-6 10 16,5-3 2-16,1-6 2 0,0-4 21 15,2-6 7-15,-2-3-3 0,0-5 12 16,1-2-3-16,1-7-21 0,-1-7-17 16,-1-2-86-16,-1-3-25 0,-4-3 63 15,0 2 19-15,-5 0-3 0,1 1 20 16,-4 3 12-16,-2 3 10 0,-1 4-8 0,-1 4 22 15,1 4 1-15,-1 3-25 0,1 0-98 16,1 2-97-16,2 3 137 0,2 3 58 16,-1 1 81-16,1 3 18 0,4 1-38 15,0 3-10-15,3-1-7 0,-1-1-20 16,2-2-22-16,3-2 9 0,0-3-11 0,2-4-173 16,5-6-376-16,-5-6-723 0</inkml:trace>
  <inkml:trace contextRef="#ctx0" brushRef="#br0" timeOffset="31897.66">20628 5588 3205 0,'0'0'379'0,"0"0"-199"0,0 0-22 16,0 0 18-16,0 0-117 0,0 0-59 16,0 0-53-16,0 0 6 0,0 0 31 15,87-15 13-15,-18 13-32 0,12-6-147 16,-9 2-776-16,-22-3-1558 0</inkml:trace>
  <inkml:trace contextRef="#ctx0" brushRef="#br0" timeOffset="47419.45">18747 7499 750 0,'0'0'394'0,"0"0"-221"0,0 0-95 15,0 0-52-15,0 0-6 0,0 0-7 16,0 0 74-16,0 0-5 0,0 0 6 15,0 0 19-15,-12-13 16 0,11 12 0 16,1 1-2-16,0-1-24 0,0 1-26 16,0-1-26-16,-1 0-12 0,1 1 5 15,0-1 4-15,0 1-19 0,-1 0-20 16,1 0 0-16,0 0-1 0,-1 0-2 16,0 0-11-16,0 0 10 0,-1 0 1 15,0 0 38-15,0 0 11 0,1 0 2 16,-3 0 11-16,3 0 2 0,-1 0-6 15,-1 0-13-15,2 0-13 0,0 0-13 16,1 0-18-16,-1-2-1 0,1 2-19 0,0 0-13 16,0 0-13-16,0 0-13 0,0 0-3 15,0 0 3-15,3 0 58 0,9 2 32 16,2-2 36-16,12 0-1 0,6 0 1 0,10-3-17 16,13-6-19-16,14-2-17 0,9 2-15 15,1 1-16-15,-17 2 16 0,-18 3-2 16,-16 3-21-16,-5 0 1 0,1-3 6 15,-1 3-13-15,-1-1 0 0,-4 1 26 16,-5 0-16-16,-5 0 3 0,-3 1-10 16,-1-1 7-16,-3 0 19 0,0 0 17 15,-1 0 31-15,0 0 7 0,0 0-10 16,0 0-7-16,0 0-16 0,0 3-2 0,0-3-7 16,0 0-13-16,0 0-4 0,-1 0-21 15,-1 0-20-15,-1-3-48 0,2 3-13 16,-1 0-17-16,0-1-45 0,-1 1-48 15,1-2-76-15,-1-1-69 0,-5-5-306 16,35 25-280-16</inkml:trace>
  <inkml:trace contextRef="#ctx0" brushRef="#br0" timeOffset="47873.05">19276 7320 320 0,'0'0'479'0,"0"0"-235"16,0 0-123-16,0 0 45 0,0 0 10 15,0 0 25-15,0 0-16 0,0 0-6 16,0 0-14-16,0 0-26 0,0 0 13 16,-53-35-22-16,53 33-44 0,-1 1-18 15,1 1-20-15,0 0-33 0,0 0-15 0,0 0-16 16,0 0-6-16,0 0-14 0,0 0-22 16,0 0-32-16,2 3 26 0,5 1 39 15,0 2 25-15,1-1 32 0,4 3-19 16,2 2 3-16,-1 0 7 0,4 0 3 15,1-1-7-15,3 1 0 0,1-1-3 16,0-1 17-16,-1-1-30 0,0 0 19 0,-2-3-6 16,-2 0-3-16,-1-1-10 0,-6-2 20 15,0-1-4-15,-4 0 1 0,-1 0-7 16,-1 0-11-16,-2 0 14 0,0 0 0 16,-1 0-13-16,-1 0-1 0,0 0-1 15,0 0 0-15,0 3 2 0,0-3 10 16,0 0 3-16,0 0 16 0,0 0 7 0,0 0-13 15,0 0-7-15,0 0-16 0,-2 3 0 16,-4 0-1-16,1 3-1 0,-1 0 0 16,-1 5-1-16,-3-1-1 0,1 4-1 15,-3 1-10-15,0 2 11 0,-2 3 1 16,-3 5 0-16,-5 5 0 0,-28 15-41 16,7-4-603-16,-3-7-1162 0</inkml:trace>
  <inkml:trace contextRef="#ctx0" brushRef="#br0" timeOffset="54795.78">21413 6693 368 0,'0'0'327'0,"0"0"-34"0,0 0-39 15,0 0-46-15,0 0-48 0,0 0 19 16,0 0-11-16,0 0-22 0,0-45 33 16,-1 40-14-16,0 2-30 0,1-1-15 15,-1 2-5-15,1 0-34 0,0-1-17 16,0 2-9-16,0-1-7 0,-1 0 0 0,1 2-16 15,0 0-32-15,0 0-10 0,0 0-35 16,0 0-32-16,0 4-64 0,4 2 128 16,4 0 13-16,3 4 45 0,4 3 29 15,0-2-29-15,3 3-16 0,1 0-10 16,1-1-3-16,-1 0-13 0,-1-1 12 0,-1 0-15 16,-4-3 0-16,-3-1-2 0,-1-3 0 15,-1 2 0-15,-4-2 2 0,0-1 2 16,-1 0-2-16,3-1-3 0,-4-2-174 15,0 0-141-15,-1-1-161 0,0-5-70 16,-1-3-599-16</inkml:trace>
  <inkml:trace contextRef="#ctx0" brushRef="#br0" timeOffset="55030.18">21638 6571 1550 0,'0'0'273'0,"0"0"-16"0,0 0-18 15,0 0 1-15,0 0-82 0,0 0-91 16,0 0-67-16,0 0-154 0,0 0 34 16,0 0 120-16,0 0 52 0,-39 32-1 0,28-13-15 15,-1 2-22-15,-2 1-14 0,3-3 0 16,-1 2 2-16,0-2 0 0,0-3 24 16,0 3-24-16,3-4-1 0,0-1-1 15,0 0-101-15,3-6-209 0,1-1-37 16,1-3-72-16,2-4-220 0,1-1-137 15</inkml:trace>
  <inkml:trace contextRef="#ctx0" brushRef="#br0" timeOffset="55211.37">21495 6599 1353 0,'0'0'231'0,"0"0"-13"16,0 0 2-16,0 0-132 0,0 0-88 15,0 0-117-15,0 0 117 0,0 0 156 16,-4 49-59-16,4-30-16 0,2 4-3 15,3 0-30-15,3 0 1 0,1-2-4 0,1 0-10 16,-1-2-22-16,-1-1 7 0,0-1-18 16,-3 0-2-16,-3-5-259 0,-2 0-126 15,-3-5-165-15,-4 0-552 0</inkml:trace>
  <inkml:trace contextRef="#ctx0" brushRef="#br0" timeOffset="55387.3">21322 6761 1957 0,'0'0'376'0,"0"0"-130"0,0 0-14 15,0 0-129-15,0 0 0 0,61-25 18 0,-31 17 1 16,8 0-23-16,1 1-42 0,4-3-57 16,1 2 0-16,0-1-32 0,12-3-179 15,-15 1-506-15,-6-2-1290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8T07:04:13.150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11638 18444 1254 0,'0'0'140'16,"0"0"-137"-16,0 0-3 0,0 0 0 15,0 0 65-15,0 0 56 0,0 0 57 16,0 0-5-16,0 0-50 0,0 0-104 16,-28-4-2-16,28 4 44 0,0 0-6 15,0 0 4-15,0 0-24 0,0 0-19 0,0 0 4 16,0 0 9-16,0 0 7 0,0 0 2 15,0 0 8-15,0 0 8 0,-1 0 8 16,1 0-14-16,0 0-3 0,0 0-3 16,0 0 0-16,0 0-7 0,0 0 1 15,0 0-4-15,0 0-3 0,0 0 9 16,0 0 10-16,0 0 13 0,0 0 4 0,0 0-21 16,0 0-21-16,0 0-21 0,0 0-2 15,0 0-1-15,0 0-1 0,0 0-2 16,0 0 2-16,0 0-14 0,0 0 3 15,5 0 1-15,2-2-1 0,5-3 13 16,4-1 24-16,2 1 2 0,3-1 3 16,0 0-1-16,0 1-15 0,-2 2 10 15,-3 0-20-15,0 3-3 0,0 0-1 16,-1 0-2-16,-1 4-13 0,1 2 16 16,4 0 12-16,0 2 11 0,3 1-4 15,3-1 3-15,4 0-3 0,1-1 7 0,4-2 2 16,2-4-5-16,3 1 5 0,4-2 20 15,1 0 15-15,5-3-6 0,3-2-3 16,9-3 3-16,8 1-4 0,9-1-15 0,3 3-16 16,-8 0-19-16,-19 2 16 0,-13 3-16 15,-8 0 19-15,-5 0 4 0,6 0 8 16,1 0-6-16,1 2-9 0,-3 0 3 16,-6-2-19-16,-1 1-2 0,-5-1 0 15,-3 3 1-15,-2-3 1 0,0 2 1 16,1 1-4-16,-4-1 0 0,-1 2-3 15,-1-2 3-15,-5 2-12 0,-1-1 11 16,1-1 0-16,-5 0 1 0,1 0 1 16,-2-2 11-16,0 1 1 0,0 0 7 15,0-1-8-15,0 0 4 0,1 1 0 0,-1-1 2 16,0 0-2-16,0 0 3 0,0 0 6 16,0 0-7-16,0 0 4 0,0 0 0 15,0 0 3-15,0 0-3 0,0 0 2 16,0 0-2-16,0 0-6 0,0 0-1 15,0 0-14-15,0 0-1 0,0 0 0 0,0 0-25 16,0 0-34-16,-5 0-307 0,-5 0-293 16,0 2-915-16,35-4-120 0</inkml:trace>
  <inkml:trace contextRef="#ctx0" brushRef="#br0" timeOffset="1807.14">14853 18470 1167 0,'0'0'202'0,"0"0"-186"15,0 0 43-15,0 0-27 0,0 0-12 16,0 0 3-16,0 0-1 0,0 0 37 16,0 0 94-16,0 0-59 0,-2-16 49 15,0 15-56-15,1 1 1 0,1-1 3 16,0 1-20-16,0 0-29 0,0 0-19 16,0 0-20-16,0 0 10 0,0 0-11 15,0 0-2-15,0 0-19 0,0 0-30 16,0 0-3-16,0 0-3 0,0 0 55 0,2 0 3 15,3 0 30-15,3 1-4 16,0-1 0-16,3 0 13 0,1 0 10 0,2 0 3 16,2 0-3-16,-2 0-30 0,4 0 1 15,0 0 9-15,3 2-9 0,2-1-20 16,3-1 9-16,0 4-11 0,4-3-1 0,4 1 1 16,3 0 0-16,3 0 15 0,2-1-13 15,3-1 13-15,1 0-13 0,4 0 16 16,-1 0 23-16,2 0 32 0,9-3-10 15,9 3-19-15,9 0-10 0,1 0-9 16,-9 2-23-16,-14 1 20 0,-18 3-1 16,-8-2-20-16,-1 1-2 0,2 3 2 15,6 1-2-15,4 0 0 0,-2-1-2 16,-1 0 1-16,0 0 0 0,-2-2 1 16,-2-2 2-16,3 0 1 0,1 0 23 15,2-1-10-15,1 0 10 0,1-3-7 16,5 1 0-16,3 1 0 0,-2 1-18 0,4-1 12 15,-2 1-12-15,-1 0 1 0,-3 1 0 16,-5-1 11-16,-2 1 0 0,-3 0-10 16,-3-1 23-16,-1 0-1 0,-2-3-9 15,1 3-3-15,0-3 3 0,2 0 9 0,1 0 1 16,0 0-4-16,3 1-9 0,0 0 3 16,3 1-14-16,-2-1 11 0,2-1-10 15,0 2-2-15,-1 0 1 0,-3 0 0 16,-1 0 0-16,0 0 0 0,-5 0 14 15,0-1-13-15,-4 1 10 0,0 0-12 16,1-2 0-16,-1 1 2 0,0 2 8 16,3-2-9-16,-1 1-2 0,4 2 0 15,0-1 2-15,3 1 1 0,1-1 10 16,0 1-10-16,1 0 10 0,1-3-10 0,0 2 23 16,-2 0-11-16,-3 1 7 0,1-2-6 15,0 0-3-15,0-1 6 0,2 0 3 16,1 0 3-16,4-1 7 0,1 3 0 15,2-3-7-15,4 3-22 0,-2-3 13 16,1 1 3-16,-2 0-16 0,2-1 16 16,-5 2-4-16,0-2 4 0,-4 0 3 15,0 0 0-15,-2 0 0 0,2 0 3 0,-1 0 16 16,1 0-3-16,-1 0-3 0,0 0-16 16,-1-1 0-16,0 0-7 0,-2 1 1 15,-3 0 5-15,-1-1-5 0,-4 0 2 16,-2 1 7-16,-4-2-6 0,-1 1-4 15,-4 1 7-15,-1 0 3 0,-5-3 3 16,-2 2-10-16,1 1 10 0,-4-1-13 16,-2 0 10-16,-1 1-10 0,0-1-11 15,-1 0-1-15,0 1 0 0,0 0-3 16,0 0-18-16,0 0-4 0,1 0-15 0,-1 0-160 16,2-6-270-16,0 0-888 0,1-3-912 0</inkml:trace>
  <inkml:trace contextRef="#ctx0" brushRef="#br0" timeOffset="9056.26">15499 17047 1805 0,'0'0'178'16,"0"0"-178"-16,0 0-84 0,0 0 84 15,-16 47 13-15,16-33 6 0,2-2-2 16,6-5-15-16,0-1 56 0,4-4 111 16,-2-2 9-16,4-2-20 0,1-4-22 15,1-5-33-15,2-1-22 0,3-5-27 0,4-2 1 16,0-4-4-16,2-4-22 0,4-3 0 15,0 0 0-15,5-4-4 0,1 3-25 16,1 2 4-16,1 0 43 0,-3 5-34 16,-2 4 16-16,-5 6 0 0,-3 2-16 15,-5 4-1-15,-4 3-12 0,-5 3-22 0,1 2-13 16,-5 0-4-16,2 5 1 0,-3 2 3 16,-1 3 9-16,1 2 25 0,-3 4 1 15,-1 0 26-15,-1 3-7 0,-1 0-6 16,0-4 6-16,-1-3-17 0,2-2 1 15,-2-3 1-15,1-6 8 0,-1 0-10 16,0 0 2-16,0-1 47 0,0 0 19 16,0 0 10-16,0-1 9 0,-1-6-48 15,-3-2-41-15,0-4-1 0,-2-1 0 16,-3-2-15-16,-1 0 16 0,-2 4 0 16,1 1-13-16,-4 3-15 0,-2 5-10 15,-3 3-26-15,-5 7 16 0,-4 6 3 0,-1 4 20 16,-5 9 9-16,3 1 16 0,0 2 16 15,6 2 6-15,5 0-19 0,8-1 13 16,7-3-1-16,6-4-14 0,5-1 17 0,11-2 8 16,6-3 15-16,6-3 4 0,7-2-23 15,7-4 0-15,0-4-22 16,4-4-156-16,0 0-19 0,-1-8-47 0,-3-3 7 16,-3-4-89-16,-5-4-33 0,-4 0 129 15,-6-2 93-15,-5-2 115 0,-5 1 3 16,-6-1 29-16,-1 3 40 0,-7 4 136 15,0 1 109-15,-3 7-45 0,-3-1-60 16,-1 6-77-16,-3 1-35 0,2 2-36 16,-5 0-39-16,2 7 1 0,-3 2 18 15,2 4-12-15,2 1 3 0,2 1-19 0,3 2 0 16,5-1 7-16,2 1-23 0,10 0 1 16,2-1 21-16,6-2 0 0,2-1-6 15,3-3 3-15,-1-2 0 0,-1-3 0 16,-2-3 0-16,-6-2-3 0,-3 0 7 15,-5 0 21-15,-4-9 22 0,-3-1-66 16,0-5-6-16,-2-3-13 0,-5-2-25 0,-4 0-7 16,2-1 16-16,-4 3 19 0,4 2 4 15,-1 3-14-15,4 4 7 0,1 1-16 16,2 6-109-16,3 0-15 0,2 2-85 16,7 0-276-16,5 0-2 0,14 4-93 15,-3 1-417-15</inkml:trace>
  <inkml:trace contextRef="#ctx0" brushRef="#br0" timeOffset="9581.93">16694 16929 1308 0,'0'0'397'0,"0"0"-95"15,0 0-81-15,0 0-160 0,0 0 1 16,0 0 112-16,0 0 13 0,0 0-26 16,-22 47-48-16,8-26-56 0,0 1-25 15,4 0-28-15,-2-1 12 0,5-2-14 16,1-2-2-16,2-3-1 0,2-3 1 0,2-2 0 15,0-4 0-15,0-2 3 16,0-3 23-16,0 0 63 0,1-3 35 0,5-6-66 16,2-3-46-16,6-5-12 0,-1-3-1 15,4 1-1-15,0-1 0 0,2 1 2 16,-2 2-3-16,0 3 1 0,0 2 0 16,-4 2-14-16,2 3-10 0,-5 2 7 0,1 3-3 15,-4 2-26-15,1 2-32 0,-1 6 20 16,-3 3 60-16,0 4 52 0,1 3 2 15,-4 3-22-15,0 1 0 0,-1 1-13 16,0-3-17-16,1-2 14 0,0-3-15 16,1-4 0-16,0-2 2 0,0-4 10 15,0-3 16-15,0-2 6 0,2 0 57 16,1-5-10-16,3-7-56 0,2-2-25 16,0-3 0-16,4-4-1 0,-3 1 3 15,2 0 13-15,1-1-15 0,-2 5-1 0,2 2-1 16,-1 3 0-16,-2 1-22 0,0 5-2 15,-4 2-13-15,0 3-16 0,1 0-19 16,-4 3 6-16,1 5 32 0,-2 3 35 16,1 1 19-16,-3 3 45 0,-1 2-13 15,0-3-19-15,0 1-7 0,0-1-9 0,0 1-14 16,0 0 1-16,2-3 10 0,1 0-11 16,0-3-2-16,4 1-219 0,2-3-143 15,-1-3-185-15,8-5-89 0,-4-5-374 16,-1-2 238-16</inkml:trace>
  <inkml:trace contextRef="#ctx0" brushRef="#br0" timeOffset="10093.82">17223 16972 26 0,'0'0'1369'15,"0"0"-1079"-15,0 0-40 0,0 0 61 16,0 0-123-16,0 0-188 0,0 0-59 0,0 0 59 16,0 0 110-16,0 0 36 0,0 0-34 15,19 25-21-15,-26-3-5 0,0 0-44 16,-1 2-26-16,-1-2 0 0,2-1-14 15,-1-4 11-15,0 0 13 0,3-4-23 0,1-2 16 16,2-6-6-16,-1-2-11 0,2-3 11 16,1 0 57-16,0-2 45 0,0-4-44 15,0-6-70-15,5-2 0 0,2-4-1 16,1-1 1-16,4-3 1 0,0 3 0 16,0-2 1-16,1 3-1 0,-2 1 10 15,3 5-12-15,-3 1-13 0,-2 4-9 16,-2 3 0-16,0 4-36 0,-1 0-54 15,-2 5 26-15,0 5 38 0,1 2 48 16,-3 5 3-16,-2 3 90 0,0 1-13 16,0 1-26-16,-1-3-3 0,-1-1-19 15,-1-1-3-15,3-5-4 0,0-1-6 0,0-1-17 16,0-5 11-16,4-2 3 0,-1-3 10 16,1 0 37-16,1-3 35 0,5-6-31 15,1-4-26-15,4-3-38 0,1-5 0 16,0 0 13-16,-1 0-15 0,1 3 1 0,-1 2-2 15,-5 3-1-15,1 4 0 0,-4 4-17 16,1 3-7-16,-4 2-35 0,0 3-61 16,0 6 67-16,0 3 54 0,2 2 31 15,-3 3 10-15,-1 2 7 0,-2 1-7 16,1-1-3-16,-1-2-16 0,0-3-9 16,1-3-10-16,-1 0 16 0,0-1-18 15,0-4 2-15,0-2-3 0,1-2-163 16,-1-2-85-16,1 0-21 0,1-4-30 0,7-13-396 15,-1 1-874-15</inkml:trace>
  <inkml:trace contextRef="#ctx0" brushRef="#br0" timeOffset="10658.05">17680 16970 1252 0,'0'0'416'0,"0"0"-97"15,0 0 66-15,0 0-217 0,0 0-119 0,0 0 157 16,0 0 32-16,0 0-14 0,0 0-46 15,14 51-38-15,-17-31-42 0,0 1-32 16,1-2-31-16,0 1-13 0,2-1-10 16,0-2-10-16,3-3 2 0,4-1-1 15,1-3 12-15,4-1 7 0,0-6-22 16,0-2-22-16,3-1-25 0,-2-7 3 16,0-4 3-16,1-6-6 0,0 0 2 0,-3-4 29 15,1 0 16-15,-2 0 13 16,1 1 9-16,-4 4-20 0,2 0 17 0,-4 4-3 15,0 3-3-15,-4 2 0 0,1 2 28 16,-1 5-16-16,0 0-25 0,-1 0-95 16,1 1-60-16,-1 8 152 0,0 2 3 0,0 2 92 15,-1 6-26-15,-2-1-9 0,2 3-25 16,0-1-14-16,1 1 4 0,2-3-21 16,7 2 3-16,2-4 18 15,4 1-7-15,3-5 1 0,-1-2 0 0,3-4-16 16,0-5-54-16,-2-1-53 0,2-5-29 15,1-10-23-15,-2-2 10 0,2-9 27 16,-1-4-28-16,-2-4 5 0,0-4 33 16,0-1 57-16,1-2 55 0,-1 3 2 15,-2 3 62-15,-1 4 174 0,-2 4-17 16,-2 7-36-16,-3 5-20 0,-4 6-6 16,-2 3-59-16,0 6-100 0,1 0-34 0,-3 10-70 15,0 6 104-15,0 6 116 0,0 6-21 16,-5 6-17-16,2 3 1 0,-1 3-25 15,0-2-29-15,1 3-23 0,-1-4 0 16,1 1-1-16,0-4-1 0,1-1 0 16,-2-3 0-16,1-4-108 0,-5-2-134 0,3-9-164 15,-11-8-299-15,2-7-566 16</inkml:trace>
  <inkml:trace contextRef="#ctx0" brushRef="#br0" timeOffset="10802.05">18115 17089 2428 0,'0'0'455'0,"0"0"-135"16,0 0 81-16,0 0-183 0,0 0-149 0,0 0-31 16,0 0 21-16,72-17-5 0,-48 21-45 15,2 3-9-15,0 1-16 0,-2 2-6 16,0 0-25-16,2-1-286 0,-1-2-237 16,9-3-451-16,-7-4-290 0,-2-1 580 0</inkml:trace>
  <inkml:trace contextRef="#ctx0" brushRef="#br0" timeOffset="11107.27">18548 17038 1903 0,'0'0'457'0,"0"0"-146"0,0 0-73 0,0 0-72 16,0 0-70-16,0 0-41 0,-58-17-17 15,43 27 58-15,-1 0-30 0,0 4-31 16,-1 1-3-16,4 0-29 0,3 1-3 16,3-2 0-16,1-1 0 0,5 1 4 15,1-4 11-15,0 0-12 0,2-4 16 0,6-3 6 16,0-3-25-16,7 0-32 0,0-2-41 15,2-5-19-15,2-1 38 0,-1-1 53 16,0 1 1-16,-3 2 3 0,0 0 7 16,-3 3-10-16,3 1-32 0,-1 2-16 15,1 0 13-15,0 5-1 0,1 3 17 16,-3 1 0-16,-2 1 18 0,1 4-9 16,-4-2 10-16,0 0 3 0,0 0 13 15,-3 1-4-15,-1-4-12 0,1-2-297 16,-1-2-67-16,-1-4-99 0,0-1-21 15,-2-8-80-15,4-16-215 0</inkml:trace>
  <inkml:trace contextRef="#ctx0" brushRef="#br0" timeOffset="11423.13">18768 16944 1143 0,'0'0'540'0,"21"-58"-1"0,-13 33-70 16,3 6-170-16,-4 6-81 0,1 7-27 0,-1 2-121 16,1 4-70-16,0 6-83 0,-2 9 83 15,0 7 19-15,-4 7 48 0,-2 7 16 16,-1 9-4-16,-6-3-29 0,-2 1-30 15,-2-1-19-15,1-6-1 0,0 2 4 16,-2-4 11-16,3-4-15 0,2-6-126 16,-4-7-14-16,3-5-54 0,-3-5 25 15,0-7 18-15,-1-2 42 0,3-9 9 16,-2-3 10-16,5-5 28 0,4-3 62 0,2-4-19 16,4 1 21-16,5-4-2 15,5 3 19-15,3 4-17 0,0 0 117 16,3 5-48-16,-1 2 16 0,2 4-4 0,-1 4-35 15,-1 2 0-15,-1 5-28 0,1 0-17 16,-2 7-1-16,1 3 14 0,-2 3 48 16,-2 3 35-16,-5 3-16 0,-3 3-4 0,-1 0-2 15,-5 1-26-15,-1-1-29 0,-5 2-3 16,-1-2-19-16,-1 0-130 0,-1 0-224 16,4-6-345-16,1-5-1104 0</inkml:trace>
  <inkml:trace contextRef="#ctx0" brushRef="#br0" timeOffset="11579.14">19060 16948 2421 0,'0'0'641'0,"0"0"-411"0,0 0 37 0,7-46-62 16,-7 42-85-16,0 4-120 0,0 0-51 16,0 6-135-16,-1 7 110 0,-6 6 61 15,-2 13-281-15,-2-5-813 0,6-3-1000 16</inkml:trace>
  <inkml:trace contextRef="#ctx0" brushRef="#br0" timeOffset="11826.14">19091 17006 2449 0,'0'0'361'0,"0"0"-168"0,0 0-132 16,0 0-13-16,0 0-26 0,0 0 112 15,0 0 10-15,55 56-20 0,-47-29-36 16,-3 0-2-16,1 1-42 0,1-2-25 15,-1-1-4-15,-2-5-12 0,3-4 16 16,-3-6 3-16,0-2 0 0,-2-6-3 0,1-2 44 16,1 0 73-16,3-10 54 15,0-5-137-15,4-3-40 0,-3-7-11 16,-2 0-2-16,2-2-13 0,-3 0-9 0,1-1-18 16,1 3 3-16,-1 5-63 0,0 3-61 15,3 5-37-15,-3 4-109 0,1 4-227 16,1 4-473-16,-2 0-543 0</inkml:trace>
  <inkml:trace contextRef="#ctx0" brushRef="#br0" timeOffset="12138.49">19376 17235 218 0,'0'0'1756'0,"0"0"-1397"15,0 0-119-15,0 0-18 0,0 0 35 16,0 0-14-16,0 0-30 0,68-23-108 15,-52 14-55-15,1 1-48 0,-1-1 11 16,0-3-13-16,0-2 0 0,1-2-1 0,-2-2-15 16,-3 0-12-16,-1-3 12 0,-4 2 16 15,-3 3 0-15,-1 1 2 0,-3 2 11 16,0 5-10-16,-8-1 13 0,1 4 94 0,-5 0 13 16,-3 5 2-16,0 0-48 15,-5 7-18-15,-1 3-22 0,2 5-12 0,-1 4-7 16,4 2-18-16,7 1-3 0,3 2 2 15,6 1 1-15,6-1 1 0,8-1 30 16,5 0-9-16,5-6-22 0,6 0-91 16,0-6-232-16,21-10-209 0,-9-1-583 15,-2-8-1058-15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7T11:38:01.829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2445 15800 108 0,'0'0'97'0,"0"0"-94"16,0 0 0-16,0 0 121 0,0 0 75 0,0 0 0 16,0 0-23-16,0 0-10 0,0 0-13 15,0 0-39-15,38-18-56 0,-35 18-25 16,0 0-32-16,-1-2 15 0,1 1 7 16,3 1 19-16,0-2 10 0,0 2 7 0,3-2-13 15,-2 2 2-15,2 0-5 0,0-2-43 16,-1 2-2-16,2 0-14 0,-1 0 14 15,1 0 2-15,-1 2 1 0,3-2-1 16,-2 2 0-16,4 1 13 0,-4 0 13 16,4-2-26-16,0 2 0 0,-2-2 3 15,4 2-3-15,-1 0 4 0,2-1 26 16,-3 3-30-16,4-2-12 0,-2 2 12 16,2-1 3-16,1-1 10 0,-2 0 39 15,2-1-23-15,0-2 36 0,-1 2-6 16,1-2-46-16,-2 0 22 0,2 0-33 0,-1 0 16 15,0 0-17-15,2 0 34 0,-1 0-22 16,1 0-13-16,1 0-2 0,-1-2 2 16,1 2-35-16,0 0 32 0,-1 0-10 15,2 2 6-15,0 2 7 0,-2-2 1 16,1 0 19-16,0 0 2 0,0-1-9 0,-2-1 26 16,2 0-19-16,-2 0 9 0,1 0-3 15,1-1-7-15,-1-2 17 0,2-2-23 16,0 0-10-16,2 0 0 0,2 1-3 15,-2-3-3-15,2 5-26 0,0-3 29 16,3 2-20-16,-3-1 17 0,0 1-7 16,1 0-6-16,-4 2 16 0,0-2 0 0,-1 0-1 15,0 3 3-15,0-2 22 0,0 0-21 16,1-1 13-16,3 0 10 0,-2-1-23 16,1-1 0-16,1 1-1 0,3 0-1 15,-3 0-1-15,2-1-23 0,0 2-12 16,-2 3 6-16,-2 0 26 0,2 0-42 15,-3 2 19-15,-1 2 13 0,-2 0-9 16,0 1 20-16,0 0 2 0,-2 0 18 0,1-1-16 16,1-1 15-16,-2 0 29 15,5-1-8-15,0 0-21 0,1-2 15 0,-1 0-6 16,3 0-24-16,2 0 11 0,-1 0-13 16,-2-2 0-16,0 0 0 0,-1 2-16 15,-2 0-20-15,-1 0 1 0,-3 0 5 0,0 2 8 16,-2 0 22-16,-1 1-1 0,2 0-21 15,-2 1 22-15,-1-3 27 0,1 2 22 16,2-2-17-16,-1-1 7 0,3 0-20 16,-2 0-3-16,6 0 4 0,-1-1 1 15,-1 0-21-15,2-2-1 0,0 0-2 16,-1 2-16-16,-2 0 3 0,1 1-7 16,-1 0 3-16,-2 0-2 0,0 0 19 15,-1 0 3-15,-2 0 0 0,-1 0 0 16,2 0-2-16,-2 1-1 0,-1-1 3 15,2 0 13-15,0 0 0 0,0 0 10 16,4 0-21-16,2 0-1 0,0 0 14 0,5 0 14 16,-1-1-28-16,-1-3 2 0,1 1-3 15,0 3-17-15,-3 0-2 0,0 0 6 16,-2 0-19-16,-3 0 29 0,0 0-10 16,-1 2-19-16,1 1 32 0,-2-1 1 0,0-1 28 15,0 0-12-15,3-1 12 0,0 0-13 16,3 0 13-16,-1 0-10 0,3-1-6 15,-1-3-9-15,2 0 14 0,1 2-18 16,-3-2-1-16,-2 1-1 0,-1 2-27 16,-4 1-4-16,2 0-2 0,-2 0 12 15,-1 0 10-15,-4 0 13 0,2 0 0 16,-3 2 3-16,1-2 17 0,-1 1 22 16,2-1 9-16,-2 0-5 0,4 0-1 15,-3-1 0-15,4-1 4 0,0 0-1 16,-3-2-3-16,3 1 10 0,-4-1-13 15,0 1 6-15,-3 0 0 0,-2 2 0 0,-1-1 7 16,-2-1-7-16,-2 1 16 0,0 0-13 16,0 0-9-16,-1 0-10 0,-4-1-18 15,1 1-14-15,-3 1-13 0,-3 1-13 16,-2 0-12-16,-5 1-154 0,-21 2-298 0,5 0-540 16</inkml:trace>
  <inkml:trace contextRef="#ctx0" brushRef="#br0" timeOffset="2219.79">8026 15811 496 0,'0'0'199'0,"0"0"-111"15,0 0-56-15,0 0-31 0,0 0 61 0,0 0 10 16,0 0 58-16,0 0 56 0,0 0-88 16,-14-23-56-16,14 22-13 0,0 1 7 15,0 0-10-15,0 0-13 0,0 0 0 16,1 0 23-16,1 0-4 0,0 0 7 16,0 0 10-16,1 0-29 0,0 0 22 15,3 1-39-15,-2 1 13 0,0 0 4 16,0 0-4-16,2 1 23 0,-2-2-19 15,1 1-20-15,3 0 71 0,1-2-29 0,0 2 4 16,4-2 2-16,0 0-12 0,2 0 42 16,2 0-17-16,3 0-31 0,2-3 5 15,0 0-9-15,5 0-10 0,0 0 20 16,1 1-34-16,4-4-1 0,-1 4 34 16,2-2 10-16,1 1-29 0,-4 3-2 15,1 0-13-15,-3-2-1 0,-1 2 19 16,2-3-6-16,-2 2 13 0,3-2 0 0,0 0-7 15,2 1 4-15,0-1-7 0,4 0 10 16,0 1-23-16,2 1 13 0,-1 0-16 16,1 0-10-16,1 1 10 0,0 0 0 15,-1 0 0-15,-1 0 0 0,-1 0-2 16,-3 0 2-16,2 1-1 0,-2 0 1 16,-1-1 12-16,2 0 4 0,1 0-3 15,-2 0 0-15,3-1-11 0,2-2 21 16,-2 0-4-16,-1-1-6 0,2 0 1 15,-1-1-14-15,-1 0 0 0,-2 2-3 0,0 0 0 16,-3 1-13-16,1 2-6 0,-2 0 21 16,3 0-15-16,-3 0 12 0,4 0-15 15,1 0 19-15,-1 0 1 0,4 0 0 16,1 0 1-16,2 0 15 0,0 0-1 16,0 0-4-16,1 0 1 0,-2-2 0 15,-2 1-11-15,-4 0-2 0,-1 1-1 0,-4-2-21 16,1 1 20-16,-2 1 2 0,0 0 13 15,2 0 6-15,-1 0-6 0,2-3 3 16,-1 1 3-16,0-2 13 0,2 1-12 16,-2-3-1-16,3 2-16 0,-2 0-2 15,3-2-1-15,0 1 0 0,-2 1-19 16,3 2 6-16,-3-1 10 0,1 2-12 16,-3 1 14-16,1 0-11 0,-5 0 10 15,-2 0 2-15,-3 0-13 0,0 0 0 0,-2 1 13 16,0-1 3-16,0 0 13 0,0 0-3 15,3 0-10-15,2 0 20 0,1 0-23 16,0-1-2-16,5-1 0 0,-2 2 2 16,0 0-1-16,1 0 1 0,-3 0-1 15,-3 0 1-15,-4 0 0 0,0 0-2 0,-5 2 0 16,1 2 1-16,-3-2 1 0,-2 0 20 16,3 0-8-16,-4-2 11 0,2 0 18 15,-1 0 8-15,-3 0 8 0,2-2 36 16,-4-1 54-16,-1-1-20 0,0-1-44 15,0-1-26-15,-1-1-29 0,-1 1-2 16,1 0 2-16,-2 0-25 0,0 1-3 16,-2-1-15-16,-3 0-4 0,0 4-29 15,-10-5-324-15,2 4-609 0,-3-4-1092 0</inkml:trace>
  <inkml:trace contextRef="#ctx0" brushRef="#br0" timeOffset="18430.12">6111 8831 253 0,'0'0'330'16,"0"0"-112"-16,0 0-101 0,0 0-12 15,0 0-17-15,0 0-17 0,0 0-15 0,0 0 5 16,0 0 8-16,0 0-1 0,-3-5-6 15,3 4-16-15,0 1-17 0,-1-1-6 16,1 1 16-16,0 0 19 0,0 0 10 16,0 0 4-16,-1-1 3 0,0 1-4 15,1 0-9-15,-1 0-20 0,1 0-16 0,0 0-10 16,0 0-13-16,0 0 1 0,0 0-4 16,0 0-13-16,0 0 9 0,0 0-18 15,0 0-11-15,0 0-12 0,0 0 3 16,1 0 22-16,2 0 20 0,1 0 26 15,4 1-6-15,-1 1 2 0,1-2-9 16,3 2 20-16,2 1 6 0,-1-3-7 16,5 0-16-16,-1 1 4 0,2 0 2 15,2-1 8-15,0 1-29 0,3-1 15 16,2 0-16-16,2 1 3 0,3-1 20 0,1 0-7 16,2 0-14-16,1-2 17 0,-2 0 4 15,1 2-20-15,-2-3 11 0,-1 1-14 16,-3 1-14-16,0 0 14 0,-1 1 13 15,-1 0 7-15,-2 0 2 0,1 0-21 16,0 2 12-16,2 0 7 0,-1 1-4 0,-1 0-13 16,4-1 23-16,0 0-10 0,0-1 4 15,3 0 12-15,-1-1-13 0,3 0-17 16,-3 0 11-16,0 0-13 0,-2 0 0 16,0 0-3-16,-2 0 2 0,-3 0-12 15,-1 0 11-15,0 0-14 0,-1 0 13 16,0 0-14-16,-1 0 15 0,1 3 2 15,-1-2 25-15,-1 2-24 0,1 0 15 16,-2 0-3-16,1 0 3 0,-1-2 10 16,-2-1-3-16,2 3-1 0,-2-3 1 15,3 0-4-15,1 0-3 0,0 0-14 16,1 0 11-16,1 0-11 0,-1 0-2 16,1 0 0-16,1 0-3 0,-3 0-13 0,0 0 16 15,0 0 0-15,-4 1-1 0,2 1 1 16,-2 0 1-16,1-1 2 0,-1 0 20 0,-4 1-10 15,2-2 3-15,-1 0 6 0,-4 0 11 16,0 0-4-16,0 0 16 0,-5 0-4 16,0 0 1-16,-1 0 6 0,0 0-13 15,-2 0-3-15,-1 0-9 0,0 0-7 16,0 0-14-16,0 0 0 0,0 0-1 16,0 0-1-16,0 0 0 0,0 0 0 15,0 0 0-15,0 0 0 0,0 0 1 16,0 0 0-16,0 0-1 0,-5 0-14 15,-7 0-281-15,-3 0-292 0,-1 0-954 0,64 0 841 16</inkml:trace>
  <inkml:trace contextRef="#ctx0" brushRef="#br0" timeOffset="22299.35">3621 17115 636 0,'0'0'143'16,"0"0"-25"-16,0 0-99 0,0 0 14 15,0 0 52-15,0 0-70 0,0 0-15 16,0 0-26-16,0 0 0 0,0 0 26 16,-15 7 107-16,17-7-55 0,0 0 26 15,-1 0 10-15,0 0 29 0,0 0 66 16,-1 0 18-16,0 0-35 0,0 0-59 16,0 1-46-16,0-1-61 0,0 2-3 15,0 0-55-15,3-1 58 0,2 4 39 16,1-1-23-16,2-1-14 0,3 2-2 0,0 2 20 15,5-2-7-15,2 0 12 0,2-3 11 16,4 0-7-16,4-2-13 0,3 0 17 16,4 0-17-16,4-2-3 0,4-2-13 15,3-2 0-15,6-1 43 0,11 1-17 0,12 0-23 16,9-1 20-16,0 2-10 0,-10 2 0 16,-18-1 4-16,-16 4-15 0,-8-1-4 15,-4 1-11-15,6 0 13 0,4 0 3 16,2 0 20-16,1-1-20 0,-5-1-3 15,1 1 0-15,-1-2 1 0,1 1 15 16,-5-1 0-16,0-1-16 0,-5 3 1 16,-2 1-2-16,-5 0-21 0,-5 0-1 15,-3 0 10-15,-5 0-16 0,-2 0 7 16,-2 0 22-16,-2 0 23 0,-1 0 52 16,0 0 73-16,0 0-10 0,0 1-54 15,0-1-45-15,0 0-20 0,0 0-16 0,0 0 10 16,-1 0 3-16,0 0-16 0,-4 0-132 15,2 0-190-15,-8 0-173 0,-2-3-534 16,47 5 17-16</inkml:trace>
  <inkml:trace contextRef="#ctx0" brushRef="#br0" timeOffset="23715.1">7453 17210 82 0,'0'0'136'16,"0"0"-44"-16,0 0 12 0,0 0 27 16,0 0 32-16,0 0 55 0,0 0 10 15,0 0-52-15,0 0-108 0,0 0-22 16,8-2 19-16,-4-1 0 0,0 0 7 16,1 1-4-16,-2 0 0 0,2 1-9 0,-2-1-21 15,-1 2-15-15,-1 0-23 0,0 0-15 16,0 0-8-16,-1 0 1 0,2 0 22 15,0 2 13-15,2-1 0 0,2 2 0 0,0-1 3 16,2 0 3-16,2 3 17 0,1-3-10 16,3-2 23-16,2 0 6 0,3 0-3 15,1 0 16-15,1 0-16 0,3 0 6 16,2-2-6-16,4 0 3 0,0-1 25 16,5 1 8-16,3-1 2 0,2 1-16 15,2-1-10-15,3 1 1 0,1-2-17 16,3 2 6-16,0 1-15 0,10-2-7 15,14-2 19-15,9 0-28 0,5-2 2 16,-3 1 14-16,-4-2-24 0,-5 1 1 0,0 2 7 16,1 0-22-16,-2 2 15 15,-2-1-3-15,-2 4-10 0,-5 0-3 16,0 0-1-16,0 0 0 0,0 0-1 0,-4 0-1 16,0 0 0-16,-4 0 1 0,1-1-14 15,-3 1 3-15,-6-2 12 0,-8 0 0 16,-7 1-1-16,0-1 0 0,4-2-11 15,4 0 12-15,4 0-14 0,-4 0 15 0,-4 1 0 16,-1 0 0-16,-6 1 1 0,-1 0 2 16,-4 1 13-16,-2-1-14 0,-2 2 0 15,-3 0-1-15,-2 0 12 0,-1 0-1 16,-5 0 4-16,0 0-14 0,-2 0 18 16,0-2-8-16,-3 2 7 0,0 0-15 15,1-2 12-15,-2 2-14 0,-2 0 1 16,-1-1 0-16,0 1 0 0,-2 0-1 15,1 0 2-15,-1 0-1 0,0 0 13 16,0 0 3-16,0-1 0 0,0 1-7 0,-1-1-12 16,-5 0-44-16,-14-2-138 0,-1 2-415 15,-1-6-687-15</inkml:trace>
  <inkml:trace contextRef="#ctx0" brushRef="#br0" timeOffset="70740.14">23949 8765 1080 0,'0'0'137'0,"0"0"-78"0,0 0-17 0,0 0-3 15,0 0-6-15,0 0-7 0,0 0 35 16,0 0 24-16,0 0 13 0,0 0-7 15,0-2-20-15,0 2-3 0,0 0 1 16,0 0-18-16,1-3-18 0,1 0 16 16,0 2 25-16,0-2 20 0,1 0-3 15,-1 1-20-15,1 1-16 0,-2 1-13 16,1 0-7-16,-2 0-9 0,0 0-14 16,0-1-12-16,0 0-19 0,0 1-7 0,1 0-3 15,0 0-20-15,0 0 17 16,3 0 29-16,0 0 3 0,4 0 2 0,0 2 0 15,5 1 24-15,-2 0 6 0,5-3 4 16,0 3-1-16,2-2 1 0,0 0-1 16,0 0-2-16,2-1-14 0,-1 1-6 15,3-1 0-15,1 1 9 0,0-1 14 16,-1 0-4-16,0 0-16 0,1-1 6 16,-2-1 1-16,1 0-7 0,1 2-3 0,0 0-11 15,2 0 1-15,-1-3 0 0,2 3 1 16,-1 0-3-16,2 0-1 0,0 0-4 15,-1 0 3-15,-1 0-1 0,2 3-1 16,-3-3-10-16,-1 2 12 0,1 1-1 16,-2-1 2-16,0 0 12 0,3 1 1 15,-2-3 9-15,0 2 4 0,1-2-7 16,2 0 3-16,2 0-2 0,-1 0 2 16,4 0-6-16,0 0-14 0,3 0 0 0,1 0-1 15,0 0-1-15,2 0-2 0,0 0 0 16,-2 0 1-16,-2 1 1 0,1 0 3 15,-4 1 1-15,1 1 12 0,-4 0-4 0,2-1 1 16,-2-2 6-16,-1 0 29 0,2 0-16 16,0 3 10-16,-3-3-4 0,4 1-6 15,-1 1-7-15,2-1-12 0,-2 0-10 16,1 2 10-16,1-2-12 0,-1 2 0 16,2-1 0-16,-3-2 2 0,3 2 17 15,-2-2 5-15,2 0-9 0,-1 0-3 16,1 0-11-16,-2 0 0 0,-1 0 11 15,2-2 2-15,-1 0-2 0,1-1-11 0,-1 3 0 16,2 0 2-16,0-2-1 0,2 2 10 16,-2 0-13-16,2 0 1 0,-1 0 0 15,-2 0 14-15,2 0-2 0,-3 0-11 16,1 0 17-16,-2 0 0 0,-1 0-3 16,3 0-14-16,-3 0 14 0,3 0-13 15,0 0-1-15,-1 0 0 0,3 0-1 16,-1-1 2-16,-1 0 25 0,2 1-12 0,-3 0-16 15,2 0 0-15,-1 0 2 0,2 0-1 16,-2 0-1-16,3 0 0 0,-3 1 2 16,3 0 14-16,-3 1-3 0,2-2-11 15,-2 0 1-15,2 0 0 0,-3 0 0 16,3 0 0-16,-3-1 0 0,2 0 10 0,-1-1-11 16,0 1 20-16,-2 0 3 15,1-1-21-15,-2 2-2 0,0-1 0 0,2 1-2 16,0 0 0-16,3 0-1 0,-2 0 1 15,2 0-1-15,-1 0 1 0,0 0 1 16,-2 1-1-16,0 1 1 0,-2-1-1 16,-3 0 15-16,1 1 1 0,1 0-13 15,-2 1-2-15,-2-1 0 0,-1 0-1 16,-1-1 2-16,0 0 0 0,-3-1 10 16,1 2-10-16,-4-1-1 0,2 2 0 15,-2-1-1-15,1-2-1 0,-5 3-1 0,2-2 2 16,-3-1 0-16,-3 1 1 0,0-1 2 15,-3 1 10-15,-1-1 3 0,-1 0 15 16,-1 0 7-16,0 0-1 0,0 0-2 16,0 0-35-16,0 0 51 0,0 0 5 0,0 0-46 15,0-1-10-15,-2 0-44 16,-4-3-82-16,-10 1-281 0,-1-2-353 0,-1-1-1145 0</inkml:trace>
  <inkml:trace contextRef="#ctx0" brushRef="#br0" timeOffset="79186.84">23370 6948 440 0,'0'0'225'0,"0"0"-88"0,0 0-3 16,0 0-40-16,0 0-45 0,0 0 10 16,0 0 22-16,0 0 30 0,0 0-17 0,0 0-9 15,-5-23-4-15,4 23-19 0,1-1-16 16,0 1-17-16,0-3 0 0,0 2 0 15,0-1 1-15,2-1 22 0,0 1 12 16,1 0 1-16,-2 2 10 0,2 0 6 16,-2-2-6-16,-1 2-17 0,0 0-23 0,0 0-9 15,0 0-22-15,0 0-4 16,0 0 0-16,0 0-17 0,0 0-8 0,1 0-5 16,-1 0-8-16,0 0-8 0,1 0 11 15,1 0 19-15,1 0 16 0,0 0 13 16,3 0 7-16,1 0 19 0,-1 0 0 15,2 0-14-15,3-2 11 0,-2 2-13 16,4-3-10-16,0 2 0 0,-2-1-11 0,3 2-2 16,-4-1-11-16,3 1-2 0,0 0 11 15,-3 0 1-15,4 0 1 0,-2 0 0 16,2 0 13-16,2 0 6 0,1 0-19 16,-1 0 0-16,1 0 0 0,2 0 0 15,1 1-29-15,2 1 29 0,2-1 0 16,0 2 3-16,0-3-2 0,1 2 16 15,0 0 2-15,2-1 0 0,-4-1 7 16,1 0 0-16,-2 0-7 0,0 0-6 0,-2 0 0 16,1 0 13-16,0 0-3 0,-2 0-20 15,2 0-2-15,1 0-1 0,0 0 0 16,3 0 0-16,0 0 16 0,1 0-13 16,3-1 0-16,0-1 9 0,-1 0 5 0,3 2 5 15,-1-3-21-15,1 2 1 0,-2-1 2 16,1 1 9-16,-3-1 0 0,-2 1 3 15,1 0-15-15,-2 1-1 0,-1 0-1 16,0 0 1-16,-3 0-1 0,2 0 0 16,-1 1-1-16,0 0 2 0,1-1 0 15,0 2 13-15,-1-2-11 0,4 0 15 16,-1 1-16-16,0-1 0 0,0 0-1 16,0 0 3-16,3 0 0 0,-2 0-3 15,-1 1-1-15,0 0 0 0,1 0-12 16,-1 1 10-16,-2-1-16 0,0 1 19 15,0 0-3-15,-3 0 2 0,0 0 1 0,0-1 16 16,-1 0 10-16,0 1 0 0,-1-2-4 16,2 0-9-16,-1 0 0 0,1 0 10 15,1 0-10-15,-2 0-13 0,2-1 2 16,1 0 7-16,-1 0-9 0,1 1-19 0,0 0 3 16,-1 0 14-16,0 0 0 15,0 0-1-15,-2 0-10 0,0 0 9 0,-2 1 4 16,0 1 2-16,-1-1 14 0,2-1 0 15,-1 0-3-15,2 0-11 0,0 0 14 16,0 0-15-16,3 0 0 0,-1 0-1 16,0 0-2-16,2 0-1 0,1 0-1 15,-3 0 1-15,1 1 0 0,-1-1 1 16,-3 3-21-16,1-3 7 0,-1 1 16 16,0-1 0-16,1 0 13 0,-1 0 0 15,2 0-11-15,0 0 11 0,-1 0-10 16,1 0 10-16,0 0-11 0,0 0-2 0,-1 2 0 15,1-2-1-15,0 0-1 0,-2 0-1 16,1 1-17-16,-1-1 8 0,-1 0 9 16,2 2 2-16,-1 0 0 0,2 0 1 0,0 0-1 15,0-2 1-15,1 0 0 16,0 0 32-16,1 0-12 0,1 0-7 0,-1 0-12 16,1 0-1-16,1 0 2 0,0 0 43 15,-1 0-29-15,3 0-16 0,0 0 0 16,-1 0-3-16,1 0 3 0,3 0 0 15,-3 0-1-15,0 0-1 0,2 0 2 16,0 0 2-16,-1 0 0 0,-2-2 0 16,0 1 11-16,1 1-11 0,-2 0 0 15,0 0-1-15,-2 0 0 0,1 0-1 16,0 0-3-16,1 0-16 0,-1 2 16 16,4-1 1-16,0 1 0 0,0 1 2 15,3 0 1-15,-1 0 2 0,0-1 1 16,3 2 8-16,-3-4 1 0,2 1-12 0,-2 1-1 15,-2-2 4-15,2 1 8 0,-3-1-11 0,-2 1 3 16,0 0-2-16,-2 0-1 0,0 0-1 16,1 0 0-16,2-1 1 0,-3 0 0 15,2 0-1-15,-1 0 1 0,1 0 1 16,-2 0 11-16,1 0-12 0,0 0 0 16,0-1-1-16,1-1 0 0,1 1-3 15,-1 0-13-15,0 1 0 0,0 0 0 16,0 0 13-16,0 0 1 0,-2 0-18 15,1 0 18-15,0 0-11 0,2 2 13 16,-3 0-2-16,3 0-1 0,-1-1 3 16,0 0 0-16,-1-1 1 0,2 0 2 15,1 2 17-15,-1-2 2 0,0 0-6 0,-1 0-16 16,1 0 1-16,0-2 1 0,1 2-1 16,-1 0 2-16,-1 0 17 0,2 0-20 15,0 0 0-15,2 0-1 0,-2 0 1 16,-1 0 3-16,1 0 10 0,2-1-12 15,-1 0 0-15,0 1 0 0,2-1 12 0,0 1-12 16,-1-1-1-16,2 0 12 0,-3 0-11 16,4 0 17-16,-2 0 4 0,0 1 4 15,1-1 9-15,-2-2-16 0,-1 3-3 16,1 0-14-16,-2-3 2 0,-2 2 8 16,0-1-8-16,1 1-1 0,3 1 16 15,-1-2-17-15,0 2 1 0,3-1 16 16,-2 0-19-16,0 0-12 0,2 0 9 15,-2 1 0-15,-1 0-13 0,2 0 4 0,-1 0 10 16,-2 0 2-16,3 0 2 0,-2 0 17 16,1 0-18-16,2 1 1 0,-1-1 0 15,1 0 1-15,2 0 10 0,-2 0-10 16,1 0 10-16,-1 0 0 0,0 0-11 16,-1-1 17-16,3-1-18 0,-2 0 12 0,2 2 0 15,-1-2-13-15,2 0-2 16,-2 0 0-16,2 0 2 0,-3 2-1 0,2-1-2 15,-3 1 1-15,0 0-11 0,1 0 10 16,-2 0 3-16,0 0 0 0,1 0 2 16,-2 0 0-16,3 0 18 0,0-2-18 15,-1 1 1-15,3 1 10 0,-2-3-12 16,3 3-1-16,-2 0 0 0,1-1 0 16,-1 1 0-16,1 0-1 0,-4 0 1 0,1-1 1 15,-2 1 15-15,-2-1-1 0,-1-1 8 16,1 2 9-16,1-1-1 0,-2 0-18 15,0 1-10-15,-2 0 0 0,-1 0-2 16,-2 0 1-16,-5 0-2 0,0 0 0 16,-1 0-13-16,-4 0-9 0,-3 0-1 15,1 0 1-15,-2 1-3 0,-2 1 2 16,0-1-5-16,-1 0 2 0,-1-1 4 0,1 1 6 16,-1-1 3-16,0 0 10 0,0 1 0 15,0-1-1-15,0 0 4 0,0 0 0 16,0 0 13-16,0 0-10 0,0 0-3 15,-3 0-19-15,-3 0-234 0,-12-5-185 16,0-2-388-16,0-4-875 0</inkml:trace>
  <inkml:trace contextRef="#ctx0" brushRef="#br0" timeOffset="89347.51">21609 13931 155 0,'0'0'173'15,"0"0"-52"-15,0 0-53 0,0 0 14 16,0 0 42-16,0 0 19 0,0 0 17 0,0 0-27 16,0 0-2-16,0 0-8 0,2-2-31 15,-1-1-37-15,0 2-13 0,1-2-9 16,0 2-1-16,-1-1-6 0,0 0 10 15,1 2 6-15,-1 0-19 0,0 0-23 16,-1 0-20-16,1 0-19 0,0 0-3 16,1 0 41-16,-1 2 1 0,1-2 16 0,0 2 7 15,-1-1-10-15,1 1 7 0,-1-1 6 16,0-1 6-16,1 1-6 0,0-1 3 16,1 0 10-16,2 0 4 0,1 0-8 15,1 3-6-15,2-3-9 0,0 0-7 16,4 2-13-16,-2 0 0 0,3-1 0 15,1 3 2-15,-1-3 14 0,2 3 7 0,0-1 6 16,2-1 7-16,-1 0 19 0,0-1 3 16,0 0 7-16,1-1-10 0,1 0-10 15,0 0-13-15,-1 0-6 0,2-1 0 16,1 0-13-16,-3 1 3 0,2 0-13 16,-2-2 9-16,2 2-12 0,-1 0-1 15,-2 0-18-15,0 0 3 0,1 0 3 16,1 2 12-16,1 0 1 0,-2 0 13 15,3 1 3-15,0-2 6 0,0-1-18 16,2 2 12-16,2 0-3 0,-1-2 0 0,-1 0-10 16,2 0 13-16,0 0 3 0,3 0 17 15,-1 0-4-15,-2 0-10 0,4 0 1 16,-2 0-10-16,-1 0-11 0,3 0 0 16,-3 0-1-16,1 0-1 0,2 0 3 0,-3 0 43 15,1 1-24-15,1 1-20 0,-2-2 1 16,2 2 10-16,0-2-9 0,0 0-1 15,3 0 10-15,-2 0-1 0,2 0 1 16,-1 0 10-16,2 0-4 0,-2 0-17 16,2 0 1-16,-1 0 0 0,2 0 10 15,-3 0-12-15,3 0 12 0,-3 0-10 16,2 1 13-16,-1 1-12 0,-1-1 9 16,1 0-1-16,-2 2-10 0,-1-3 11 15,1 2 0-15,-3 0 0 0,4 0-10 16,-2 0 20-16,1-1-11 0,2 2-8 15,-1-3 18-15,4 0-3 0,1 2-6 0,-2-1 9 16,2 1 10-16,1-2-16 0,-1 2 35 16,-3-2-28-16,2 0-20 0,-3 2 0 15,1-2 10-15,-2 2-13 0,0-1 1 16,-1 0 1-16,0 0 11 0,-1 2 6 0,1-3-7 16,-1 0-10-16,-1 2 2 0,2-2-2 15,-1 2 11-15,-1-2-11 0,3 0 10 16,-1 1-10-16,2 0 11 0,-1-1-11 15,3 1 21-15,-2 0-1 0,2 1-3 16,0-1-17-16,-2 0 14 0,2 2 0 16,-3-1-13-16,2 0-2 0,-2 1 2 15,1 0 10-15,-2 0-10 0,2-2 0 16,-2 1 0-16,2 0 10 0,-2 0 6 16,2 1 0-16,-1-3-16 0,3 1 10 0,-2-1-12 15,3 2-1-15,-2-2 2 0,-1 1 11 16,3-1-11-16,-2 0 1 15,0 0-1-15,-1 0 11 0,1 1-11 0,0-1 14 16,-3 0-14-16,3 1 0 0,-3-1 1 16,0 0-1-16,1 0-1 0,-2 0 0 0,0 0 0 15,-1 0 2-15,1 0-1 0,2 0-2 16,-2 0 3-16,2 0-1 0,0 0-2 16,1 0 1-16,-2 0 0 0,3 0-1 15,-2 2-1-15,1-2 0 0,-1 2 1 16,2-2 0-16,-3 2 2 0,3-2 0 15,-3 0 11-15,2 0-11 0,-2 0 1 16,1 0 0-16,-2 0-1 0,3 0 0 16,-1 0-2-16,0 0-1 0,1 0 0 15,1-2 0-15,-1 2 0 0,2 0-1 16,-3 0 2-16,2 0 1 0,-3 0 0 0,2 0 0 16,-3 0 1-16,2-2 0 0,-2 2-1 15,-1 0 0-15,3-2-1 0,-3 1-1 16,-1 1 1-16,2 0 0 0,-4-1 2 15,1 1 0-15,0-1-2 0,1 1 0 16,-1-2 3-16,0 1-2 0,-2 1 0 0,3 0 1 16,-3 0 1-16,0-3 0 0,-2 1 10 15,1-2-11-15,0 3 1 0,-2-2 16 16,-1 0-19-16,2 0 0 0,0 1-1 16,-1 0 0-16,1-1 1 0,0 1-1 15,-2 0 0-15,2-1-12 0,-1 2 12 16,-1-1 0-16,1 0-1 0,-2 2-1 15,1 0-10-15,0 0 11 0,-1 0 0 16,-1 0 2-16,1 0-1 0,2 0 1 16,0 0 0-16,0 0 2 0,1 0 1 0,1 0-3 15,3 0 1-15,-3 0 0 0,2 0-1 16,0 0 1-16,-2-2-1 0,1 2 0 16,0 0-2-16,2 0 2 0,-2 0-1 15,0 2-1-15,-2-2-1 0,0 0 1 16,0 2 0-16,-1 0 2 0,0-1 0 0,0 0 2 15,0-1 13-15,1 0-11 0,-1 0 8 16,0 0-10-16,1 0 0 0,-1 0 0 16,-2 0 1-16,1 0-3 0,-3-1-2 15,-2 0 2-15,0 1 2 0,0 0-1 16,-4 0 1-16,0 0-1 0,-1 0-1 16,-3 0 0-16,2 0-2 0,-2 0-2 15,-1 0-11-15,1 1-1 0,-2 0 13 16,0 0-13-16,-1 0 13 0,1 1-13 0,1-2 15 15,-3 2 0-15,1-2 1 0,-2 2 1 16,0-2 1-16,-1 0 14 0,0 0-16 16,0 0-9-16,-5 0-48 0,-7 0-60 15,-22-12-243-15,4 2-750 0,-4-5-976 0</inkml:trace>
  <inkml:trace contextRef="#ctx0" brushRef="#br0" timeOffset="125611.35">18748 13566 1967 0,'0'0'273'0,"0"0"-215"0,0 0-39 15,0 0 82-15,0 0 2 0,0 0 13 16,0 0-13-16,0 0 45 0,0 0 3 0,-4-43-26 16,6 40-36-16,-1 0-15 0,-1 3-23 15,1-2-51-15,-1 2-16 0,1 0-48 16,0 2-29-16,0 6 93 0,1 1 39 16,1 3 9-16,2 5-7 0,-1 0-22 15,0 4 13-15,0 2-32 0,1-1 0 16,1 4 0-16,-1-1 25 0,-1-1-21 15,2-1-4-15,2-3 12 0,-2-5-12 16,3-1 13-16,-1-5 9 0,1-4 13 16,2-4 3-16,-1-1 7 0,6-4 2 15,2-6 1-15,6-5 2 0,7-5 29 16,5-6-48-16,6-7-27 0,13-12-1 16,18-15-1-16,16-14-1 0,11-7 2 0,2 1-3 15,-2 2-1-15,-3 12-24 0,2 0 9 16,-1 7-37-16,-7 7 15 0,-10 6 36 15,-9 10-14-15,-21 10-6 0,-12 9 0 0,-16 7 6 16,-5 2-22-16,-2 3-3 0,-1 1-36 16,-4 0 7-16,-4 3-31 0,-3 1-85 15,-3 2-96-15,-1 5-53 0,-7 2-235 16,0-1-592-16</inkml:trace>
  <inkml:trace contextRef="#ctx0" brushRef="#br0" timeOffset="129343.95">20361 16470 1213 0,'0'0'133'0,"0"0"-71"16,0 0 6-16,0 0-25 0,0 0-40 0,0 0-3 16,0 0 19-16,0 0 40 0,0 0 3 15,-18-19 9-15,18 19-9 0,-1 0-49 16,1 0-13-16,0 0-39 0,0 0-10 16,0 0 7-16,0 0 16 0,0 0 26 0,0 0 15 15,0 0 8-15,0 0-7 16,0 0 4-16,0 0 15 0,1 0 11 0,2 0 29 15,-2 2 12-15,0 0-9 0,1-1-45 16,-1 0 48-16,0 0 3 0,0 0-29 16,-1-1-29-16,2 0-3 0,0 1-4 15,-1 0 0-15,2-1 17 0,3 1 12 16,0 2 33-16,2-2-32 0,3 2-1 0,-1 0-25 16,3-1 9-16,0 1-13 0,-1-1 0 15,3 1-3-15,1-2-3 0,4 0 13 16,1-1 55-16,4 0 15 0,2 0-22 15,7-2-26-15,1 1-26 0,0-3-6 16,2 1-15-16,0 2-1 0,-2-1-1 16,-2 1-15-16,-1 1 13 0,-3 0 1 15,-1 0-17-15,-1 0 16 0,3 0-9 0,-2 1 8 16,0 2 4-16,4-3 3 0,0 3 0 16,3-1 0-16,3 0 10 0,1-1-12 15,1 1 1-15,3-2 11 16,1 1-12-16,1 0-1 0,3-1 0 0,-1 0 16 15,1 0-15-15,2 0 0 0,-1 0 11 16,0-1-12-16,-1 0 0 0,-3 1-4 0,1 0 1 16,-3 0-19-16,-1 0 20 0,-2 2-1 15,-1 0-1-15,1 1 2 0,0 0 2 16,0-2 0-16,-1 1 0 0,5 0 3 16,-1-2 13-16,2 0 7 0,1 0-10 15,3-2 3-15,1-1-14 0,1 0 1 16,0 0 9-16,3 1-12 0,-2 0-23 15,3 0 20-15,-5 2-16 0,-2 0 3 16,-5 0 15-16,-5 2 0 0,-8 0-12 16,-3 0 12-16,-6 0 1 0,-7-2 14 0,0 1-13 15,-3-1 12-15,-3 0-1 0,0 0 14 16,2 3 9-16,-2-3-13 0,2 0-9 16,-1 0-10-16,1 0 17 0,-3 0 2 15,-2 0 0-15,3 0 7 0,-4 0 9 0,-2 0 10 16,0 0 3-16,-2 0 3 15,1 0-13-15,-1 0-19 0,0 0-6 16,0 0-13-16,0 0-1 0,0 0-2 0,0 0-18 16,-4 0-29-16,-7 1-45 0,-18 3-304 15,1 0-345-15,-2-4-1035 0</inkml:trace>
  <inkml:trace contextRef="#ctx0" brushRef="#br0" timeOffset="130740.81">18615 15879 1216 0,'0'0'283'0,"0"0"-202"16,0 0-9-16,0 0 6 0,0 0 33 15,0 0 5-15,0 0 50 0,0 0-43 0,0 0-74 16,0 0-49-16,-2-17-10 0,5 17-16 16,2 0-6-16,1 0 4 0,-3 3 28 15,0 3 12-15,1 2 14 0,0 1 33 16,-2 3 15-16,-1 1 13 0,0 1-32 15,0 3-9-15,0-1-8 0,1-1-38 16,-2 1 20-16,3-1-4 0,1-2-15 0,2-3 15 16,0 2-13-16,0-5 13 0,5 1 4 15,-2-3 5-15,3-2 11 0,0 0 9 16,3-2-3-16,3-1 0 0,1 0 12 16,3-6-6-16,4-2 26 0,5-3-7 15,5-6 10-15,4-3-16 0,14-9-13 16,20-11-10-16,15-11 16 0,9-8-13 15,-1-3-6-15,-7 5 7 0,-9 5 27 16,-3 4-31-16,-2 7 29 0,-9 4-55 0,-7 6-12 16,-13 8 0-16,-12 8-57 0,-13 3-44 15,-5 4-29-15,-2 3-90 0,-3-2-75 16,-6 2-198-16,-6 1-263 0,-2 1-895 0</inkml:trace>
  <inkml:trace contextRef="#ctx0" brushRef="#br0" timeOffset="137974.57">26877 16402 267 0,'0'0'209'0,"0"0"-65"0,0 0-79 15,0 0-52-15,0 0 3 0,0 0 75 16,0 0 53-16,0 0-1 0,0 0-13 16,-16-11-19-16,15 10-10 0,-1 1-20 0,1 0-35 15,-1-3-7-15,-1 3 3 0,-3-1 36 16,3-1 7-16,-1 2-20 0,-1 0-43 15,-3 0-22-15,0 3-29 0,-3 1 29 16,0 4-16-16,-4-3 14 0,2 2-9 16,0 1 11-16,1-4 1 0,3 1 25 0,-1-2-6 15,4-1 2-15,2 1 14 0,1-3 35 16,-1 0 11-16,2 0-11 0,1 0-32 16,1 0-10-16,0 1-6 0,0 0-14 15,0-1-9-15,0 0-13 0,0 0 13 16,0 0 15-16,0 0 11 0,0 0 13 15,0 0 10-15,0 0 15 0,0 0 17 16,0 0 6-16,0 0-3 0,0 0-16 16,0 0-26-16,0 0-20 0,0 0-22 15,0 0-3-15,0 0-26 0,1 0 6 0,5 1 23 16,-1 1 3-16,2 0 26 16,5 0-7-16,-2 1 7 0,5-2 6 0,-1 2 7 15,2 0 3-15,-1-1-10 0,4-1 4 16,-1 0 3-16,3-1-1 0,1 0-3 15,0 0 4-15,5 0-1 0,1-2 4 0,3-1 0 16,2 1-13-16,6-1-13 16,1 2-3-16,3 1 6 0,6-3-6 0,2 3 6 15,10 0-19-15,13 0 10 0,12 0 3 16,1-1-3-16,-3 1 6 0,-8-2-16 16,-6-1 16-16,0 0 15 0,-2 0 14 15,4 1-1-15,-2-3 23 0,0 1-7 16,-2 2 3-16,-1 1-41 0,1 1-3 15,-3 0 3-15,-2 0 19 0,-4 1-3 16,-11 3-18-16,-7 0-8 0,-10-1-14 16,-4 2 12-16,3-3-1 0,-2 3-8 0,5-3 8 15,-10 1 10-15,-3-2-7 0,-5-1 4 16,-4 0 6-16,-3 0 6 0,0-1-18 16,-2-2 9-16,-1 2 6 0,1-2-13 15,-2 0 7-15,-1 1 6 0,-1-1 3 16,1 3-10-16,-2-3-2 0,1 1-7 15,0-2-11-15,-2 2 3 0,2 0-4 0,-2 1 0 16,0-2-13-16,0 3-9 0,0-1-12 16,-2-1-22-16,-6-2-77 0,-2 2-222 15,-21-1-289-15,4 1-636 0,-3-3-634 0</inkml:trace>
  <inkml:trace contextRef="#ctx0" brushRef="#br0" timeOffset="158789.13">19138 9421 1261 0,'0'0'219'0,"0"0"-158"0,0 0 1 15,0 0 20-15,0 0-4 0,0 0 0 16,0 0-1-16,-41-50 37 0,39 46 74 15,0-2-3-15,0 1-69 0,1 0-48 0,0-1 3 16,1 2 3-16,-1 2 6 0,1-1-35 16,0 3-41-16,-1 0-4 0,-2 0-62 15,1 0-53-15,-4 3 44 0,-1 4 35 16,-5 0 36-16,-2 3 14 0,-1 1 5 0,-2 2 7 16,-1-1-6-16,1 2-5 15,2-1-15-15,2-1-20 0,0 2 17 0,3 1-36 16,0-1 17-16,2 3 18 0,-3 0-21 15,4 3 25-15,-2 2-2 0,2 2-2 16,-1 0 4-16,1 1-19 0,1-2 19 16,2 1 2-16,0-1-1 0,-2 0 41 15,1-2 0-15,2 2-6 0,-2 2-4 0,0 1-6 16,1 0-7-16,1 3-19 0,2 0 3 16,0 1 0-16,1 1-1 0,1 0-2 15,4-1 17-15,4-1-14 0,2-1 32 16,2-3 46-16,1-1-8 0,1-3-28 15,0-1-6-15,1-2-20 0,-3-2-16 16,0-3 10-16,0 0-11 0,-2-3 14 16,0-1-3-16,-2-3-10 0,2 2 1 15,-3-4-1-15,1 2 16 0,-1-1-17 16,2-1 0-16,-3 0 14 0,0 0-13 16,3-1 13-16,-3 0 3 0,2-1 7 15,-2-2-7-15,2 2 0 0,1-2 7 0,-2 0-4 16,3 0 16-16,-2 0 36 0,3 0 2 15,-1 0-25-15,2 0-4 0,2-2-12 0,-2 2-3 16,2 0-4-16,2 0-9 0,0 2 6 16,-1 3-21-16,1-4 14 0,0 2-14 15,2-1 14-15,-1 0-14 0,2 0 11 16,1-2-14-16,-1 2 0 0,5-2 1 16,3 0 0-16,2 0 20 0,4-4-7 15,3 4-11-15,-2-3 14 0,4 1-16 16,0 0 1-16,4 1 12 0,-1-1 4 15,5-1-18-15,-2 3-1 0,0-2 0 16,-1 2-2-16,0 0 2 0,2 0 0 16,-3 0 1-16,2 0 1 0,-1 0 2 0,0 0-1 15,1-2 9-15,-2-1-10 0,0 1 0 16,1-1 1-16,-1 1-2 0,0 0-1 16,1 2-3-16,0 0 1 0,-5 0-1 15,0 0-9-15,-3 0 9 0,-2 0-1 16,-4 0 1-16,-1 0-9 0,-3 0 10 0,-2 0 2 15,-3 0 2-15,2 0 0 0,-1 0 10 16,1 0-10-16,-1 0 0 0,1-2-1 16,3 1-1-16,-1 0 0 0,6 0-1 15,1 0 1-15,5 0-4 0,2-1 3 16,2-2 1-16,1 2-3 0,1 0 3 16,-3-1 0-16,0-1 0 0,-3 1 0 15,0 1 2-15,-5-1 1 0,0-1 13 16,0 0-15-16,-2 0 0 0,3-1-1 15,0 2-1-15,2 1-11 0,3-2-1 0,2 4 11 16,0-3-14-16,1 3 14 0,1 0-1 16,-2 0 0-16,0 0 0 0,-1 0 3 15,-2 2 1-15,-3-2 1 0,1 0 0 16,-2 0 10-16,-3-2-8 0,2 0 18 16,-2-1-22-16,3 0 0 0,-3 1 0 15,4 0-1-15,0 2-3 0,-3-2-8 0,2 2 10 16,-3 0-1-16,1 0-13 0,-3 0 13 15,1 0 0-15,-5 0 0 0,0 0 2 16,-1 2 1-16,-3-2 1 0,-1 0 1 16,0 0 10-16,0 0-12 0,1 0 3 15,2-2-2-15,-1 2 0 0,-1 0 0 16,1 0 2-16,-1 0-1 0,-2 0 1 16,-2 0 0-16,-5 0 0 0,-1 0-1 15,-3 0 1-15,-5 0-3 0,-2 0 0 16,-3 0-19-16,-13-2-166 0,-27-7-340 15,1 0-790-15,-2-3-534 0</inkml:trace>
  <inkml:trace contextRef="#ctx0" brushRef="#br0" timeOffset="161939.12">19616 9259 512 0,'0'0'303'16,"0"0"-303"-16,0 0-91 0,0 0 91 15,0 0 165-15,0 0-41 0,0 0 0 16,0 0-10-16,0 0 13 0,45 15 3 16,-35-15-42-16,4 0-17 0,4 0-35 15,0 2-13-15,1 3-20 0,2-1-3 16,1-1 0-16,0 2 2 0,3-2 14 0,2 1 4 15,4-1-1-15,2 1 14 0,1-1 9 16,6-1 4-16,1-2 6 0,2 1-17 16,6 0-6-16,-1-1-16 0,2 0-9 15,1 0 18-15,2 0-20 0,-3 0 0 16,4 0 20-16,-3 0 14 0,2 0-10 16,-4 0 45-16,4 0-9 0,-3 0-36 15,0 0-13-15,-2 0-12 0,0 0 12 0,-2 0 2 16,-2 0-15-16,2 1-1 0,1-1-3 15,0 3 3-15,2-2 0 0,1 2-2 16,1-1 3-16,2 2 0 0,-2 0 3 16,2-2 20-16,-4 2-10 0,-1-3-11 15,-3 3 17-15,-3-2 14 0,0 0 9 0,-3 0 9 16,1-2-5-16,-2 0-4 16,3 0-13-16,0 0-26 0,0 0-3 15,1 0-1-15,0 0 0 0,1 2 0 0,-2 0-12 16,0 1 12-16,0-1 1 0,-3 0 13 15,0-2-12-15,0 0 15 0,1 0-3 16,-1 0-11-16,0 0-1 0,0 0-1 16,2 0-1-16,-1 1-12 0,1 1 0 15,1 0 10-15,-1 1-10 0,0 0 11 16,0 0-11-16,-2 1 12 0,-1-2 1 0,-2 1 0 16,-3-1 13-16,3 0 3 0,-4 0 3 15,3-1-16-15,2-1-2 0,1 2 12 16,3-2-13-16,3 2 2 0,2-2 1 15,2 3 16-15,5-1-19 0,-3-2 0 16,4 3 0-16,-2 0 1 0,1-1 0 16,-2 0 1-16,0 0 11 0,-4 0-10 15,-1-1-1-15,-3-1 2 0,-2 0 15 16,0 0 0-16,-3 0 4 0,1 0-20 0,2-3 20 16,2-1-23-16,0 1-2 0,5 1 1 15,10 0 1-15,12 1 4 0,6 1 15 16,6 1-18-16,-7 4-2 0,-9-1 0 15,-14-2-1-15,-10 0 2 0,-10-1 0 16,0-1 1-16,3 0 12 0,6 0 12 16,8 0-12-16,-3 0 0 0,1 0 0 15,3-1-13-15,1-3 1 0,3 2 0 16,10-1 2-16,8 1-3 0,11 1-2 0,1 1-1 16,-8 0-13-16,-9 1 15 0,-9-1-1 15,-8 0-13-15,-12 0 15 0,-5 0 18 16,-2 0-17-16,6 0 24 0,7 0-22 15,6 0 29-15,-1 0 10 0,2-1 38 16,1 0-7-16,1 1-9 0,9 0-29 0,9 0-22 16,12 4-12-16,0 1 0 0,-5-1-1 15,-11-1-1-15,-16 0-1 0,-10 0 0 16,-10-1 2-16,2-2 2 0,3 0 11 16,7 2-12-16,8 0 18 0,-2-1-17 15,3 2-1-15,-2 0 1 0,2 0-1 16,-2-1 3-16,-1 1 8 0,0 0-9 15,-3 0-2-15,-1 0-1 0,-1-2 0 16,4 3-1-16,-1-3-1 0,15 3 2 16,14 1 2-16,16 5 36 0,5 2-16 15,-5 2-21-15,-6 1-1 0,-9-1 3 0,1 0 10 16,-2-1 3-16,-3-3-15 0,2 2 12 16,-4-3-11-16,-2-1-1 0,-6 1 0 15,-12-6 1-15,-11 1 11 0,-9-3-1 16,-6-1 11-16,0 0-20 0,0-2 16 15,-1-3 13-15,-6-1 18 0,1-2-5 0,-1-1-20 16,5 2-24-16,4-2-1 0,8 6-38 16,5 1-25-16,3 2 9 0,1 1 22 15,0 3 19-15,-1 0 12 0,-2 1 0 16,-3-2 0-16,-3-1 1 0,-5 0 13 16,-4-1-12-16,-5-1 15 0,-6 0 16 15,-6 0-4-15,-1 0 20 0,-4 0 21 16,-2 0-2-16,0 0-17 0,0 0-28 15,0 0-22-15,-1 0-1 0,1 0-15 16,-1 0-6-16,1 0 3 0,-1 0 0 0,0 0 16 16,0 0 0-16,0 2 1 0,0-2-11 15,0 0 11-15,0 0-17 0,1 0 3 16,0 0 1-16,1 0-4 0,1 0 3 16,3 0 15-16,0 2 1 0,0 1 1 0,3 0 0 15,-1-1 1-15,3 2 1 0,-1-1 13 16,3-1-3-16,-1 2-13 0,3 0 0 15,0 0-1-15,2 1-2 0,-2 0 1 16,3 2 1-16,-1-2 1 0,2 0-1 16,-3 0 1-16,1 0 0 0,-3-1 1 15,0 1 1-15,-1-2 0 0,-2 1 2 16,-1-1-2-16,-2-1-1 0,3 3 0 16,-3-2-2-16,2 0-1 0,1 3-11 15,2-1 11-15,-1 0-14 0,3 2 13 16,-1 1-29-16,-1 1 31 0,1-1-11 0,0 3 9 15,-2-1-16-15,2 0 18 0,-3 0 0 16,-2 0-11-16,3 1 12 0,-4-3 0 16,0 1 0-16,1 1 0 0,0 0 0 15,0-1-1-15,-1 3 1 0,3-1-2 16,-2 0-2-16,3 1 1 0,0 3-70 0,1-1 51 16,0 3-7-16,-2-2 4 0,0 2-23 15,-3 0 0-15,-2-2 4 0,-1 1 24 16,-3 1-12-16,-2 0 10 0,-1 1 19 15,-5 0-10-15,0-1 10 0,-4 3 0 16,0-2 3-16,1 0-7 0,-3-1 7 16,2 0 0-16,-1 2-2 0,-2-2 2 0,2 1 0 15,-4 0-1-15,1-1 1 16,-1 0 0-16,-2 0 0 0,-2 0-2 16,-2-2 1-16,-1 1 1 0,0-2 0 0,-1-1 1 15,-2-1 0-15,2 0-1 0,0-1 0 16,-1 0 0-16,0-2-2 0,1 0 2 15,-4 0 2-15,3-2 0 0,-3 0-1 16,-2 0 2-16,3-2 1 0,-2 0 24 16,-3-1-12-16,1 0-14 0,-2-2 2 0,-2-2 8 15,1 2-8-15,-2 1-2 0,-1-1-1 16,3 0-1-16,-2 0-2 0,1 1 0 16,3 2-21-16,-1-1 22 0,3 2-21 15,-2-1 21-15,3 3 0 0,-3-2 0 16,2 0 1-16,-4 0 0 0,0-1 3 0,-2-2 16 15,-3 0 0-15,-3-3-3 0,-2 0 3 16,-5-1-6-16,-9-4 0 0,4 0-10 16,3 0 0-16,2-2 16 0,12 5-17 15,-3-3-2-15,3 2-19 0,1 2 18 16,4-2-12-16,-2 3 13 0,-3 0 0 16,3-3 4-16,-2 1 8 0,-2-2-9 15,-3 0 13-15,-2-1-13 0,-3-2-1 16,-13-2 0-16,-10-4 0 0,-8-1 1 15,9 0 1-15,15 5 8 0,20 3-9 0,9 3 7 16,-1-1-10-16,-4 1-29 0,-6 1 7 16,4 2 6-16,-1 0 13 0,2 0-10 15,-3 0 13-15,3 0 0 0,-3 0 1 16,3 0-1-16,-3 0 2 0,2 0 0 16,-4 0 11-16,-1 0-10 0,1-2-2 0,-5-3 3 15,0 3-1-15,-3 0-2 0,1-2 0 16,2 2 0-16,0 0-1 0,4-1-1 15,1 2-1-15,2 1-14 0,-1 0 14 16,3 0 1-16,-4 0 1 0,0 0 2 16,1-2 11-16,-5 0-10 0,-1 0 9 15,-2-3-10-15,-4 1 0 0,1-2 0 16,-4 2-1-16,4-1 1 0,1 0-2 16,5 0 0-16,3 3-2 0,6 1-17 15,2-1 0-15,1 2 3 0,3 0-4 16,2 3-2-16,1 1 9 0,-1 0 13 0,1 0 0 15,-2-1 2-15,0 1-1 0,0 0 12 16,-4 0-12-16,-2-2 0 0,1 2 0 16,-3-1 2-16,0 2 0 0,-3-3 16 15,1 1-19-15,-2 1 0 0,-3-1 1 0,3 0 2 16,0-1 10-16,1 1-12 0,4-1-1 16,2 0-1-16,-1 2-2 0,1-1-13 15,0 0 14-15,-1 1 1 0,0 0 1 16,-3-1 0-16,2 0 3 0,-3-3 19 15,2 3-21-15,-3-3 1 0,-2 0 11 16,3 0-13-16,-3 0 0 0,0 0 0 16,3 0-1-16,-2 3 0 0,3-2-2 15,0-1 2-15,2 2 0 0,0-1 1 16,3 0 1-16,0 1-1 0,1-1 0 16,2 0-1-16,0-1 1 0,-1 0 1 15,-1 0 0-15,-3 0 12 0,3 0-10 0,-2 0 10 16,-2 0-10-16,2-2 0 0,0 1 0 15,-2 0 10-15,2 0-10 0,-1 0-1 16,-1 0-2-16,1 1 0 0,-2-1 0 16,2 1 1-16,-4-1 1 0,3 1 11 15,-2-3-10-15,2 0 13 0,0 3-16 0,1-3 1 16,1 0 1-16,-2 1-2 0,2 0 0 16,0 0 0-16,-2 0-1 0,2 2 1 15,0 0-2-15,-2 0-11 0,2 0 11 16,0 0-10-16,-2 0 10 0,5 2-2 15,-2 0 4-15,-1-2 0 0,3 0 16 16,0 0-13-16,2 0 20 0,-2 0-7 16,0-4-1-16,-2 1 1 0,0-2-13 15,-1 1 9-15,-1-1-10 0,0 0 0 0,-2 0-2 16,1 3-14-16,-3-1 10 16,0 0-11-16,-3 1 11 0,-1 0-12 15,0 2 15-15,-4 0 1 0,-3 0 0 0,-4-3 3 16,-3 1 9-16,-11 0-10 0,-12-3 0 15,-11-2 10-15,-3 0-12 0,2 1-35 16,3-2-307-16,24 2-415 0,5 1-1172 0</inkml:trace>
  <inkml:trace contextRef="#ctx0" brushRef="#br0" timeOffset="165472.25">22716 13034 280 0,'0'0'255'0,"0"0"-86"15,0 0 37-15,0 0-47 0,0 0 33 0,0 0 10 16,0 0-104-16,0 0-4 0,0 0-35 16,14-48-17-16,-11 45 30 0,0-1-8 15,0 0 1-15,-1 0 23 0,2 2 6 0,-3 1 0 16,0 1 3-16,0-2 10 0,-1 2-23 15,0 0-68-15,0 0-16 0,0 0-77 16,0 0-27-16,0 0 0 0,0 2 49 16,0 2 55-16,0 1 0 0,0 1 4 15,0 1 9-15,0 0 6 0,0 4-17 16,1-2 11-16,3 3 3 16,-2 0 4-16,2 0 9 0,0 1-16 0,2-1 6 15,0 0-3-15,-3 2 10 0,3-2-9 16,-1 0-1-16,-1-1 0 0,-1-2-15 15,0 2 2-15,0-3 10 0,1-1 3 16,-2-1 7-16,0-1-10 0,1-1 6 16,-2-2 7-16,0 0 6 0,0-2 4 0,-1 0 3 15,0 0 9-15,0 0 13 0,0 0 23 16,1 0 18-16,0 0 17 0,2 0-20 16,2 0-25-16,1-2-26 0,1-2-20 0,5-2-5 15,-1-1-11-15,4-3 4 16,3 1-16-16,2-3 0 0,2-1 1 0,1-1 31 15,4-3-31-15,4-2 2 0,2-2 15 16,1 1-17-16,6-2 1 0,0 0-2 16,3 0 3-16,-1 0 0 0,2 1 0 15,-2 0 42-15,-2 3-20 0,-5 3-25 16,0 1 0-16,-2 2-2 0,-5-1-1 16,-3 4 3-16,-2-1 0 0,-3 3-1 15,-4 0-1-15,-1 3-2 0,-5-1-12 16,-2 2 4-16,-3 1 9 0,0 1-16 0,-3 1 3 15,-1 0-3-15,0 0-1 0,-1 0-11 16,2 0 5-16,-2 0 13 0,0 0 13 16,0 0 4-16,0 0 12 0,0 0-13 15,0 0 8-15,0 0-11 0,0 0 0 16,0 0-2-16,0 0-1 0,0 0-10 16,0 0 12-16,0 0-1 0,0 0 2 0,0 0 0 15,0 0 0-15,0 0 13 0,0 0-10 16,0 0 16-16,0 0-6 0,1 0-12 15,-1 0 2-15,0 0 13 0,0 0-13 16,0 0-3-16,0 0-3 0,0 0-13 16,0 0-6-16,0 0 6 0,0 0 0 15,0 0 0-15,0 0 3 0,0 0 1 16,0 0 8-16,0 0 2 0,0 0 2 16,0 0 2-16,0 0 11 0,0 0 3 15,0 0 3-15,0 0 4 0,0 0 5 16,0 0-2-16,0 0-4 0,0 0 3 0,0 0 4 15,0 0-10-15,0 0-17 0,0 0-2 16,0 0-16-16,0 0-16 0,-1 0-31 16,-3 0-173-16,-3 3-69 0,-11 6-143 15,0-2-285-15,1-1-871 0</inkml:trace>
  <inkml:trace contextRef="#ctx0" brushRef="#br0" timeOffset="167269.94">27206 12939 834 0,'0'0'234'0,"0"0"1"0,0 0-82 15,0 0 32-15,0 0-58 0,0 0-33 16,0 0-16-16,0 0 55 0,0 0 7 16,-13-30-17-16,13 29-39 0,0 1-23 15,0 0-16-15,0 0-25 0,0 0-19 16,0 0-1-16,0 0-29 0,0 0-46 15,0 2-25-15,0 3 100 0,0 2 13 16,5 2 19-16,-1 0 20 0,0 5-10 16,1-2 7-16,4 2-14 0,-2-1 10 15,0 2 7-15,2-1-4 0,0 0-16 16,1-1-3-16,-2-1 7 0,3-1 2 16,-3 1-2-16,1-2-10 0,-3 0-1 0,1 2-12 15,-2-3 0-15,1-1-10 0,-2 0-1 16,-1-2 11-16,0 0-12 0,1-2 15 15,-1 1 0-15,-1-3-13 0,-1-1 29 0,0-1 4 16,-1 0 12-16,1 0 25 16,1 0 106-16,0 0 24 0,1-1-80 0,1-4-53 15,3 0-23-15,1-2-19 0,1 1-15 16,0-2 3-16,3 0-15 0,-2-1 15 16,4-2-16-16,2 0-13 0,-1 0-1 15,5-2 12-15,3-2 2 0,4-1-19 16,3-2 17-16,5-3 2 0,4-2 0 15,5-3-2-15,3-3-11 0,13-7 10 16,15-7 3-16,8-4-2 0,5 1 1 16,-7 8-24-16,-10 6 9 0,-12 11-31 15,-12 4 26-15,-8 4 20 0,-10 4 2 0,-1 0 25 16,1 2-24-16,5-4-2 16,1 2-1-16,-5 1 1 0,-4 0 1 0,-4 2 1 15,-5 0 1-15,-1 1 12 0,-5 1-13 16,-4 3 2-16,-1-1-4 0,-2 0-3 0,0 1 0 15,-1 0-22-15,-1-1 3 0,1 1 3 16,-2 1-3-16,1 0-3 0,0 0 6 16,0 0 3-16,-1 0 13 0,1 0-13 15,-1 0 14-15,-1 0 0 0,0 0-2 16,0 0 2-16,0 0 2 0,0 0 1 16,0 0 25-16,0 0-4 0,0 0 0 15,0 0-3-15,0 0-16 0,0 0-2 16,0 0-1-16,2 0 0 0,-2 0 0 15,1 0 1-15,-1 0-1 0,0 0-2 16,0 0-10-16,0 0-1 0,0 0 10 0,0 0 3 16,0 0 0-16,0 0 2 0,0 0 10 15,0 0-9-15,0 0-1 0,0 0 0 16,0 0-2-16,0 0-1 0,0 0 0 16,0 0 0-16,0 0 0 0,0 0-2 0,0 0 0 15,0 0 0-15,0 0 0 16,0 0 0-16,0 0-10 0,0 0 10 0,0 0-13 15,0 0 13-15,0 0 1 0,0 0 0 16,0 0 1-16,0 0 1 0,0 0 2 16,0 0 14-16,0 0-1 0,0 0 4 15,0 0 0-15,0 0-3 0,0 0-13 16,0 0 16-16,0 0-15 0,0 0 11 16,0 0 1-16,0 0-13 0,0 0 13 15,0 0-13-15,0 0 10 0,0 0-11 0,0 0-1 16,1 0-1-16,-1-2-1 0,0 2 0 15,0 0-2-15,0 0-1 0,0 0-11 16,0 0 13-16,0 0-1 0,0 0 3 16,0 0 1-16,0 0-1 0,0 0 0 15,0 0 2-15,0 0-1 0,0 0 1 16,1 0 0-16,-1 0 10 0,0 0-11 0,0 0 2 16,0 0 9-16,0 0-9 0,0 0-1 15,0 0-1-15,0 0-1 16,0 0-1-16,0-2-1 0,0 2-1 0,0 0 0 15,0 0 0-15,0 0-13 0,0 0 13 16,0 0 1-16,0-3-11 0,0 3 11 16,0 0-10-16,0 0 9 0,0 0-9 15,0 0-1-15,0 0 1 0,0 0 8 0,0 0-11 16,0 0-1-16,0 0-13 0,0 0-43 16,-1 0-192-16,-6 3-130 0,-8-1-128 15,-1 0-283-15,-1-2-785 0,73-7 1590 0</inkml:trace>
  <inkml:trace contextRef="#ctx0" brushRef="#br0" timeOffset="168854">22615 15530 878 0,'0'0'163'0,"0"0"-20"16,0 0-45-16,0 0-52 0,0 0 16 15,0 0 68-15,0 0 75 0,0 0 19 16,0 0-10-16,0 0-52 0,-17-8-72 15,17 7-44-15,0 1-24 0,0 0-22 16,0 0 0-16,0 0-16 0,0 0 0 16,0 0-3-16,0 0-27 0,0 0-22 15,0 0-6-15,0 0 3 0,0 2 67 16,0 3 4-16,0 0 33 0,0 4-1 0,0 0-6 16,1 1-10-16,4 0 10 0,-1 1-6 15,1 2-4-15,1 0 10 0,2-1-4 16,-1 1-6-16,1 0 7 0,1 0-20 15,-3-2 36-15,4-1-20 0,-3 0 1 16,-1 0-4-16,2-2 0 0,-1 0 7 0,-1-1-20 16,1-1 16-16,-1-2 7 0,-1-1 6 15,4-2 14-15,-2 0 8 0,1-1 4 16,4 0 36-16,1-2 40 0,2-4-6 16,3-2-45-16,4-2-28 0,4-2-17 15,1-2-3-15,3-3-33 0,4 0 11 16,5-3 9-16,2-3-6 0,6 0-16 15,12-8 1-15,14-5 10 0,12-8-11 16,6-4 0-16,-8 7 0 0,-9 2 0 16,-8 10-2-16,-8 2-24 0,-7 5 7 0,-13 5 19 15,-10 6-16-15,-2-2 3 0,4 1 13 16,1-3 11-16,3 1-11 0,-3-1-13 16,-5 4 10-16,-3 1 3 0,-4 2-19 15,-1 0 6-15,-4 2 13 0,-3-1 0 16,-1 4 0-16,-4-1 0 0,0 1 0 0,-3 3-16 15,0-3 4-15,1 3 8 0,-3-1-12 16,0 1 0-16,0 0-6 0,0 0 3 16,-1 0 3-16,0 0 16 0,0 0 2 15,1 0 11-15,-1 0 3 0,0 0 9 16,0 0 1-16,0 0-7 0,0 0-6 16,0 0-10-16,0 0-1 0,0 0-2 15,0 0-1-15,0 0-18 0,0 0 6 0,0 0-3 16,0 0-3-16,0 0 3 0,0 0 13 15,0 0 3-15,0 0 0 0,0 0 29 16,0 0 9-16,0 0 7 0,0 0-1 16,0 0-6-16,0 0-3 0,0 0-9 15,0 0-7-15,0 0-17 0,1 0-2 16,-1 0-19-16,0 0-10 0,0 0-3 16,0-2 4-16,0 2 5 0,0 0 1 0,0 0 0 15,0 0 3-15,0 0 16 0,0 0 2 16,0 0 1-16,0 0 2 0,0 0 14 15,0 0 0-15,0 0-13 0,0 0 16 16,0 0-19-16,0 0 0 0,0 0-16 16,-1 0-16-16,-2 2-22 0,-4-1-151 0,-1 3-77 15,-1 2-193-15,-9 1-142 0,0 0-504 16</inkml:trace>
  <inkml:trace contextRef="#ctx0" brushRef="#br0" timeOffset="170004.96">27014 15370 1343 0,'0'0'185'0,"0"0"-84"15,0 0-6-15,0 0-53 0,0 0-6 16,0 0 16-16,0 0 51 0,0 0-12 15,0 0-91-15,4-11-22 0,-4 15-33 16,0-1 55-16,1 5 39 0,2 0 13 16,0 3-3-16,1 0 19 0,4 1 13 15,-1 1-26-15,0-1 7 0,3 0-1 16,-2 0-3-16,2 1 0 0,-2 0 17 16,3 0-27-16,-3-1-19 0,2 0 6 15,-1-2-9-15,-2 2-7 0,1-3 14 16,-1 1 18-16,2 0-6 0,-3-5 3 15,0 2 3-15,0-2-12 0,0 0 3 0,1-2-4 16,-3 0 4-16,3-2 9 0,-2 2 9 16,1-3 14-16,3 0 2 0,0 0-3 15,1-2-6-15,3-2 12 0,4 0-19 16,3-3-16-16,3-3-6 0,6 0-19 0,3-6 6 16,6-2-6-16,4-2-17 0,5-1 0 15,6-5 1-15,9-9-2 0,13-6 24 16,14-9-3-16,7-3-15 0,-4 4-4 15,-4 11-3-15,-13 6 3 0,-5 7 85 16,-8 1-44-16,-14 7 16 0,-11 3-23 16,-12 6-9-16,-4 0-3 0,4 0 10 15,-2 0-14-15,0 0-5 0,-6 2-15 16,-5 3-1-16,-2 0-1 0,-4 2-21 16,-4 1-3-16,-1 0-9 0,0 0-3 0,-1 0-1 15,0 0 16-15,0-1 10 0,0 0 11 16,0 1-1-16,0 0 2 0,1 0 0 15,0 0 15-15,1 0-12 0,0 0 0 16,-1 0-2-16,1 0-1 0,-2 0 0 16,0 0 0-16,0 0-1 0,0 0 1 0,0 0-2 15,1 0-10-15,-1 0 10 0,0 0-17 16,0 0-7-16,-1 0-27 0,-6 2-117 16,-2 2-86-16,-21 2-158 0,3 2-338 15,-2-5-884-15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8T07:05:50.390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7408 9365 238 0,'0'0'297'0,"0"0"-36"16,0 0-92-16,0 0-9 0,0 0-37 15,0 0-9-15,0 0-29 0,0 0-20 16,0 0-16-16,0 0 0 0,-4-19 9 0,4 18 1 16,0 0-7-16,0 0 0 0,0 1 0 15,0 0 6-15,0 0 10 0,0-1 10 16,0 0-10-16,0 1-16 0,0 0-52 15,0 0-3-15,0 0 2 0,0-1-22 16,0 1 7-16,0 0-13 0,0 0-4 16,0 0 7-16,0 0 0 0,0 0 0 15,0 0 13-15,0 0 13 0,0 0 3 16,0 0 23-16,0 0 3 0,0 0 3 16,0 0 4-16,0 0-4 0,0 0-2 15,0 0-5-15,0 0 8 0,0 0 6 0,0 0-7 16,0 0-29-16,0 0-3 0,1 0 0 15,2 0-1-15,0 0-15 0,0 0-3 16,2 1-11-16,0 0 8 0,-2 1 6 16,-1-1 13-16,0 0 3 0,1-1 0 15,-1 0 17-15,2 1-1 0,-2 0-13 16,0-1 13-16,0 0-3 0,-1 0 7 0,0 0-4 16,0 1 0-16,0-1-3 0,0 0 0 15,-1 0 6-15,0 0 20 0,0 0 0 16,0 0-4-16,0 0 1 0,0 0-7 15,0 0 13-15,0 0 0 0,0 0-3 16,0 0-1-16,0 0-2 0,0 0-1 16,0 0-3-16,0 0-6 0,0 0-10 15,0 0-14-15,0 0-1 0,0 0-1 16,0 0 0-16,0 0 0 0,0 0 4 16,0 0 15-16,0 0 10 0,0 0 6 0,0 0-13 15,0 0 1-15,0 0-10 0,0 0-11 16,0 0-1-16,0 0 1 0,0 0 0 15,0 0-2-15,2 0-3 0,0 0-39 16,-1-2-138-16,1 0-420 0,-2 0-918 0,-7 8 836 16</inkml:trace>
  <inkml:trace contextRef="#ctx0" brushRef="#br0" timeOffset="6255.85">10295 7219 802 0,'0'0'339'16,"0"0"-98"-16,0 0-26 0,0 0-40 16,21 46-51-16,-14-36-17 0,2 0 0 15,-1-1 10-15,1-3-30 0,-2 1-6 16,-1-3 3-16,2-2 19 0,-2-2 13 15,-1 0 23-15,3 0-1 0,-1-6 22 16,5-1-3-16,-1-3-14 0,6-4-41 16,-1-3-14-16,3-4-40 0,1-4 12 0,2 0-7 15,4-2-21-15,0-2-30 0,5 1 20 16,0 1-19-16,2 3-3 0,-1 3-9 16,-3 4-7-16,-2 5-6 0,0 3-7 15,-4 1-2-15,-3 4 6 0,-2 0-1 0,-4 3-5 16,1 1-1-16,-1 1-19 0,-1 5 1 15,0 4 9-15,0 0 25 0,-4 1-3 16,0 2 16-16,-3 1 1 0,-1-2-1 16,-2 0 3-16,-2-4 0 0,-1-1 13 15,0-2-10-15,0-5 19 0,0 2 16 16,0-2 29-16,0 0 37 0,0-2 16 16,-2-3-19-16,-1-2-55 0,-2-5-46 15,-2-1-16-15,1-2-6 0,-1-2-12 16,-4 2 15-16,2-1-16 0,-3 3 13 0,-2 2 3 15,-2 2-22-15,-3 6-22 0,-4 3-16 16,-4 3 13-16,-1 6 21 0,-7 6 7 16,3 4 13-16,-2 6-4 0,4 2 7 15,3 2-4-15,8 0 10 0,7-1-12 16,6-1 24-16,6-2-6 0,11-2 10 0,9-3 51 16,6-3 12-16,8-2-15 0,6-5-3 15,2-2-14-15,0-4-8 0,0-1-23 16,-6-3-202-16,-5 0-95 0,-3-7-176 15,-5-2-106-15,-1-8-19 0,3-15-230 16</inkml:trace>
  <inkml:trace contextRef="#ctx0" brushRef="#br0" timeOffset="6831.53">11111 6972 399 0,'0'0'766'16,"0"0"-271"-16,16-48-28 0,-14 38-40 16,-2 3-63-16,1 6-101 0,-1 1-238 0,0 1-25 15,0 10-9-15,0 5 9 0,0 7 99 16,0 7-16-16,-6 12-13 0,-4 13 0 15,-2 7-26-15,-3-5 3 0,4-13-28 16,3-15 0-16,3-10-18 0,-2 0 3 16,1 2 11-16,1-2-11 0,1-4 11 15,1-6-11-15,-2-4 18 0,5-5 22 0,0 0 60 16,0-9-13-16,7-5-55 0,0-6-36 16,6-5-28-16,2-4-3 0,3-3-4 15,3 2 4-15,0-2 6 0,-2 5 12 16,-1 6 2-16,-2 2 11 0,-7 6 0 15,0 4-10-15,-4 4-6 0,-2 3-21 16,1 2-65-16,1 3 11 0,-2 7 43 0,1 4 32 16,-1 6 13-16,1 2 3 0,0 3 3 15,0 2 9-15,2-3-12 0,1-2-2 16,4-3 2-16,3-5 13 0,1-5-10 16,4-3-3-16,1-6-35 0,3 0-16 15,1-6 6-15,-2-5-6 0,-2-5 16 16,-1-2 33-16,-6-4 2 0,0 1 2 15,-6-1 21-15,0 0 15 0,-5 2 32 16,-2 1 22-16,0 5 25 0,-1 3-19 16,-4 2-22-16,1 6-20 0,0 1-14 0,-2 2-42 15,-3 2-53-15,2 7 12 0,-3 2 28 16,3 6 11-16,1 3 1 0,3 0-2 16,3 1-8-16,1-4 11 0,7 0 13 15,5-2 3-15,2-2 12 0,3-3 4 0,2-4 12 16,-1-1 0-16,0-5-1 0,-2 0 2 15,-5-1 5-15,-4-6 7 0,-1-5-5 16,-5-2-27-16,-2-3-25 0,-2-6 0 16,-8 0-34-16,-4-1 6 0,-3-1 0 15,2-1 9-15,-3 4-2 0,3 2 5 16,1 6 0-16,6 4-6 0,2 7-4 16,2 1-30-16,4 2-60 0,0 5-257 15,5 4 6-15,10 10-170 0,2-1-735 0</inkml:trace>
  <inkml:trace contextRef="#ctx0" brushRef="#br0" timeOffset="7215.83">11874 7139 1500 0,'0'0'238'0,"0"0"-92"0,0 0 87 15,24-53-35-15,-21 44-43 0,0 2 71 16,-3 3-29-16,0 2-34 0,-1 1-76 16,-5 1-87-16,-6 4-52 0,-2 4 52 15,-5 3 30-15,-1 3 21 0,-1 3 7 16,1 0-1-16,4-2-9 0,3 1-3 0,5 0-7 16,4-2-25-16,4 1-1 0,0-1-12 15,7-2 3-15,8-3 19 0,3-1 16 16,6-2 3-16,3-2 7 15,1-2-14-15,1-2-18 0,-4-2 0 0,-5-5 3 16,-3-2 13-16,-8-2-29 0,-2-1 28 0,-7-5-15 16,0-2 12-16,-10-2-28 15,-2 0 0-15,-5-1-16 0,-2 1 16 0,-2 2 28 16,0 4-9-16,2 3-19 0,2 1-31 16,2 5-6-16,6 5-26 0,3 1-26 15,3 0-54-15,3 6-342 0,12 6-166 16,3 0-559-16</inkml:trace>
  <inkml:trace contextRef="#ctx0" brushRef="#br0" timeOffset="7650.08">12238 7023 2172 0,'0'0'433'15,"0"0"-188"-15,0 0 56 0,0 0-62 16,-57-32-96-16,40 29-35 0,-3 3-4 15,4 0-6-15,0 4-47 0,5 3-51 0,1 4-34 16,7 2 15-16,3 2 6 0,2 1 13 16,9 4-2-16,4-3 2 0,5 2-3 15,3 0 1-15,1 1-99 0,0-2-101 16,-2 1-82-16,-3-1-100 0,-4 2-126 16,-8-2 218-16,-5 0 130 0,-2-4 16 15,-6-3 99-15,-7-2 47 0,-2-4 46 16,-3-2 152-16,-2-2 65 0,1-1-1 15,3-1-30-15,0-6 3 0,5 1-17 16,2-4-49-16,4 1-3 0,5-5-37 16,0-4-72-16,12 0-53 0,3-2-4 0,8-2-15 15,5 0-4-15,1 0-6 16,3 3 12-16,-2 2 10 0,0 3 1 16,-4 4-1-16,-3 3-12 0,-5 3 13 0,-2 2-2 15,-5 2-34-15,0 2-19 0,-3 6 51 0,-1 2 6 16,-2 4 95-16,-3 2 3 15,-1 1-9-15,-1 4-26 0,0-4-16 16,-4 2-19-16,0-2-15 0,1-3-13 0,-2-3-161 16,0-6-165-16,2-5-321 0,-1-1-635 15</inkml:trace>
  <inkml:trace contextRef="#ctx0" brushRef="#br0" timeOffset="7792.53">12411 6909 2538 0,'0'0'541'0,"0"0"-308"0,0 0-68 16,0 0-57-16,0 0-73 0,0 0-35 16,0 0-124-16,0 0-102 0,0 0 153 15,0 0 57-15,0 0-488 0,18 48-1471 0</inkml:trace>
  <inkml:trace contextRef="#ctx0" brushRef="#br0" timeOffset="8557.23">12593 7040 2698 0,'0'0'456'0,"0"0"-271"0,0 0-185 15,0 0-19-15,0 0 19 0,0 0 16 16,0 0 10-16,0 0-7 0,-3 64 19 16,-3-40-35-16,-3-2-3 0,3 2 0 0,1-3-92 15,0-3-71-15,3-4 6 0,1-5-10 16,1-4 29-16,1-3 20 0,7-2 118 15,-1-3 103-15,7-5-26 0,-2-4-51 16,5-5 25-16,0-2 23 0,1-4 10 16,0 2 5-16,1-2 14 0,-1 1-23 15,-2 2-17-15,2 2 26 0,-3 6 10 16,-1 0-14-16,-4 4-47 0,1 6-38 0,-2 0-38 16,1 2-25-16,-2 4-16 0,4 4 12 15,-4 4 32-15,0 2 22 0,1 4 11 16,0 2-8-16,1 0 10 0,-1 1 3 15,5-2 29-15,0-2-13 0,1-5 0 0,2-2-3 16,3-4-16-16,0-5-131 16,0-1-48-16,2-8-81 0,-1-4 32 0,-2-4 28 15,1-2 38-15,-1-2 52 0,-3-1 90 16,0-1 20-16,-5-2 62 0,1 2 93 16,-4 3-42-16,-3 0-9 0,-1 3 34 15,-4 3 65-15,0 3-46 0,-5 3-35 16,-3 1-49-16,-6 4-73 0,1 1-9 15,-6 1 9-15,1 2 25 0,1 2-24 16,3 3-1-16,5 0-19 0,0 3-10 16,4-1 17-16,2 1 12 0,2-1 0 0,1 1 11 15,0-1-11-15,4-2 1 16,3 0 18-16,1-3-3 0,0 0 7 0,4-2 6 16,0-2-4-16,0 0 4 0,2 0-1 15,-3-2-6-15,3-2 1 0,-3 2-1 0,-1-1-22 16,2 0-12-16,-3 2-10 15,3 1-19-15,-2 1-23 0,2 5-6 0,-1 7 6 16,0 4 26-16,-3 6 22 16,2 7 1-16,-4 13 15 0,-3 15 0 0,-1 17 3 15,-2 4 0-15,-3-3 0 0,-7-8 0 16,-7-11-3-16,-4-4-2 0,-2-6-62 16,1-11 4-16,2-9 11 0,5-8 31 15,0-6 17-15,0-1 2 0,-1 0-1 16,0-3 29-16,0-6 22 0,4-3 36 15,2-6 60-15,2-5 28 0,0-4-23 16,4-5 0-16,1-3-23 0,2-3-53 0,1-4 18 16,4 0-21-16,3-3 54 15,6 2-125-15,3-2-2 0,2 2-10 0,2 3-24 16,4 3-7-16,2 1-182 0,14-9-184 16,-6 8-889-16,-3-1-926 0</inkml:trace>
  <inkml:trace contextRef="#ctx0" brushRef="#br0" timeOffset="9023.43">14367 7010 2013 0,'0'0'1163'0,"0"0"-1032"0,7-46-100 16,-7 31 87-16,0 2 6 0,-4 5-42 15,-6 1-57-15,-5 3-23 0,-5 3-2 16,-3 1-3-16,-4 8 1 0,-2 4-10 16,1 2-7-16,3 7-7 0,3 1 23 15,3-2-32-15,4 1 16 0,5-1 16 16,3 0-13-16,3-6 13 0,4 1-16 0,0-8 17 15,0-2-36-15,7-5 19 0,6 0 17 16,1-4 4-16,4-7-1 0,-1-3 21 16,3-2-20-16,-1-1 11 0,-4-2 0 15,-1 2 22-15,-6 2 6 0,0 4 54 16,-4 2-13-16,-2 5 0 0,-1 3-82 16,0 1 0-16,0 2-158 0,1 9 19 15,2 4 139-15,2 5 28 0,1 3 20 0,2 0-23 16,5 3 4-16,3-3-17 0,1 0 7 15,2-5 0-15,-1-4 6 0,2-1 26 16,-1-6-10-16,1-3-1 0,1-4-40 16,0-2-135-16,9-16-232 0,-4 2-664 0,-5-2-1077 15</inkml:trace>
  <inkml:trace contextRef="#ctx0" brushRef="#br0" timeOffset="9565.57">15361 6935 1858 0,'0'0'379'0,"0"0"-298"16,10-49-16-16,-2 32 119 0,1 3-61 0,-2 4-65 15,-1 3 0-15,1 3 9 0,-3 4-67 16,0 0-90-16,0 10 71 0,1 4 19 16,2 3 138-16,-1 8-6 0,-2 2-20 15,0 2-4-15,1 1-37 0,-1 1-1 16,0 0-13-16,1 0-38 0,3-4 0 16,-2-4 3-16,1 0-3 0,2-8-17 15,0-3 24-15,1-5 9 0,-1-3 12 16,5-4 23-16,1-2 18 0,1-7 50 0,3-5 129 15,3-5-146-15,2-5-40 16,-3-3-28-16,-1-3-19 0,-1-4-9 0,-4-2 2 16,1-1-27-16,-2 0-11 0,-3 2-20 15,-1 5-3-15,-3 6-22 0,-1 5 0 0,-1 8-121 16,-2 6-52-16,-2 5-137 0,0 3-627 16,2 14 225-16,-1 0-581 0</inkml:trace>
  <inkml:trace contextRef="#ctx0" brushRef="#br0" timeOffset="10405.68">16050 6930 1589 0,'0'0'465'0,"0"0"-67"0,0 0 34 16,0 0-89-16,1-48-101 0,-11 41-125 16,-6 6-79-16,-6 1-19 0,-5 4 38 0,-5 7 9 15,-1 2-28-15,4 4-22 0,5 0-16 16,6 3 0-16,4 1-16 0,8 1 16 15,5-2-1-15,1 1 1 0,3-2 1 16,5-1 15-16,5-4 15 0,2-2 4 0,2-3-4 16,0-4-31-16,2-2-12 0,1-3-39 15,-2-5 7-15,1-2 0 0,-1-3 13 16,-3-2 7-16,-2-3 24 0,0 1 12 16,-3-3 2-16,-2 2-12 0,-3 3 27 15,0-1 3-15,0 3-13 0,-3 2-8 16,0 4-11-16,-1 1-19 0,0 1-12 15,-1 2-42-15,0 2-40 0,0 5-11 16,0 2 124-16,0 5 22 0,-2 4 4 16,1-1-4-16,1 4-19 0,0-2-1 15,0-2 14-15,3-2-13 0,2-4 22 16,4-2-3-16,-3-3 4 0,2-3 24 16,3-3 23-16,0 0-4 0,3-7-25 15,3-1-15-15,0-4-29 0,0-4-16 0,-4-1-12 16,3-5-10-16,-4 1-16 0,-2-4 1 0,-3 2 24 15,-1-2 26-15,-3 1 2 16,-3 4-2-16,0 2 2 0,0 3 1 0,-1 2 0 16,-2 5 0-16,0 2-2 0,0 1-14 15,2 2 3-15,0 3 13 16,1 0-28-16,0 0-64 0,0 1-22 16,0 5 89-16,5 1 25 0,0 4 22 0,2 0-3 15,5 0 7-15,0 1-1 0,4 0 1 16,2-1 2-16,1-2-9 0,1 0-15 15,-2-2 8-15,0-2-12 0,-4 1-1 16,0 0-1-16,-3-4 0 0,-4 1 2 0,-2-1 3 16,-1-2 0-16,-3 2 0 0,-1-2 16 15,0 0 4-15,0 0-14 0,0 0-9 16,-5 1-32-16,0 2-2 0,-5 2 34 16,1 2 63-16,-4 1-16 0,4 1-21 15,2 3-24-15,-2-1 17 0,6 4 0 16,2 2-7-16,1-3 1 0,1 2-1 0,5 0 14 15,4-4-4-15,-1 0 6 16,4-4 29-16,1-4 2 0,2-1-9 0,3-3-12 16,2 0-9-16,2-6-5 0,1-4-24 15,0-4-44-15,0-1-16 0,-1-4-3 16,0-1 10-16,-3 2 32 0,-2 1 21 16,-3 5 1-16,-5 0 30 0,-3 6 13 15,-3 0 35-15,-2 4 59 0,-1 0 24 16,-1 2-22-16,0 0-140 0,0 0-7 15,0 5-73-15,0 3 80 0,0 4 0 0,-2 2 1 16,1 0-1-16,1 0-2 16,0-2-157-16,0-1-186 0,4-6-251 0,0-4-770 15,2-1-536-15</inkml:trace>
  <inkml:trace contextRef="#ctx0" brushRef="#br0" timeOffset="10549.51">16616 6720 2080 0,'0'0'456'0,"0"0"-201"0,0 0 11 16,0 0-90-16,0 0-176 0,0 0-45 16,0 0-192-16,0 0 170 0,0 0 65 15,0 0-34-15,-3 47-1036 0,20-26-702 0</inkml:trace>
  <inkml:trace contextRef="#ctx0" brushRef="#br0" timeOffset="11680.84">16902 6898 2338 0,'0'0'178'0,"0"0"-162"0,0 0-16 16,0 0 67-16,0 0 21 0,-68 59-27 0,54-39-29 16,-1-1-19-16,4 2-12 0,1-1 11 15,3-4-11-15,3-2 0 0,1-4 21 16,2-5-18-16,1-5 37 0,4 0 85 15,5-5 11-15,5-5-82 0,4-4-54 16,2-2 1-16,-1-2 0 0,1 1-1 16,-2 1 43-16,-3 0-42 0,-2 3 55 0,0 4 1 15,-6 1 8-15,-1 3 11 0,-1 2-58 16,1 3-19-16,-1 0-92 0,0 4 12 16,5 6 45-16,0 1 32 0,3 3 0 15,-2 2 1-15,3 0-1 0,0-1 3 16,-1 0 3-16,1-2 0 0,3-2 16 15,-2-1-6-15,1-6-13 0,1-1-49 16,1-3-44-16,-1-7-48 0,2-6 13 16,-2-3-26-16,-1-7 70 0,-2-6-16 15,2-4 48-15,1-1-12 0,0-5 47 0,3 4 17 16,1 2 119-16,1 2 58 0,1 6-13 16,-2 2-51-16,-4 7 85 0,-2 5-42 15,-7 4-35-15,-3 5-23 0,-1 2-98 16,2 6-141-16,-4 8 141 0,-1 7 44 0,0 6 23 15,-1 5-29-15,-2 5-26 0,-6 3-11 16,0 0-1-16,-1-1 0 0,-6 2-95 16,-1-6-19-16,-4-1-74 0,1-4-81 15,-1-3-153-15,1-9-76 0,3-3 111 16,3-7 23-16,4-4 224 0,4-4 140 16,4-4 172-16,1-7 30 0,1-2 52 15,5-4 22-15,5-3 74 0,0 1 40 16,2-5-133-16,3 3-43 0,0-2-67 15,2 3-46-15,0 1-12 0,4 2-10 16,-1 2-79-16,2 4-16 0,-2 4-19 0,3 2-28 16,0 5-29-16,1 0 19 0,1 6 19 15,-4 5 13-15,-1 3 9 0,-3 6 3 16,-7-1-13-16,-3 3-86 0,-6 1-122 16,-3 0-4-16,-10-1 37 0,-6-1 19 15,-3-1 78-15,-3-4 23 0,-1-2 9 0,0-3 85 16,2-3 3-16,1-3 0 0,3-1 36 15,5-4 185-15,6 0 96 0,4-4 64 16,3-5-70-16,0-1-116 0,6-4-109 16,7-3-26-16,4-3 10 0,8-2-48 15,1-3-22-15,5-3 1 0,5-1-3 16,2-4 2-16,1 0-32 0,-1-3 20 16,0-1-33-16,-7 4 42 0,-2 2 3 15,-8 4 13-15,-5 2 25 0,-5 7 19 0,-4 0 0 16,0 4-16-16,-4 1 16 15,-2 5 12-15,-1 1-25 0,0 5-44 16,0 2-9-16,-2 5-149 0,-7 4 6 0,-1 5 140 16,-4 6 12-16,-3 3 15 0,3 4 1 15,-2 4-16-15,2 0 0 0,3 3 0 16,2-1-1-16,6 2 1 0,3-1 1 16,1-1 15-16,10-3 13 0,4-1-10 15,4-3-4-15,6-6 14 0,1-4-7 0,1-4-9 16,2-7-3-16,1-5-10 0,-2-5 0 15,3-7 17-15,-1-3-15 0,1-1 19 16,-2-6-19-16,0 0-2 0,-3-3 4 16,-4 3 18-16,-1-1 3 0,-4 3-3 15,-6 4 3-15,-5 1 7 0,-3 3-31 16,-3 3-1-16,0 3-27 0,-6 3-48 16,-4 2-26-16,0 1 15 0,-4 2 36 0,-1 8 24 15,3 2 26-15,-1 3 38 16,4 2 19-16,0 0-12 0,6 1-7 0,0 2-10 15,3-3 4-15,0 0 2 0,5 0 10 16,4-3-12-16,3 0 2 0,1-2 1 16,3-4-7-16,-1-2 0 0,2-3-10 15,0-2-18-15,0-1-75 0,-1 0-51 0,3-12-143 16,-6 2-424-16,0-5-1398 0</inkml:trace>
  <inkml:trace contextRef="#ctx0" brushRef="#br0" timeOffset="12449.09">19416 6880 1547 0,'0'0'432'0,"0"0"-147"0,0 0-100 0,0 0 79 16,0 0-16-16,0 0-177 0,25-58-36 15,-4 39-22-15,5-5 25 0,3-1-25 16,0-4 9-16,3 0-6 0,-2-2-16 16,0 0-6-16,-4-1-26 0,-3 1-23 15,-4 2-9-15,-5 2 58 0,-7 2 6 16,-5 3 26-16,-2 5-23 0,-3 1-3 16,-9 6-13-16,-1 1-10 0,-5 4 21 0,-4 2-25 15,-7 3 27-15,0 5 51 0,-3 6-25 16,3 6-14-16,3 4 27 0,5 6-14 15,6 4 14-15,7 4-4 0,8 10 10 16,13 12 34-16,16 11-24 0,4 4-40 16,2-1 46-16,-7-6-4 0,-8-7-57 15,-7-4 2-15,-8-2-1 0,-4-6-1 0,-1-11-114 16,-3-9-4-16,-3-6-128 0,-3-6-150 16,-1-2-173-16,-9-1-68 0,1-5-580 15</inkml:trace>
  <inkml:trace contextRef="#ctx0" brushRef="#br0" timeOffset="12948.5">19402 6892 2063 0,'0'0'211'0,"0"0"-75"16,36-43-84-16,-13 26-23 0,5 5 3 16,6-1-3-16,3 3-16 0,3 1-11 15,-2 3-2-15,-2 2-9 0,-2 3-17 16,-2 1 3-16,-6 0 7 0,-5 0-36 15,-7 2-22-15,-4 4-23 0,-3 1-13 0,-4 0 93 16,-3 3 17-16,0 1 146 0,0-2 55 16,-3 3-43-16,-1 0 0 0,1-2-78 15,2 2-41-15,1 1-17 0,0-1-9 16,4-1 3-16,7 2 10 0,4-3 12 16,1-3-9-16,8 1-7 0,0-4-2 15,2-1-8-15,-3-3 8 0,0 0-20 16,-3-6-39-16,-3-2-44 0,-2-1 22 15,-7-3 0-15,1 2 35 0,-6-3 26 16,1-1 4-16,-4 0 31 0,0 0-16 0,0 0-16 16,0 0 58-16,0 1 58 0,4 3-55 15,6 0-22-15,2 1-42 0,7 4-89 16,8 2 18-16,1 3 33 0,5 3 3 16,0 6-7-16,1 6-3 0,-5 1 3 15,-2 5-22-15,-8-2 9 0,-10 3 33 16,-6-1-7-16,-3-1 15 0,-7 0 14 0,-9-5 19 15,0-2 16-15,-3-3 33 0,-1-5 41 16,4-2 13-16,-2-3 16 0,2-3 6 16,2-6 56-16,5-2 28 0,2-3-17 15,5-4-97-15,2-3-68 0,8-3-42 16,5-1-4-16,8 1-64 0,6 0 14 16,2 2-120-16,5 4 9 0,18-2-134 15,-7 3-445-15,-4 7-836 0</inkml:trace>
  <inkml:trace contextRef="#ctx0" brushRef="#br0" timeOffset="13665.34">20963 6996 2267 0,'0'0'606'16,"0"0"-458"-16,0 0-74 0,0 0 9 16,0 0-26-16,51-47-38 0,-34 34 36 15,0-2-33-15,3 1-3 0,0-3-19 16,-1-1-1-16,0-1 0 0,0-2 0 16,-3-1-21-16,-3 2-20 0,-2 0 42 15,-5 3 19-15,-3 2-15 0,-3 0 24 0,0 3-28 16,-6 0-32-16,-5 4 7 0,-3 1-36 15,-4 5 20-15,-3 1 10 0,-2 1 31 16,-2 1 12-16,4 7 14 0,4 1-4 16,3 1 1-16,1 2-22 0,7 3 12 15,3 3 25-15,3 2 16 0,2 0-9 0,7 3-7 16,7 0 0-16,5 0 3 0,5-2-12 16,5-1-13-16,-1-3-13 0,2-3 17 15,-4-6-20-15,-1-4-187 0,-5-4-56 16,-2-3-46-16,-3-5-104 0,-3-7 76 15,0 1 64-15,-5-6 123 0,1-2 78 16,-4 1 52-16,-2-3 56 0,1 1 19 16,-2 3 132-16,1 0 134 0,-2 3-6 15,3 5-52-15,0 1-24 0,-1 4-80 16,0 0-90-16,0 6-16 0,4 1-73 16,2 0-32-16,4 5 4 0,5 5 28 15,3 5 53-15,3 3 4 0,1 3 13 0,5 5 9 16,0 0-26-16,3 3-34 0,1-3-19 15,-4 3-1-15,0-6-1 0,-5 0-64 16,-3-6-26-16,-4-5-75 0,-5-4-30 0,-3-6-14 16,-2-2-81-16,-3-6-85 0,-2-7-54 15,-3-4 135-15,-1-3 131 0,0-5 142 16,-1-1 23-16,-4-3 35 0,1-1 127 16,-1 0-55-16,-1 2 72 0,2 2 177 15,-1 4-23-15,1 6-66 0,-1 5-88 16,0 4-32-16,1 5-64 0,-5 2-83 15,-3 6-82-15,-4 7 82 0,-6 4 16 16,-4 8-3-16,-4 1-13 0,-2 6 16 0,-3 3-5 16,0 1-11-16,2 1-2 0,-1 1 1 15,9-3-1-15,5-2-228 0,12 3-281 16,6-10-624-16</inkml:trace>
  <inkml:trace contextRef="#ctx0" brushRef="#br0" timeOffset="13897.97">21933 6655 2350 0,'0'0'1079'0,"0"0"-952"0,0 0-127 16,0 0-102-16,0 0 13 0,0 0 89 0,0 0 92 15,16 58 22-15,-9-26-34 0,-2 5-5 16,0 9-5-16,-3 9-26 0,-2-4 0 15,0-7-44-15,-7-7-11 0,-1-7-61 16,-2 0-114-16,0 1-71 0,-2-5-134 16,-3-6-347-16,3-7-590 0</inkml:trace>
  <inkml:trace contextRef="#ctx0" brushRef="#br0" timeOffset="14159.29">21882 6670 2966 0,'0'0'390'0,"0"0"-310"16,0 0-45-16,82-18 54 0,-50 18 53 16,-4 0-25-16,-2 1-67 0,-2 7-12 15,-7 1-10-15,-4 3-28 0,-8 1-12 16,-5 5-64-16,-5 1 4 0,-13 2 15 15,-7 0 3-15,-8-1-31 0,-1-2 6 16,-3-2-26-16,2-2-10 0,6-3-64 16,5-3-84-16,12 0-169 0,7-4-253 15,5-3-934-15</inkml:trace>
  <inkml:trace contextRef="#ctx0" brushRef="#br0" timeOffset="14992.32">22359 6732 2687 0,'0'0'456'0,"0"0"-204"16,0 0 55-16,3-53-80 0,-3 44-85 0,-8-1-61 15,0 3-53-15,-5 3-28 0,-2 3-39 16,-3 1-14-16,-3 5 5 0,-1 5 13 16,-2 3 7-16,5 3 15 0,2 0 10 15,3 1-19-15,3 3 5 0,5-4 16 16,4 2-39-16,2-1-99 0,0-4 6 15,3-2-12-15,7-3 17 0,-1-4 17 16,3-4-20-16,2 0 38 0,2-4 28 16,3-7 53-16,-1 1 9 0,2-5 3 15,-1 1 25-15,-1-1 23 0,-1 1 52 0,-3-1 31 16,1 2-4-16,-3 2-9 0,-2 0-1 16,-3 4-12-16,0 1-30 0,-2 2-15 15,-3 4-60-15,0 0-3 0,0 0-104 16,-1 6-4-16,3 5 111 0,-3 1 48 15,-1 4-20-15,0-1 1 0,0 4-17 0,0 0-12 16,0-2 11-16,0 0-11 16,2-3-19-16,0-3-16 0,2-1 3 0,0-6-2 15,5 0 15-15,0-4 3 0,3-2-6 16,0-7-16-16,4-1 19 0,-1-5-16 16,-1-1 35-16,-1-1 25 0,1-1-25 15,-4-3 2-15,1 0 46 0,-1 2-46 16,-1 0 42-16,-2 3 4 0,0 5 31 15,-1 1-48-15,-3 5-12 0,-1 2-19 16,-1 3-34-16,1 0-106 0,0 2-37 16,0 4 110-16,0 6 41 0,0 2 4 0,-2 6 5 15,0-1 17-15,-4 3 1 16,-1 3 2-16,-1-2-1 0,-3 2 2 0,3-2-3 16,1-1 2-16,1-5-3 0,0-2-13 15,3-2-3-15,0-5 0 0,1-5 16 0,0-3 22 16,2 0 144-16,4-7-90 15,1-4-57-15,5-3-19 0,-2-3 0 0,3-3 0 16,3-1 16-16,-3 0-3 0,4-1-13 16,2 0 31-16,-2 3-28 0,0 2 31 15,-4 2-2-15,2 2-10 0,-6 2 26 16,0 4-19-16,-4 2-29 0,1 3-16 16,-1 2-18-16,-2 0-17 0,1 0-22 15,-1 2-3-15,2 3 32 0,2 0 25 16,0 4 3-16,1-1 16 0,0 1 1 0,-1-1 11 15,3 3 0-15,-3-2-12 0,-1 0-2 16,1 0-23-16,-3 1-14 0,-3 0 1 16,-1 0 7-16,0-2 31 0,-2 2 4 15,-2-3 8-15,2-1 7 0,-1-1-15 16,1-5 27-16,1 0 24 0,0 0 68 16,-1-3 1-16,0-1-71 0,0-4-31 15,0 0 7-15,0 1-4 0,0-1-12 0,0 3-13 16,0-1-3-16,1 4-25 0,-1 1-35 15,0 1-152-15,0 0-1028 0,0 0-868 0,27 52 1939 16</inkml:trace>
  <inkml:trace contextRef="#ctx0" brushRef="#br0" timeOffset="15664.83">23189 6807 1375 0,'0'0'1038'0,"0"0"-961"15,0 0-77-15,0 0-49 0,0 0 49 0,0 0 58 16,0 0 17-16,0 0 9 0,0 0-7 16,-28 46-22-16,16-34-7 0,3 1 0 15,1-2-29-15,1-2 7 0,3-1 3 16,2-3-16-16,1-2 16 0,0-2 9 16,1-1 49-16,0 0 98 0,-2-4 117 15,2-5-189-15,0-3-90 0,0-3 11 16,6-1-18-16,0-3 15 0,5-1-18 15,3-1 0-15,0 0-13 0,5-3 0 16,0-2-1-16,4 3-1 0,0 0-12 16,1 5 14-16,-3 1 38 0,0 5-1 15,-1 3-37-15,-1 4-25 0,1 4-22 16,1 1-10-16,-1 2 4 0,1 6 12 0,0 4 3 16,-2 4 0-16,1 3 9 0,-4 3 17 15,-2-3-4-15,-3 3-13 0,-5-1-85 16,-5-2 60-16,-1-3 22 0,-11-3 30 0,0-2-16 15,-7-4 18-15,0-2 25 0,-4-1 7 16,-1-4 3-16,2 0 3 0,0 0 0 16,3-4 1-16,5 0-5 0,6 1-2 15,1 2 0-15,3-1 9 0,3 2-16 16,0 0-9-16,4 0 12 0,4 0 7 16,5 3-7-16,1 1-28 0,3-1-12 15,0 2-17-15,-2 2-5 0,-3-2-7 16,-1 4 9-16,-3-2 7 0,1 1 2 15,-4-1 4-15,-2-1 7 0,0-2 12 0,-1 1 3 16,2-3 13-16,-1-1-4 16,2-1 20-16,4 0-32 0,4-2-57 0,5-4-290 15,2-2-324-15,9-13-385 0,-2 0-382 16</inkml:trace>
  <inkml:trace contextRef="#ctx0" brushRef="#br0" timeOffset="15813.56">23726 6688 1646 0,'0'0'697'16,"0"0"-293"-16,0 0-73 0,0 0-223 15,0 0-107-15,0 0-1 0,0 0 99 16,0 0 29-16,0 0 2 0,0 46-13 16,0-31-13-16,2-1-31 0,0 1-54 15,-1 1-17-15,-1-2-2 0,0-1-1 16,0-2-106-16,0-1-201 0,-7-9-312 16,-1-1-779-16</inkml:trace>
  <inkml:trace contextRef="#ctx0" brushRef="#br0" timeOffset="15952.66">23661 6505 2820 0,'0'0'423'0,"0"0"-286"0,0 0 38 0,0 0-17 16,0 0-158-16,0 0-105 16,0 0-107-16,0 0 91 0,0 0 98 0,0 0-255 15,4 46-959-15,4-27-500 0</inkml:trace>
  <inkml:trace contextRef="#ctx0" brushRef="#br0" timeOffset="16480.99">23969 6730 1964 0,'0'0'544'15,"0"0"-376"-15,0 0 25 0,0 0-103 16,0 0-90-16,0 0 0 0,0 0 76 15,0 0-6-15,0 0-28 0,-62 44-1 16,50-28-15-16,5 5 3 0,0 0-13 16,4 0-4-16,3 0 1 0,0-3-13 15,8-1 13-15,1-2 3 0,5-3-13 0,-1-2-3 16,2-6-45-16,0-1 1 0,-2-3-30 16,-1-8-28-16,-1-3 15 0,-2-4 36 15,0-4 19-15,-3-3-13 0,-1-2 42 16,0-1-10-16,3-1 9 0,-2 2 8 15,0 2 2-15,2 3-3 0,0 3 42 16,1 5 20-16,-2 3 8 0,0 4-73 16,4 4-13-16,-2 0-73 0,4 4 2 15,1 6 7-15,-2 4-3 0,4 4 41 16,-2 1 16-16,-1 3 23 0,0 3-1 0,-5 0 1 16,2 0 0-16,-5-4 16 0,-3-2-16 15,-1-3 0-15,-1-6-1 0,0-3-21 16,-3-5 22-16,0-2 80 0,-1 0 123 0,-4-5-14 15,3-2-29-15,2-4-35 0,2-1 56 16,1-1 75-16,3-2-83 0,4 0-92 16,8 1 1-16,3-1-41 0,4 1-38 15,2 4-2-15,3 4-1 0,-1 3-25 16,-3 3-12-16,-1 0-4 0,-2 4-4 16,-4 4 1-16,-2 1-22 0,-6 3 16 15,-3 1 6-15,-4 1 3 0,-1 2 16 16,-1 0 23-16,-5 0 2 0,-4 1 1 15,-5 2-1-15,1-6-444 0,2-2-1020 0</inkml:trace>
  <inkml:trace contextRef="#ctx0" brushRef="#br0" timeOffset="17411.09">9510 7256 2478 0,'0'0'171'0,"0"0"-126"0,0 0-45 0,0 0 100 15,-14 52-16-15,7-32-7 16,1-2-13-16,0 1-26 0,1-2-9 0,-2 0-13 15,3-1-16-15,0-3 0 0,1 0 0 16,1-5-1-16,2-1 0 0,0-2 1 16,0-2 1-16,2-2-1 0,4-1-45 15,2 0-131-15,5-7-169 0,13-12-313 16,-3-2-805-16</inkml:trace>
  <inkml:trace contextRef="#ctx0" brushRef="#br0" timeOffset="17747.84">9626 6949 1702 0,'0'0'214'15,"0"0"-110"-15,-64-5 10 0,32 7 54 16,-1 6 13-16,-2 5-48 0,0 6-24 16,1 4 1-16,0 4-11 0,6 3-22 0,2 3-29 15,4 4-6-15,8 2-39 0,4 4 16 16,9-1-3-16,1 0 0 0,14-2-3 15,9-1 22-15,8-7 0 0,10-5 17 16,15-6 8-16,17-9 13 0,7-7-3 16,0-10-6-16,-18-10-7 0,-19-1 9 15,-19 0-12-15,-2-3-7 0,3-5 0 16,2-5-6-16,-1-5-3 0,-6-4 3 16,-2-12-38-16,-8-9-2 0,-7-14 19 15,-4 2-20-15,-12 9-22 0,-5 16-6 16,0 20-20-16,-2 9 46 0,-4 6-51 0,-9 4-45 15,-8 5-63-15,-16 5-78 0,-11 16-90 16,-12 10-225-16,14-3-518 0</inkml:trace>
  <inkml:trace contextRef="#ctx0" brushRef="#br0" timeOffset="18495.91">9644 7935 1327 0,'0'0'423'0,"0"0"-102"0,0 0 29 0,0 0-34 15,0 0-4-15,0 0-50 16,-24-49-119-16,26 38-108 0,6 3-35 0,6-2-20 16,1 1-22-16,3 0 7 0,-1 3 7 15,1 2-10-15,-2 3-7 0,-1 1-9 16,-6 7-20-16,-1 4 26 0,-6 4 28 0,-2 6 20 16,-12 3 13-16,-5 5 12 0,-5 1 4 15,-4 1-10-15,-3 0-3 0,-1-2-4 16,2-4-12-16,1-6 0 0,5-5 19 15,6-4-3-15,3-5 7 0,3-3 37 16,4-2 29-16,3-2-9 0,1-5-37 16,2-1-43-16,0-3-1 0,1-2-69 15,4 1 35-15,3 0 19 0,2 2-28 16,-2 1-4-16,2 3-3 0,0 2 6 16,2 4 1-16,1 0-11 0,0 0 17 15,1 6 15-15,4 1 4 0,-2 1 3 0,2 2 0 16,0 1 16-16,1 0 0 0,1 1 0 15,2-2-30-15,-1 2-211 0,12-5-425 16,-6-2-408-16</inkml:trace>
  <inkml:trace contextRef="#ctx0" brushRef="#br0" timeOffset="18829.34">9977 7771 1078 0,'0'0'173'0,"0"0"32"15,-56-44-39-15,30 35 12 0,1 2-18 16,-1 5-44-16,-4 2-57 0,0 4 12 16,-4 5 4-16,0 5-14 0,-5 4-3 15,-2 5 17-15,-1 4-4 0,-2 5-26 16,0 4 13-16,0 11 26 0,2 9-30 0,8 10 14 16,10 0-26-16,18-5 9 0,6-16-6 15,8-13-34-15,7-10-9 0,5-1 44 16,8-1 5-16,12 0 32 0,20-2 121 15,18-10-42-15,19-8-29 0,1-15-48 16,-10-9-25-16,-19-6-22 0,-20 2-6 0,-15 2 2 16,-9 5 1-16,-11-2 2 15,2-3 14-15,-3-4-4 0,-6-8-6 0,-7-3-15 16,-10-8-26-16,-22-6-41 0,-5 6 13 16,-5 6-64-16,-15 7-131 0,-12 13-90 15,-21 4-130-15,-15 8-556 0,26 9-368 16</inkml:trace>
  <inkml:trace contextRef="#ctx0" brushRef="#br0" timeOffset="24252.56">10932 8029 2383 0,'0'0'296'0,"0"0"-296"16,0 0-123-16,0 0 123 0,0 0 0 16,0 0 123-16,0 0-39 0,0 0 3 15,0 0 6-15,0 0-29 0,-29-11-22 16,30 5-42-16,6-3-10 0,7-5-32 16,7-4 7-16,1-4 33 0,8-4-11 0,0 0-6 15,2-3 19-15,-3 2 2 0,-2 1 11 16,-3 1-11-16,-7 4 27 0,-4 5-7 15,-4 0 4-15,-4 4 3 0,-4 2 3 16,-1 4 10-16,0 0 2 0,0 1-27 16,-4 1-17-16,-4 0-25 0,1 2-17 0,-4 0-9 15,2 2 32-15,-2 0 19 0,3 0 11 16,-3 0 18-16,3 0 13 0,2 0 9 16,-2 0 26-16,3 0 6 0,1 0-4 15,0 0-15-15,1 0-17 0,-1 0-18 16,1 0-13-16,1 0-16 0,1 0-28 15,0 0-38-15,-2 4-4 0,2 4 0 16,0 4 70-16,0 5 35 0,0 5 22 16,1 6 0-16,0 5-3 0,0 5 6 15,0 8 0-15,1-3 22 0,-1 5-22 16,0 6-3-16,0 2-29 0,-2 13-9 16,-2-10-17-16,2-14-2 0,1-16 0 0,1-9-11 15,0-1 11-15,0 1 0 0,3 2-1 16,1-7 1-16,-1-1 11 0,1-3 1 15,-2-1-12-15,-2 0-205 0,0-4-156 0,-5-2-287 16,-4-3-706-16</inkml:trace>
  <inkml:trace contextRef="#ctx0" brushRef="#br0" timeOffset="24772.81">10817 8197 2508 0,'0'0'335'15,"0"0"-293"-15,0 0-42 0,0 0-87 0,70-46 87 16,-29 31 3-16,17-3 36 0,10 0 3 16,-4 1-26-16,-10 3-16 0,-11 5-3 15,-12 3 3-15,1-2 0 0,0 1-1 16,-11 1-28-16,-3 2-20 0,-9 2 40 16,-3-2 9-16,-4 4 58 0,-2-2-23 15,-3 1-35-15,-5 1 2 0,-2 0-2 16,-6 3 45-16,-1 3-13 0,-3 4 20 15,0 1 5-15,4 3-2 0,3-2-1 0,4 2-29 16,6 0-25-16,3 0 2 0,5-1-2 16,8-1 22-16,4-2 3 0,3-1 7 15,4-1 0-15,-1-5-6 0,1 1-4 16,-1-4 3-16,-3 0-6 0,-4 0-3 0,-2-3 10 16,-6-1 9-16,-1-3-3 15,-3-3-32-15,-2 0-16 0,-2-2 6 0,0 1 10 16,0 1 3-16,0 0 10 0,-1 2-13 15,1-1 0-15,0 0-1 0,7 1-36 16,9 2-30-16,4 0-19 0,5 4 32 16,8 2 25-16,-2 0 4 0,2 8-17 15,-5 2 7-15,-6 5-6 0,-4 4 18 16,-7 2 21-16,-6-1 2 0,-5 0 42 16,0-6 18-16,-2-2 23 0,-4-4 48 15,-1-3 6-15,0-5 81 0,1 0 103 16,-3-5-87-16,4-4-98 0,-2-4-74 0,0-4-37 15,3-4-25-15,4-2-34 0,0 0 0 16,9-2-16-16,0 1-164 0,8 1-160 0,9-5-283 16,-2 7-779-16,1 3-298 0</inkml:trace>
  <inkml:trace contextRef="#ctx0" brushRef="#br0" timeOffset="25147.76">12489 7915 711 0,'0'0'2117'0,"0"0"-1866"0,0 0-79 16,-32-44-9-16,20 38-65 0,-4-1-60 16,-1 6-25-16,-3 1-10 0,0 4-3 15,-2 6 0-15,0 4-3 0,2 0-16 16,4 3-6-16,6 0-1 0,1 0 13 15,6-1-2-15,3-1-1 0,2-2 13 16,8-3-29-16,1-2-61 0,3-2 4 16,3-6 12-16,1 0-12 0,-1-3 25 15,-1-4 19-15,-1-1 45 0,0-1 15 0,-6 1 30 16,-1 2 6-16,-3 0 61 0,-2 2 28 16,-1 2-22-16,-1 1-35 0,-1 1-83 15,0 0-37-15,1 5-21 0,-1 1 58 16,1 4 77-16,0 3-20 0,0 0-19 15,3 1-16-15,-1 0-3 0,1 0 0 16,2-3-18-16,4-2 1 0,1-3 27 16,7-2 5-16,3-1-34 0,20-4-148 15,-6-3-362-15,-2-4-1091 0</inkml:trace>
  <inkml:trace contextRef="#ctx0" brushRef="#br0" timeOffset="25467.81">13308 7833 2320 0,'0'0'366'0,"0"0"-141"0,0 0 37 16,0 0-70-16,0 0-74 0,0 0-7 15,-66-43-16-15,46 43-14 0,-4 8-18 0,-1 4-9 16,0 2-4-16,4 5-21 0,5-1-29 16,2 4-3-16,5 1-28 15,5 0 15-15,4 2 4 0,0 0 10 0,10-2 2 16,3 0 9-16,6-2 13 0,6-3-22 16,3-4-44-16,2-5-151 0,3-3-97 15,1-6-155-15,7-10-526 0,-10-4 144 0</inkml:trace>
  <inkml:trace contextRef="#ctx0" brushRef="#br0" timeOffset="26063.85">13517 7758 137 0,'0'0'1824'0,"0"0"-1316"0,3-45-137 15,-2 32-2-15,-1 4-108 0,0 4-80 16,0 5-55-16,0 0-126 0,0 3-7 16,0 8 7-16,0 6 79 0,-2 5 6 15,-3 4-41-15,1 4 19 0,0 3-18 16,-1-1-14-16,-1 2 3 0,0-1-31 15,3-3-3-15,-2-2-1 0,2-6-42 0,-1-4 14 16,1-4-19-16,2-4-33 0,0-5 2 16,0-3 45-16,1-2 34 0,0-4 0 15,0-6-13-15,0-4-53 0,2-3 12 16,1-3 54-16,2 1 13 0,-2-1-12 16,2 0 1-16,-2 2 23 0,3 3 10 15,0 1-10-15,-2 3-24 0,-1 4 0 0,1 1 9 16,1 5-10-16,0 1-79 0,2 3-19 15,2 5 51-15,0 3-4 0,3 2 32 16,-3 3 16-16,2 1 3 0,0 1 15 16,1-2-15-16,-2 1-10 0,5-5-190 15,-2-3-49-15,1-2-2 0,1-6-65 0,2-1-10 16,0 0 95-16,-2-8 66 0,-1-1 57 16,0-3 108-16,-6-3 33 0,0 1 145 15,-3-1 69-15,-3-1 9 0,-2 1 25 16,0 3-24-16,0 1-45 0,-5 1-40 15,2 4-32-15,-2 1-35 0,2 2-48 16,0 3-38-16,2 0-19 0,-2 4-60 16,1 7 44-16,1 3 16 0,0 2 16 0,1 3-15 15,1 0 0-15,6 1 0 0,4-2 0 16,2-2 2-16,4-2 26 0,4-4 15 16,1-3-16-16,-1-5 7 0,1-2 9 15,-2-7-9-15,-2-3-4 0,-2-2 7 16,-6-3-16-16,0-3-6 0,-7-2 6 0,-2-2-21 15,-1-4-1-15,-5 2 0 16,-7-1-2-16,0-1 2 0,-5 4-28 0,-1 3 12 16,-3 1-35-16,1 5 11 0,1 7-14 15,0 4-19-15,3 2-22 0,5 11-12 16,0 3-158-16,2 4-46 0,5 3-105 16,4 8-206-16,1-6-540 0</inkml:trace>
  <inkml:trace contextRef="#ctx0" brushRef="#br0" timeOffset="26381.42">14066 8000 1148 0,'0'0'1896'0,"0"0"-1896"0,0 0-83 0,0 0 83 16,0 0 19-16,0 0 122 0,0 0-10 15,0 0-22-15,0 0 56 0,0 0 53 16,0 0-120-16,-4-28-63 0,4 9-34 15,0-2-1-15,7-5 0 0,1-1 0 16,4-4 0-16,1-2-3 0,3-1-25 16,3 2 12-16,1 5 13 0,1 5-35 15,3 5 7-15,4 8-7 0,-1 6-3 16,1 3 22-16,1 6-44 0,-5 6 25 16,-3 5 38-16,-4 4 57 0,-7 4 16 15,-4 0-4-15,-6 2-22 0,-3 0-6 16,-8 0-19-16,-7 1 10 0,-3-3-32 15,-1 1-70-15,-2-5-46 0,0-2-131 16,1-5-139-16,1-3-268 0,4-6-669 16</inkml:trace>
  <inkml:trace contextRef="#ctx0" brushRef="#br0" timeOffset="27011.43">14360 7960 2156 0,'0'0'238'0,"0"0"-236"0,0 0 203 15,0 0 52-15,0 0-39 0,68-6-32 16,-50 2-71-16,2-3-52 0,-1 1-28 16,1-3-33-16,-3-2 11 0,0-2 3 15,-3-1-16-15,-3-1-16 0,-4-3-95 16,-1-3-20-16,-3 2 35 0,-3-2 45 0,0 3 51 16,-2 1 14-16,-4 0 18 0,0 4 32 15,2 0 38-15,-1 5-13 0,1 1 22 16,0 4-9-16,2 3-45 0,0 0-57 15,0 8-76-15,-2 4 76 0,0 4 29 16,-2 4-13-16,1 3 6 0,3 2-19 0,1 2 9 16,1-1-11-16,0-1 0 0,3-1-1 15,5-5 13-15,2-4 3 0,2-2-16 16,0-5-73-16,2-7 13 0,2-2 18 16,0-8-12-16,3-4 10 0,1-5-1 15,-1-3-5-15,2-2 23 0,-1-1 25 16,0 0-7-16,-1-1 9 0,0 2 20 15,-2 3-1-15,0 3 31 0,-1 2 11 16,0 4-7-16,1 4-37 0,-1 5-17 16,-3 2-25-16,-3 1-34 0,-4 7 59 15,-1 6 83-15,-3 3-14 0,-2 5-24 16,0 2-14-16,-4 1-18 0,-4 1-11 16,-1-2-2-16,0 0-2 0,1-4-11 0,-3-2-9 15,4-4 6-15,2-4 1 0,-2-5 11 16,2-4 4-16,1-1 61 0,1-5 14 15,2-4-24-15,1-4-20 0,3-5-28 0,7-2-3 16,3-2-2-16,6 0-23 16,1 0 9-16,3 1-12 0,3 1 28 0,1 3-22 15,-2 5 9-15,-1 5 11 0,-3 3-23 16,-2 4 9-16,-3 3-28 0,-2 7-13 16,-4 4 3-16,0 4 54 0,-5 2 149 15,-3 4 21-15,-1-1-25 0,-1 1 12 16,0 0-45-16,-2-2-34 0,-1-4-35 15,1-1-15-15,1-5-28 0,1-1-46 16,0-7-132-16,6-7-252 0,1-5-760 16,1-5-1352-16</inkml:trace>
  <inkml:trace contextRef="#ctx0" brushRef="#br0" timeOffset="27562.1">16025 7720 2297 0,'0'0'439'0,"0"0"-86"0,0 0-151 15,0 0-46-15,0 0-64 0,0 0-92 16,0 0-159-16,0 0 25 0,0 0 134 16,0 0 49-16,2 29 50 0,11-1-10 0,0 1-13 15,2 0 0-15,2-3-32 0,-2-1-9 16,-1-5-10-16,-2-5-6 16,-2-4 3-16,-2-6 13 0,-3-2 31 0,0-3 22 15,3-3 116-15,1-7-11 0,2-3-97 16,0-7-62-16,2-4-32 0,-2-2 21 15,1-1-23-15,-3-2-19 0,1-1-9 16,-1 1-12-16,0 0-56 0,-3 3-19 16,1 6-22-16,1 4-12 0,-3 6 1 15,1 5-19-15,1 5-128 0,0 0-173 16,5 6 40-16,-2 5 29 0,4 3-43 16,-1 4-33-16,13 6-187 0</inkml:trace>
  <inkml:trace contextRef="#ctx0" brushRef="#br0" timeOffset="28411.1">16546 7756 36 0,'0'0'672'0,"0"0"-63"0,0 0-17 16,0 0-148-16,0 0-66 0,18-50-115 0,-22 38 6 16,-4 0-65-16,-3 2-93 15,1 3-7-15,-5 2-9 0,0 2-35 0,0 3-36 16,-4 0-24-16,1 8-16 0,-2 4 3 16,2 2 11-16,0 4-29 0,4 2 30 15,3 4-24-15,1 0-7 0,4 1 20 16,4 0 9-16,2-3 2 0,0-3-65 15,7-2-51-15,6-7-4 0,4-3 10 16,4-5 21-16,1-2 7 0,4 0 3 16,0-9 6-16,1-3 4 0,-3-3 70 0,-4-1 6 15,0-1 36-15,-5-1-4 0,-3 0 1 16,-2 1 38-16,-4 1 6 0,0 3-22 16,-1 0 41-16,-2 6-29 0,-1 3 0 15,-1 2 9-15,0 2-75 0,-1 0-7 0,0 2-105 16,0 6 105-16,0 2 19 0,0 4 67 15,0 3-39-15,-2 1 1 0,2 1-33 16,0-1 1-16,0-1-13 0,0-2 1 16,1-1 8-16,3-4-9 0,-1 0 13 15,4-5 0-15,-1-1-1 0,0-2 14 16,3-2-1-16,0-2-28 0,2-7-28 16,-1-3-19-16,1-3-7 0,-1-4 19 15,1-5 23-15,-4-2-11 0,-1-4 17 16,-3-1 5-16,1-3 1 0,-3 0 0 15,-1 3 31-15,0 3-6 0,-4 3 13 16,0 7 37-16,0 2 7 0,3 5-31 0,-1 2-14 16,1 5-13-16,0 2-24 0,1 2-56 15,0 0-67-15,4 6-50 0,4 3 115 16,5 2 58-16,7 4 12 0,2 2 1 16,7 2-11-16,1-1-1 0,-2 0 1 15,2 0 1-15,-5-2-1 0,-4-4-2 0,-5-1-3 16,-3-2-32-16,-6-1 4 0,-4-1-4 15,-2-2-6-15,-1 2 6 0,-2-1 35 16,-6-1 10-16,-4 1 13 0,-2-1 8 16,1 2-15-16,-2-1 10 0,1 0-25 15,4-1-1-15,2 1-26 0,4 1 10 16,2 2 16-16,2-1 0 0,0 1 23 16,1-1-11-16,4 1 26 0,5-1 7 15,0-1-14-15,4-2 7 0,1 2-6 16,0-4-10-16,2-1-6 0,0-1-4 0,2-1-12 15,-1-3-46-15,2-5-14 0,0-2 35 16,-1-5-10-16,1-3 3 0,-1-2 29 16,-2-2 3-16,-2-3 32 0,0 2-20 15,-2 2 45-15,-5 1-19 0,0 5 50 16,-3 4 23-16,-3 3-8 0,0 5-21 16,-2 1-20-16,0 2-62 0,0 1-91 0,0 5-35 15,0 7 126-15,0 3 75 0,0 4-8 16,0 2-23-16,-2 2-10 0,2 1-9 15,0-1-10-15,1-1-12 0,4-3 1 16,2-3 17-16,0-3 1 0,0-4-6 16,4-2-16-16,-3-2-75 0,6-8-211 15,-3-5-242-15,-1-3-1374 0</inkml:trace>
  <inkml:trace contextRef="#ctx0" brushRef="#br0" timeOffset="28566.47">17267 7442 2947 0,'0'0'362'0,"0"0"-362"0,0 0-106 0,0 0 17 15,0 0 70-15,0 0 17 0,-20 62 0 16,34-36 1-16,24 9-333 0,-4-8-788 16</inkml:trace>
  <inkml:trace contextRef="#ctx0" brushRef="#br0" timeOffset="29080.52">17615 7652 1163 0,'0'0'1484'15,"0"0"-1278"-15,0 0-155 0,0 0 23 16,0 0-45-16,0 0-28 0,0 0 44 16,-63 9-16-16,53 5-26 0,0 2-3 15,3 3-2-15,1 0 1 0,3-1-1 16,3 0 2-16,0-2 1 0,2-2-1 15,5-5 0-15,1-3 13 0,3-2-10 16,-1-4 19-16,5-2-3 0,-2-6 1 0,1-1-8 16,0-3 27-16,-1 0-1 0,-4-1 39 15,-2 1-4-15,0-2-41 0,-2 2 22 16,0 1-13-16,-1 2-9 0,0 3 2 16,-2 1-5-16,-1 4-29 0,0 1-10 15,0 0-81-15,1 7-75 0,0 4 166 16,1 3 62-16,5 3-18 0,0 2-2 0,1 2 2 15,6 0-12-15,1 0-4 0,3-4-3 16,-1-3-12-16,1-3 0 0,-1-4 18 16,-5-3-31-16,0-3-6 0,-3-1-149 15,0-8-23-15,-4-4-52 0,3-5-4 16,-3-4 41-16,-1-4 67 0,0-4 100 16,3-3 26-16,1-3 0 0,1-5 174 15,-1 2-58-15,3-1 0 0,-4 1 28 16,1 6 19-16,-4 3 51 0,0 8 1 15,-2 5-95-15,-1 7 6 0,-1 2-23 0,0 5-100 16,0 2-3-16,-1 5-169 0,0 6 11 16,0 6 158-16,0 5 45 0,0 7-27 15,0 3 4-15,0 3 0 0,-1 2-18 16,-1 1-4-16,-1 1 0 0,1-3-90 16,2-3-153-16,0-5-124 0,0-6-186 0,0-5-114 15,2-6-313-15,3-8 207 0</inkml:trace>
  <inkml:trace contextRef="#ctx0" brushRef="#br0" timeOffset="29711.71">17980 7775 1201 0,'0'0'381'0,"0"0"-60"0,3-53 52 16,3 37-50-16,-1-1-110 0,2 2-84 15,4 4-33-15,1 0-70 0,3 4-26 16,3 2-23-16,1 5-51 0,4 0 4 16,0 0-1-16,2 9 10 0,1 2 32 15,-2 3 13-15,-1 4-23 0,-4 3-209 0,-5 2-89 16,-6 2-14-16,-8-1 13 0,-1 1 129 15,-12-4 138-15,-1 0 71 0,-6-2 26 16,-4-3 120-16,1-1 115 0,2-6-66 16,0 1-7-16,3-3 23 0,6-2-59 0,1-2-38 15,7 0-43-15,0-3-3 0,4 0 45 16,0 0 99-16,4-4 83 0,4-4-142 16,5-3-118-16,3-3-13 0,2-2-21 15,3-3 0-15,1-2-1 0,2-4 0 16,0-1 0-16,4-4-19 0,1-2-76 15,0-1-75-15,4-3-96 0,-1 0-21 16,-3 4 87-16,-3 1 67 0,-3 5 133 16,-6 4 0-16,-2 5 159 0,-8 3 47 15,0 3 23-15,-4 5-55 0,-2 1 15 0,-1 4-20 16,0 1-121-16,-5 1-48 16,-5 8 0-16,-1 4 28 0,-6 4 20 0,0 4-16 15,-1 4-10-15,2 1-3 0,5 2-16 16,1 2 22-16,6-1-9 0,2 1-13 15,2 0 20-15,5-3-4 0,8 1-17 16,5-3 39-16,3-5-19 0,5-2 13 16,2-5-1-16,4-6-9 0,0-5 7 15,-1-2-32-15,2-5-32 0,-4-6-37 0,0-4 22 16,-3-2-32-16,-2-4 22 0,-3-1-7 16,-3-3-25-16,-2 1-6 0,-5 2 47 15,0 0 36-15,-6 4 12 0,-5 1 35 16,0 5-3-16,-2 2-10 0,-6 5 36 15,-1 3 12-15,0 2 9 0,-2 5-19 16,2 4 0-16,-1 3 26 0,4 2-33 0,0 3-9 16,2 2-25-16,4 2 3 15,4-1 0-15,5 2-9 0,4-2 31 0,3-3-7 16,3 0 20-16,5-4-6 0,-1-4 8 16,2 0-18-16,-1-6-41 0,5-1-101 15,7-7-296-15,-5-5-960 0,-7-5-983 16</inkml:trace>
  <inkml:trace contextRef="#ctx0" brushRef="#br0" timeOffset="32745.38">19505 7689 30 0,'0'0'235'0,"0"0"-55"0,0 0-53 0,0 0-3 16,0 0 16-16,0 0 36 0,0 0 32 16,0 0 1-16,0 0-14 0,3 6-7 15,-3-6 7-15,0 0 22 0,0 0-6 0,0 0-47 16,0 0-51-16,0 0-29 15,0 0-20-15,0 0-22 0,0 0-10 0,0 0-3 16,0 0 29-16,0 0 60 0,1-2 45 16,1-2-58-16,4-2-60 0,-1 1-7 15,-1-3-19-15,3 0 10 0,0 0-26 16,-3 3-2-16,-1 1-1 0,0-1-19 16,-1 5-35-16,0 0-23 0,0 0-31 15,0 3-26-15,1 6 134 0,2 3 19 16,0 3 26-16,1 4 6 0,-1 0-25 15,-1 3-1-15,0 0-6 0,0-1-16 16,0-1 17-16,-2-3-5 0,1-7-12 16,-1 0-1-16,-1-5 1 0,1-3 16 0,0 0 6 15,0-2 39-15,2-4 37 0,1-2-34 16,1-4-32-16,2-3-34 0,-2 0-1 16,1-1 0-16,2 3-35 0,-2 2-9 15,0 4 12-15,2 3-31 0,1-1-26 0,2 3 6 16,3 6 22-16,-2 3 20 0,3 1 12 15,1 3 29-15,-1 1 2 0,-4-3 24 16,1-1-23-16,-4-2 13 0,-1-1 3 16,-3-5 13-16,-2-2 25 0,1 0 58 15,4-9 15-15,-2-2-48 0,-1-5-32 16,2-3-18-16,-4-3 15 0,-2 0 10 16,-1 0-57-16,-2-2 2 0,-6 2-4 15,1-1-81-15,-4 3 48 0,3 3-28 16,-1 4-67-16,-1 7-31 0,2 1-88 15,0 5-152-15,0 11-382 0,2 2-223 16</inkml:trace>
  <inkml:trace contextRef="#ctx0" brushRef="#br0" timeOffset="33015.01">20027 7821 1494 0,'0'0'507'15,"0"0"-251"-15,0 0-81 0,0 0-8 16,0 0-47-16,0 0-104 0,0 0 3 15,16-43-32-15,-7 29 14 0,1-1-2 16,1-2-14-16,4 0-17 0,0 0 6 16,0 0-3-16,0 3 13 0,0 1 15 15,-5 2 1-15,-1 2 3 0,-3 2 23 16,-5 3 87-16,-1 1 16 0,0 1-17 0,-2 2-35 16,-6 0-61-16,-3 3-16 0,-6 5 0 15,-1 3 23-15,-1 3 6 0,1 2-3 16,3 0 2-16,3 1-26 0,4 1-2 15,6-1-19-15,2-1 8 0,4-1 11 16,11 1 19-16,6-2-13 0,8-3-6 16,26 0-246-16,-7-4-360 0,0-4-977 0</inkml:trace>
  <inkml:trace contextRef="#ctx0" brushRef="#br0" timeOffset="33363.67">21161 7589 2327 0,'0'0'288'15,"0"0"-163"-15,0 0 81 0,9-46-55 16,-9 35-4-16,0 1 18 0,-1 2-44 15,-5 1-19-15,-4 1-39 0,-2 2-41 0,-4 2-20 16,-6 2-1-16,-6 3 2 16,-1 3 19-16,-4 5-19 0,2 1 23 0,-1 3-1 15,7 2-25-15,4 1-2 0,4 1-1 16,7 1-35-16,4 0 13 0,4-2 15 16,2 2 10-16,12-3 16 0,3 0 6 15,7-1 25-15,5-5-12 0,5-2-35 0,2-6-148 16,4-3-90-16,0-2-113 0,-2-8-321 15,-5-3-107-15,6-13-315 0</inkml:trace>
  <inkml:trace contextRef="#ctx0" brushRef="#br0" timeOffset="34026.21">21303 7411 1416 0,'0'0'432'0,"0"0"12"0,0 0-37 16,-27-45-117-16,21 40-120 0,1 4-107 15,-3 1-63-15,2 7-19 0,1 5 19 16,-3 6 42-16,0 3-10 0,4 5-13 0,0 1 3 15,0 2-19-15,4 1 10 0,0 1 19 16,0-2-3-16,3 2-7 0,0-3-20 16,0-3 0-16,1-3-2 0,0-3-13 15,-2-7-22-15,0-4 16 0,0-3 16 0,-2-5 3 16,0 0 95-16,0-5 0 0,0-5-95 16,0-4-7-16,0-1-8 0,3-4 14 15,1-4-15-15,2 5 13 0,2-3 3 16,1 3 13-16,2 3 19 0,-2 0-31 15,3 4 5-15,-2 3-6 0,3 2-25 16,-3 3-10-16,2 3-3 0,-2 0-19 16,1 7-20-16,-2 5 7 0,2 2 41 15,-3 4 29-15,3 3 0 0,-2 2 1 16,2-1 25-16,-2 0-10 0,5-4-16 16,-3-1-39-16,3-6-118 0,3-3-90 0,2-5-89 15,-1-3-16-15,3-3 72 0,1-5 85 16,-2-5 140-16,-1-2 55 0,-1-4 84 15,-5-1 117-15,1-1 29 0,-3 0 114 16,-3 2-44-16,-3 0-18 0,0 2-32 16,0 2-24-16,-3 2-11 0,0 3-20 0,-2 5-34 15,1 0-15-15,-1 3-56 0,0 2-77 16,0 0-13-16,0 3-96 0,0 5 46 16,0 3 50-16,0 5 1 0,0 3 14 15,0 0-13-15,0 2 1 0,1 0 8 16,3 1-11-16,5-2 0 0,0-2-25 15,4-3-65-15,-1-3-21 0,3-2-34 16,-3-6-22-16,-1-1-19 0,-2-3-53 16,-3 0-33-16,-4-7 57 0,-1-3-24 15,-1-5 39-15,-3-2 77 0,-6-2 100 16,-2-2 10-16,-2-1-39 0,1 3 52 0,-2-1 39 16,1 3 74-16,2 4 36 0,1 3 45 15,4 1-75-15,1 6-29 0,3 1-13 16,2 1-77-16,0 1-57 0,2 0-101 15,6 3 142-15,5 0 16 0,5 4 38 16,5-1-12-16,1 0-26 0,7-1-155 0,1-1-246 16,13-4-255-16,-7 0-583 0</inkml:trace>
  <inkml:trace contextRef="#ctx0" brushRef="#br0" timeOffset="34293.11">22089 7515 1202 0,'0'0'475'0,"0"0"35"0,0 0-3 15,0 0-173-15,0 0-107 0,0 0-77 16,-4-45-45-16,-4 45-32 0,-1 1-38 15,-1 6-13-15,-3 3-9 0,2 5-13 16,1 1 1-16,2 4 0 0,2-1-2 16,6 1-12-16,0-1 13 0,7 0 0 0,3-2 2 15,3-1 23-15,4-5-21 0,1-1 18 16,3-5-22-16,0-3-49 0,-1-2 18 16,-1-5 18-16,-5-3 11 0,2-3 2 15,-8-2 10-15,-2-6 32 0,-4 0-42 16,-2-1 0-16,-5-1-26 0,-6-1 14 15,-5 4-3-15,-1 1 15 0,-1 3 19 16,-6 5-7-16,3 1-12 0,0 5-19 0,2 3-25 16,5 0-19-16,0 4-1 0,5 6 10 15,1 1 29-15,7 4-208 0,1-1-130 16,16 3-271-16,2-4-455 0</inkml:trace>
  <inkml:trace contextRef="#ctx0" brushRef="#br0" timeOffset="34594.01">22411 7471 1884 0,'0'0'803'0,"0"0"-514"0,0 0-43 15,0 0-19-15,0 0-37 0,-17-47-35 16,9 43 8-16,-1 1-49 0,1 3-45 16,-1 0-56-16,-3 4-13 0,4 4-28 15,0 3 3-15,4 2 13 0,1 2 10 16,3 1 1-16,4 1 1 0,4 1-3 15,5-1 3-15,4 0 0 0,0 0 0 0,2-1-1 16,-1 0-24-16,-4 0-70 0,-2-3-8 16,-4-1 8-16,-2-1 13 0,-6-3 28 15,0-1-25-15,-5-2 76 0,-5-2 3 0,-4-2 47 16,-4 0-9-16,-2-1-25 0,-2 0-10 16,-1 0-1-16,2-1 1 0,1 0 9 15,1-2-10-15,8 1-2 0,2 1-81 16,8-3-230-16,1-1-367 0,3-3-1103 0</inkml:trace>
  <inkml:trace contextRef="#ctx0" brushRef="#br0" timeOffset="34930.08">22537 7658 1441 0,'0'0'1578'16,"0"0"-1469"-16,0 0-97 0,0 0 65 15,0 0 22-15,60-16-57 0,-43 9-39 16,2-1 13-16,0-1-16 0,1-2-4 0,0-2-177 16,-3-2-111-16,0 1-88 0,-6-3-70 15,0 0 115-15,-4 1 118 0,-5 0 217 16,-2 3 133-16,0 2 137 0,-3 2 67 16,-3 1 9-16,-2 5-121 0,1 0-64 15,-1 1-49-15,-2 2-38 0,1 2-23 16,-3 7-16-16,-1 0 0 0,2 3 0 15,-2 3-13-15,4 2-9 0,0 1 19 16,4 0-7-16,2 2 13 0,3-3 39 16,1 1 46-16,7 0 32 0,6-3-26 0,6-1-3 15,2-1-126-15,4-4-9 0,18-9-300 16,-9 0-407-16,-2-3-2052 0</inkml:trace>
  <inkml:trace contextRef="#ctx0" brushRef="#br0" timeOffset="35510.74">23768 7570 1979 0,'0'0'693'0,"0"0"-404"0,0 0-58 15,-9-62 43-15,1 49-30 0,-6 1-131 16,-2 3-28-16,-7 4-32 0,-4 3-18 16,-2 2-20-16,-3 4 1 0,1 6-13 15,1 2-1-15,6 3-2 0,3 4-34 16,5-1 12-16,5 2-6 0,3 0 11 16,6-2 17-16,2 0 1 0,2-3 27 15,7-2-28-15,3-4-82 0,3-2-26 16,3-5 17-16,3-2-13 0,0-4-7 15,1-7 12-15,0-1 29 0,-4-5 70 16,-1 1 3-16,-5-1 0 0,0 1 23 16,-4 3 120-16,-1 2 3 0,-2 2 18 0,-3 4-22 15,0 2-59-15,1 3-86 0,-1 0-138 16,3 10 0-16,1 1 138 0,1 5 85 0,4 1-31 16,-1 3-7-16,3 1-28 0,2-4 6 15,-1 0 0-15,3-2 6 0,1-6 17 16,2 1-7-16,3-4 12 15,0-5-10-15,4-1-43 0,-2-5-71 0,2-5-143 16,2-4-54-16,5-11-228 0,-3 1-697 16,-7 1-780-16</inkml:trace>
  <inkml:trace contextRef="#ctx0" brushRef="#br0" timeOffset="36146.74">24463 7447 1344 0,'0'0'358'0,"0"0"-43"15,0-47 38-15,0 30 15 0,1 1-98 16,0 3-56-16,0 4-60 0,0 2-34 16,-1 4-53-16,1 2-67 0,1 1-41 15,3 6-195-15,3 6 198 0,2 6 38 16,0 6 108-16,6 5 16 0,-3 4-41 0,2 1-13 15,-1-2-39-15,0 2-2 0,-4-5-17 16,1-1-8-16,-2-5-2 0,-3-5 10 16,1-5 1-16,-4-6 3 0,-1-2-13 15,0-5 41-15,0 0 41 0,2-2 43 16,5-8 2-16,-1-3-74 0,5-5-31 16,0-2 9-16,1-4 7 0,2-1-7 15,-1-6-3-15,0 2-16 0,2-4-2 16,0 1-13-16,-1 1-13 0,0 6-18 15,-5 3-3-15,0 6 3 0,-5 6 3 16,-3 4-84-16,-1 3-121 0,-1 3-136 0,-1 5-421 16,0 9-212-16,0 0 244 0</inkml:trace>
  <inkml:trace contextRef="#ctx0" brushRef="#br0" timeOffset="37319.85">25030 7456 336 0,'0'0'1239'0,"0"0"-920"0,0 0 5 15,0 0 70-15,0 0-101 0,0 0-43 16,0 0-128-16,0 0-52 0,0 0-54 16,0 0 6-16,-63-36 0 0,42 44-18 15,-1 3 15-15,2 2 3 0,4 1-21 16,2 3 2-16,6 0 16 0,3 0-17 16,4-1-1-16,1-1 15 0,3-2-13 0,6-2 26 15,7-1 9-15,2-5-35 0,4-2-3 16,2-1-73-16,1-2-13 15,2-4-12-15,-5-2 15 0,-1-2 34 16,-4-1 47-16,-6 2 4 0,-1-1 39 0,-2 4 7 16,-6-1-29-16,1 3 48 0,-2-1-19 0,0 3-48 15,-1 0-41-15,1 0-45 0,1 3-26 16,0 3 112-16,-1 3 60 0,2 4 20 16,1-1-38-16,0 5-1 0,5-2-6 15,-2-1-16-15,5-3 10 0,-1 0-10 16,4-4 13-16,1-1 2 0,1-5 1 15,0-1-6-15,1 0 2 0,1-7-2 16,-1-2-29-16,-3-5-29 0,-2-4-2 16,-1-5 2-16,-1-4-15 0,-1-4-29 15,0-3 38-15,-2-3-54 0,-2-4 6 0,2 1 35 16,-4 0 47-16,-1 5-17 16,-2 3 17-16,-1 5 2 0,0 5 47 15,0 5 60-15,0 5-57 0,-2 3 13 0,0 6-26 16,1 2-38-16,-1 1-45 0,-2 6-79 0,-2 6 80 15,-1 6 44-15,-2 4 35 16,2 8-16-16,-1 2-19 0,3 2 2 16,4 4 0-16,1 1 0 0,0 0-2 0,7-1-1 15,0 0 1-15,-1-1 1 0,3-6-1 16,-2-4-86-16,3-5-35 0,-4-7 2 16,-1-6 23-16,0-7 93 0,1-2 3 15,1-2 83-15,-1-7-43 0,3-4-40 16,0-5 0-16,3 0 29 0,-2-3 28 15,2-1-6-15,-1 2-50 0,1-1 15 16,2 1 26-16,-3 3-42 0,2 1 0 0,-5 3 0 16,0 4 33-16,-3 3-4 15,-2 2-17-15,-2 4-12 0,-1 0-115 0,0 0-64 16,0 7 67-16,0 5 112 0,-2 0 83 16,-1 5-22-16,0 1-9 0,0 3-40 15,0-1 1-15,2-1 3 0,1 0-16 16,0-4 13-16,6-2 0 0,-1-5 19 15,3-3 16-15,1-2 25 0,0-3 3 16,4-2 4-16,-2-4-20 0,3-6-41 0,1 0 3 16,-1-5-19-16,-2 0 20 0,1-3 8 15,-2-1-31-15,0 1 0 0,-4 2 0 16,1 2 19-16,-3 1 9 0,-1 4-27 16,-2 2 13-16,0 3 43 0,-1 4-10 15,-1 0-47-15,0 2-22 0,0 0-91 16,0 2-61-16,0 4 75 0,0 5 72 15,-1 2 27-15,1 3 15 0,0 1-11 0,0 1 15 16,1 3-7-16,6 0 4 16,0-1 0-16,2-1-16 0,3-1 16 0,0-2 6 15,1-3 7-15,2-1 9 0,1-4-10 16,-2-2 10-16,2-3 4 0,1-1-42 16,3-2-35-16,-1-5-44 0,2-3 37 0,0-3 14 15,0-1 28-15,0-2 6 0,-1-1 13 16,0-2-16-16,-2-1 26 0,-1-3-1 15,-1 2 4-15,-2-4 19 0,1 3 3 16,-2-1 2-16,-3 2 7 0,1-1-19 16,-4 3-12-16,-3 1-20 0,-1 3-9 15,0 2-3-15,-3 4 0 0,0 0-2 16,0 3-13-16,0 1 12 0,-3 2-1 16,-2-1-18-16,0 2-12 0,-6 0 27 15,1 6 7-15,-5 2 32 0,3 1 3 0,-3 3-13 16,0 3-7-16,5 2-2 0,-1 2-11 15,4 1 13-15,1 4 7 0,4-1-21 16,2 2 12-16,0 0 3 0,9-1-1 16,1-2 11-16,4-1 3 0,1-3-1 15,4-4 12-15,-1-5-5 0,1-3-35 16,2-2-50-16,0-4-51 0,-1-1-47 0,2-5-76 16,1-8-141-16,-5-1-614 15,-5 1-710-15</inkml:trace>
  <inkml:trace contextRef="#ctx0" brushRef="#br0" timeOffset="38035.93">26669 7638 2508 0,'0'0'1514'0,"0"0"-1245"15,0 0-123-15,0 0-124 0,0 0-22 16,0 0 0-16,0 0-25 0,0 0-31 16,0 0-187-16,0 0-260 0,-13-18-592 15,6 16-595-15</inkml:trace>
  <inkml:trace contextRef="#ctx0" brushRef="#br0" timeOffset="50940.39">15604 7449 1027 0,'0'0'277'0,"0"0"-189"15,0 0-65-15,0 0 16 0,0 0 61 16,0 0 18-16,0 0-11 0,0 0 13 16,0 0-23-16,0 0-45 0,-3-10-19 15,3 10-4-15,0 0 7 0,0 0 6 16,0 0 13-16,0 0 29 0,0 0 0 15,0 0-13-15,0 0-3 0,0 0-13 0,0 0-13 16,0 0-23-16,0 0-6 0,0 0 0 16,0 0-13-16,0 0 0 0,0 0 0 15,0 0-1-15,0 0-1 0,0 0 0 16,0 0 2-16,0 0 0 0,0 0 16 16,0 0 9-16,0 0 11 0,0 0-1 15,0 0-6-15,0 0-9 0,0 0 2 0,0 0-3 16,0 0 4-16,1 0 6 0,3 0 0 15,3-1-10-15,1 0-6 0,0-1 3 16,3 0-13-16,1 1 0 0,-3 1 10 16,3-3-10-16,0 2 20 0,0-1-21 15,-1 0 11-15,2-1-10 0,0 2 16 16,1-2-3-16,1 1 10 0,2-2 5 16,0 2-8-16,2-1-4 0,2 0-16 15,-2 0 0-15,2 1-2 0,0 0 3 16,-1 0-1-16,2 0-1 0,0 0-1 0,-1 1-1 15,-1 0 0-15,1-1-2 0,-1 2-1 16,-1 0 1-16,0 0 2 0,-1 0 0 16,1-3 2-16,-1 3 0 0,1-1 0 15,2 1 0-15,0-1 0 0,1-1 0 16,1 1-2-16,-1 0 0 0,0 1-1 16,-1-2 1-16,1 1 0 0,-1 1 1 0,-2-3 0 15,1 3 2-15,-1-1 9 0,-1 0-8 16,0-1 12-16,-3-1-4 0,2 1-9 15,0 0 13-15,0-1 4 0,-2 0-17 16,0 3-2-16,1-1-1 0,1 1-3 16,0-1-1-16,-1 0 1 0,-2 0-9 15,2 0 9-15,-1 1 3 0,-2-1 0 16,1 1 1-16,1-1 12 0,-1 0 3 16,-1 0-3-16,1-2 6 0,1 3-16 0,-4-2 19 15,4 0-18-15,-3 0 15 0,1 1-19 16,3-2-2-16,0 0-11 0,-1 2 0 15,2-2-3-15,1 2 0 0,0 1 4 16,0-1-4-16,0 1 12 0,0 0 3 0,-3 0 1 16,2-1 4-16,-2 1 8 0,1-1 1 15,-3-1 0-15,2 1 3 16,0 0 0-16,0-1 3 0,-2 1-7 0,2 0-8 16,2-1 8-16,-1-1-12 0,-1 3 0 15,3-1-3-15,-1 0-10 0,1 1 11 16,-1-1 0-16,0 1 2 0,-2 0 0 15,1 0 16-15,-1 0 6 0,0 0 7 16,-3 0-7-16,2 0 0 0,-4 0-3 16,3 0-3-16,-2 0 3 0,-1 0-6 15,3-1-10-15,-3-1 10 0,2 0-12 16,0 1-1-16,1 1 0 0,2 0-1 0,0 0 1 16,-1 0 0-16,2 0 12 15,1-3 1-15,-1 3-10 0,-1-1 16 0,0 1-18 16,1 0 2-16,-2 0 10 0,-2 0-10 0,2-1 16 15,0 1-17-15,-2 0 0 16,2 0 2-16,-1 0 8 0,0 0-11 0,1 0-1 16,-3 0-1-16,3 0 1 0,-2 0-1 15,-3 0 1-15,3 0 1 0,-3 0-1 16,2-2 0-16,-2 2 0 0,2 0 0 16,-1 0-1-16,3 0 1 0,-3 0-1 15,2 0 2-15,1 0-1 0,0 0 13 16,3 0-12-16,-1 0 11 0,-1 0-11 15,2 0 2-15,1 0-1 0,-1 0 1 16,2 0 9-16,-3-2-10 0,3 2 1 16,1-1-1-16,0-1 1 0,1 2-1 0,1 0 0 15,-1-1 0-15,2 1-2 16,-1-1 0-16,0 1 1 0,1 0 0 0,0-2 0 16,2 2 1-16,-2 0-1 0,0 0 1 15,1 0 2-15,-1 0 11 0,-1 0-13 16,2 0 11-16,-1-1 3 0,1 1 0 0,1-3-13 15,0 3 0-15,0-1 13 0,-1 0-4 16,0-2-10-16,1 0 1 0,-2 2 0 16,-2-2 9-16,-3 1-12 0,-1 2 1 15,-3-2 0-15,-4 2 0 0,2-1 2 16,-4 0-1-16,-1 0 1 0,1 1-2 16,-2-2 0-16,-1 2 1 0,0 0 0 15,1 0 14-15,-2 0-1 0,-1 0 7 16,0 0 6-16,-1 0 7 0,1 0 10 0,-2 0 42 15,0 0 16-15,0 0-41 16,0 0-25-16,0 0-15 0,0-1-10 0,0 0-11 16,0 1 0-16,0 0 0 0,0 0-1 15,0 0 0-15,0 0-12 0,0 0-4 16,0 0-11-16,-6 0-141 0,-13-3-266 16,-1 0-556-16,-2-3-1542 0</inkml:trace>
  <inkml:trace contextRef="#ctx0" brushRef="#br0" timeOffset="56222.78">22299 8095 935 0,'0'0'296'0,"0"0"-117"15,0 0-117-15,0 0-20 0,0 0 14 16,0 0 31-16,0 0 4 0,0 0 17 15,0 0-8-15,0 0-25 0,-12-6-39 16,12 6-20-16,0 0-16 0,0 0 1 16,0 0 0-16,0 0 44 0,0 0 11 15,0 0 25-15,0 0 19 0,0 0 16 16,0 0 0-16,0 0-9 0,0 0-14 16,0 0-25-16,0 0-20 0,0 0-13 15,0 0-3-15,7-1 4 0,6-1 9 0,4 1 9 16,7-2 13-16,9 0-9 0,7-1 9 15,12-3-4-15,19 2-12 0,14-4-3 16,8 4 0-16,1-2-10 0,0 2-23 16,-5 3 8-16,4-4-11 0,1 4-9 15,1-2 0-15,-4 1 22 0,-2 1-22 16,-10 1 19-16,-9-1 13 0,-15 2 3 16,-16 0-16-16,-12 0-10 0,-6 0 4 15,2 0 9-15,0-1 4 0,0 0-4 0,-7 0 10 16,-2-1 9-16,-7 2 3 0,0-2 26 15,-3 0 39-15,-1 0 0 0,-2 1-22 16,2 0-15-16,-1-1-17 0,0 0-18 16,0 0-12-16,1 0-25 0,0-1 0 15,-2 1-1-15,1-1 1 0,0 2-3 16,-2-1-3-16,1 0-9 0,-1 0 9 0,1 2-12 16,-1-1 2-16,0 0-5 0,0 1-16 15,0 0-16-15,0 0-99 0,-16 0-274 16,1 0-527-16,-5 0-1063 0</inkml:trace>
  <inkml:trace contextRef="#ctx0" brushRef="#br0" timeOffset="68136.31">2931 7066 1311 0,'0'0'176'0,"0"0"-98"15,0 0-16-15,0 0 19 0,0 0 43 16,0 0-4-16,-57-24-42 0,46 22-10 0,3 1-13 16,-1 0-19-16,-3 0-4 0,0 1 1 15,3 0-1-15,-3 0-9 0,3 0-20 16,-2 0 52-16,2 2-13 0,-1-1 0 15,2 1-7-15,0 1-33 0,-2-1-2 16,0 3-17-16,-3 0-12 0,-3 1 0 16,-2 5 16-16,-1 1 0 0,-3 5 13 15,-2 1 0-15,-1 3 0 0,-2 0 13 0,-2 2-11 16,2 1 21-16,-2 2-10 0,2-2 26 16,2 1-20-16,0 1 1 0,1-1-1 15,3-1-19-15,0-1 1 0,1 2-1 16,2 0-18-16,1 0-2 0,3 3-6 15,-1 1 26-15,6-2-16 0,0-1 16 16,2 0 1-16,4-4 3 0,1 0 12 0,2-3 29 16,0-2-19-16,1 1-13 15,3-3 0-15,3 0 22 0,3-2-6 0,-1 1 26 16,7-2-7-16,2-2-19 0,4-3 7 16,3 1-4-16,5-1-3 0,-1 0-13 15,2 0-13-15,-2 1-3 0,-2-1-2 16,-2 4-14-16,-5 0-10 0,-4 2 0 15,-4 3 10-15,-4 3 13 0,-1 3-17 16,-5 2 20-16,-2 2 0 0,-1 4 1 16,-8-1 12-16,0 2 3 0,-4-2-1 0,-1-1-14 15,-3 0 14-15,-3-3-15 0,-1 0 1 16,-2 1 0-16,-3-1 1 0,0 0 1 16,-1 1 10-16,-3 3-13 0,1 0-1 15,-2 0-15-15,3 0 0 0,1 2 15 16,0-4 1-16,3-1 1 0,4-3 5 0,2-1-6 15,2-3-1-15,3-4 0 0,1-1-2 16,2-3 1-16,0 0 2 0,3-2 1 16,-2 2 1-16,2-5 11 0,2 0-10 15,1-1 23-15,-1-2-10 0,3-2 0 16,1 1 3-16,1-2 10 0,0 0-26 16,0 0-3-16,0 0-12 0,2-2-4 15,4-3 12-15,1-2-28 0,5-1 16 16,-1-1 13-16,2 0 1 0,0 3-14 15,0-2-16-15,0 4 3 0,-3-1 6 0,2 3-12 16,-1 0 12-16,1-1 21 0,3 1 2 16,-1 1 0-16,3-1 19 0,1 2-17 15,2-2 2-15,1 1 21 0,0 0-24 16,0 0-1-16,0 1-12 0,-2 0 8 16,0 0-28-16,-3 3 13 0,-1-1-7 15,-4 4-16-15,3 0 0 0,-4 1 42 0,2 1-1 16,-2 0 1-16,2 1 11 15,-2-1-10-15,1 1 1 0,0-1 11 0,-1 0-11 16,-3 0-2-16,3 0-1 0,-4 3 1 16,3-1 0-16,-4 2 0 0,-2 1 1 15,0 1 2-15,-2 2 1 0,-1-1-1 16,0 2 10-16,0 0-11 0,0-2-2 0,1 1-2 16,0 1 2-16,0-2 0 0,0-1-12 15,2 3 11-15,-2 0 1 0,0-1 0 16,0 2 13-16,1 1-10 0,-2-1-3 15,0 2-1-15,0 0-1 0,0 1 4 16,-2 0-4-16,0 3 2 0,-2 0 0 16,3 1 16-16,-1 3 23 0,0-1-10 15,-1 3-26-15,1-3 23 0,0 1-25 0,-2-2-1 16,0 1 1-16,0-3-1 0,1-2 2 16,0 0-2-16,0-1 13 0,-1-1-12 15,-2-1-1-15,1 0 0 0,0 1 21 16,-4 2-8-16,2 2 0 0,-4 2-13 15,1-1 13-15,-3 3 6 0,0 0 10 16,0 0 0-16,1 2-3 0,1 1-25 0,1-4 21 16,3 1 14-16,0-3-24 0,0-1 20 15,3-1 10-15,1 0-3 0,0-2-4 16,0 1 16-16,-2-2-19 0,0 1-13 16,1-1-3-16,0 2 3 0,-1 0-18 15,-2 2 1-15,1 0 11 0,-2 2-13 16,1-2-8-16,2-2 8 0,0 1 1 15,2-2 18-15,0-4-18 0,3 0 18 16,0-3 6-16,0-1 7 0,0-2-6 0,5-2-1 16,-2-1-23-16,1 0 14 0,-1-1-13 15,2 2-1-15,1-3-2 0,0 0-2 16,0 2 2-16,3-1 1 0,0-1 1 16,5-2 21-16,3 0 2 0,4-2-3 15,4-2 16-15,7 0 3 0,1-6-6 16,4-1-22-16,3-3-10 0,-1 2-3 15,0-1-24-15,-3-1-65 0,-2 4 0 0,-1-2 16 16,-5 5 6-16,-1-1 23 0,-3 2 18 16,-1 0 4-16,-2 0-1 0,-2 0-2 15,-2 0 12-15,-3 2 11 0,-1 0 0 16,-2 0 1-16,-3 0 1 0,-3 0 0 16,-2 0 1-16,1 0 1 0,-3 0 0 15,-1 0 11-15,0 0 0 0,0 0 9 16,0 0 10-16,0 0-10 0,0 0 1 15,0-3-11-15,0 3-12 0,0 0-31 16,0-1-142-16,0-1-174 0,-4-4-325 0,1 3-585 16,10 18 433-16</inkml:trace>
  <inkml:trace contextRef="#ctx0" brushRef="#br0" timeOffset="69569.63">955 7286 1604 0,'0'0'267'16,"0"0"-134"-16,0 0 136 0,-36-55 161 0,23 41-308 15,3 0 42-15,-4 1-52 16,2 2 35-16,2 1-7 0,1 2 3 0,3 0-45 15,2 4-22-15,2 1 9 0,1 2-40 16,0 1-45-16,1 0-98 0,0 0-79 0,6 1-49 16,6 9 137-16,5 3 89 0,9 6 111 15,1 6-50-15,5 6 12 0,-3 3 9 16,4 4-53-16,-6 0 12 0,-2 2-25 16,-4-2-16-16,-3-2 0 0,-6-3 0 15,-5-4 0-15,-3-5 2 0,-4-1 27 16,0-4-27-16,-4-4 10 0,-3-1 32 15,-4-3-6-15,-1 0 6 0,-3-4 0 16,-2 0 16-16,-1-3-10 0,-1-4-18 16,-1 0 1-16,2 0-32 0,-1-2-2 15,5-3-12-15,-2 1-40 0,3-1-3 16,1-1-29-16,1 1-66 0,4-1 18 0,-1-1-218 16,4-7-75-16,2 0-392 0,2-1-747 0</inkml:trace>
  <inkml:trace contextRef="#ctx0" brushRef="#br0" timeOffset="69803.82">1026 7015 2730 0,'0'0'337'15,"0"0"-184"-15,0 0-111 0,0 0-42 16,0 0-118-16,0 0 118 0,0 0 41 15,8 50 58-15,6-21-45 0,3 5 23 16,3 3-36-16,2 1-12 0,2-2-10 16,1 2 0-16,2-4 0 0,-1-2 3 15,-1-1-9-15,-2-2 2 0,-2-3-15 16,-2-3-136-16,-5-2-132 0,-3-4-162 0,-9-5-265 16,-2-6-671-16</inkml:trace>
  <inkml:trace contextRef="#ctx0" brushRef="#br0" timeOffset="69969.02">1010 7479 1448 0,'0'0'731'0,"0"0"-307"16,0 0-337-16,0 0-87 0,0 0 0 16,30-55 13-16,-10 34 12 0,4-5-8 15,3 1 8-15,3 1-24 0,-3-2-1 16,8-2-196-16,-11 7-585 0,-6 2-1013 0</inkml:trace>
  <inkml:trace contextRef="#ctx0" brushRef="#br0" timeOffset="70652.98">1347 7378 1467 0,'0'0'562'0,"0"0"-381"0,0 0-122 16,5-47-59-16,-2 29 22 0,4-3 1 16,-2-1-20-16,0-1 36 0,-1 0-36 15,-1-1-2-15,2 2-1 0,-5 1 4 16,0 2-4-16,0 4 61 0,-5 3-45 16,0 4 39-16,1 2 155 0,-1 2 15 15,-2 2-65-15,2 1-57 0,-1 1-59 0,1 0-28 16,-2 6-16-16,1 4-60 0,-1 4 25 15,0 3 35-15,3 3 0 0,3 2 0 16,1-2-13-16,5 1 10 0,6-3-33 16,0-2 36-16,6 0 4 0,1-7-1 15,4-1 35-15,2-3 23 0,3-5 6 16,-1 0-13-16,0-6-54 0,-2-5-28 16,-2-2-142-16,-5-4-3 0,-4 0 22 15,-6-2 42-15,-4-2-1 0,-3-1 16 0,-1-1 78 16,-6 0 16-16,-1 1 3 0,-4 1 20 15,4 1 35-15,-2 2 100 0,2 2 26 16,1 2 5-16,3 1 6 0,1 6-36 16,2 0-42-16,0 4 29 0,0 2-39 0,1 1-107 15,0 0-57-15,0 1-69 0,3 4-37 16,2 4 163-16,5 3 73 0,1 5 29 16,2 1-46-16,2 1-18 0,-2 1-19 15,4-2-18-15,0-2 15 0,2-4-14 16,1-3-2-16,-2-5 0 0,0-2-43 15,-3-2-23-15,2-6-29 0,-3-3-32 16,-1-4-7-16,-5-3 22 0,-4-3 36 16,-2-4-7-16,-2 0 69 0,-2 0 14 0,-3-3 3 15,-1 4 44-15,-4 0-46 0,4 3 94 16,0 2 42-16,-1 4 44 0,3 2-13 16,0 6-67-16,1 1 41 0,2 2 97 15,1 2-155-15,0 0-84 0,0 0-109 0,2 6-64 16,4 1 173-16,4 8 3 15,0 1 56-15,5 2-24 0,-1 2-16 0,3 2-18 16,0 0 23-16,1-4-24 0,-2 2-89 16,0-3-125-16,-2-1-201 0,-2-3-316 15,-6-6-818-15</inkml:trace>
  <inkml:trace contextRef="#ctx0" brushRef="#br0" timeOffset="70987.07">1794 6834 2372 0,'0'0'433'15,"0"0"-247"-15,0 0-48 0,0 0-30 16,20-48-47-16,-8 41-23 0,5 2-12 16,2 5 18-16,4 0-6 0,3 3-6 15,-1 3-11-15,0 5-21 0,-1 2-47 16,-3 2-39-16,-3 3 16 0,-5-1 12 0,-6-1-12 15,-3-3 25-15,-2-2 39 0,-2-2 6 16,-2-3 16-16,-3-1 54 0,-1-3 29 16,-4-2-3-16,-1 0-14 0,-2-7 20 15,0-1-14-15,0-4 73 0,0-5-91 16,1 1-39-16,1-5-62 0,3-2-14 16,-1-2 30-16,5 1-7 0,4 0-29 15,0 3 20-15,0 2-67 0,2 3-26 0,5 2-41 16,1 3-135-16,3 0-293 0,1 4-399 15,-5 2-471-15</inkml:trace>
  <inkml:trace contextRef="#ctx0" brushRef="#br0" timeOffset="71129.39">2063 6655 1522 0,'0'0'491'16,"0"0"-261"-16,0 0-114 0,0 0 101 15,0 0 8-15,0 0-13 0,0 0-55 0,0 0-10 16,0 0-7-16,61 48-32 0,-49-34-41 15,-1 4-42-15,1 0-3 0,0-1-22 16,1-1-168-16,1-5-259 0,-4-5-631 16,-1-4-877-16</inkml:trace>
  <inkml:trace contextRef="#ctx0" brushRef="#br0" timeOffset="71260">1960 6568 2639 0,'0'0'319'0,"0"0"-287"16,0 0-32-16,0 0-7 0,0 0-172 16,0 0-490-16,0 0-545 0</inkml:trace>
  <inkml:trace contextRef="#ctx0" brushRef="#br0" timeOffset="71687.42">2318 6574 1223 0,'0'0'1195'0,"0"0"-1082"0,0 0-113 0,23-56-46 16,-17 43 46-16,1 5 41 16,-4 1-2-16,-1 3 64 0,-2 2 142 0,0 1-18 15,-7 1-134-15,-1 0-93 0,-4 3 0 16,-2 6 29-16,-3-1 41 0,-1 4 25 15,1 2-9-15,2-1-10 0,5 0-31 0,1-2-18 16,4-2-27-16,4 0-22 0,1-3-7 16,6 1 23-16,7 0 6 0,5 0 25 15,5-2 23-15,4-1-16 0,5-3-14 16,2 0-18-16,-3-1-110 0,-1 0-90 16,-5 0-103-16,-5 2-137 0,-7 3-16 15,-2 2 161-15,-7-2 106 0,-4 6 102 16,0-1 83-16,-8 2 4 0,-6 0 3 15,-2 1 104-15,-2 1 36 0,1 1 61 16,1-3-6-16,1-3-33 0,5-2-20 0,2-4-45 16,5-1-42-16,2-2-29 0,1 0 10 15,1-5 63-15,4-6-102 0,5-6-61 16,-2-4-216-16,4-4-133 0,-5-4-129 16,-2-15-514-16</inkml:trace>
  <inkml:trace contextRef="#ctx0" brushRef="#br0" timeOffset="71866.85">2415 6307 395 0,'0'0'1235'0,"0"0"-894"0,0 0-20 0,0 0 32 16,0 0-131-16,0 0 50 0,0 0-105 16,0 0-167-16,0 0-80 0,0 0-74 15,0 0 154-15,-3-12 93 0,19 27-23 16,2 4 16-16,2 5-3 0,3-2-29 16,1 2-35-16,1 2 19 0,-1 2 7 15,0 1-10-15,-3-1-16 0,-4 3 3 0,-2-2-6 16,-2-2-16-16,-2-3-111 0,-6-4-163 15,-2-4-152-15,-4-3-268 0,-5-4-399 16</inkml:trace>
  <inkml:trace contextRef="#ctx0" brushRef="#br0" timeOffset="72046.92">2584 6416 1973 0,'0'0'466'0,"0"0"-250"0,0 0 13 0,0 0-1 16,0 0-43-16,0 0-67 0,0 0-55 15,0 0 14-15,65-42-14 0,-49 47 32 16,-2 2-17-16,3 3 4 0,0 0-25 16,-1 5-10-16,-4 0-31 0,2 2 6 0,-3-2-2 15,-3-1-20-15,-1-3-128 16,-2 1-159-16,-5-4-261 0,-7-3-741 0</inkml:trace>
  <inkml:trace contextRef="#ctx0" brushRef="#br0" timeOffset="72200.47">2657 6181 2899 0,'0'0'581'0,"0"0"-337"0,0 0-105 0,0 0-139 16,0 0-3-16,0 0-89 0,0 0-88 16,0 0 76-16,0 0 59 0,0 0-216 15,41 51-447-15,-28-34-1066 0</inkml:trace>
  <inkml:trace contextRef="#ctx0" brushRef="#br0" timeOffset="72452.42">2953 6207 1456 0,'0'0'1022'0,"0"0"-709"16,0 0-18-16,0 0-4 0,0 0-98 15,0 0-98-15,0 0-57 0,0 0 3 16,-57 22 29-16,48-5 2 0,1 3-19 16,4-1-39-16,3 0-14 0,1 1-3 15,1-1-10-15,5-2 13 0,4-1 0 0,2-3 0 16,3-3 35-16,3-3-35 0,2-4-85 16,3-3-155-16,10-10-163 0,-7-5-600 15,-4-1-603-15</inkml:trace>
  <inkml:trace contextRef="#ctx0" brushRef="#br0" timeOffset="72771.85">3135 6092 1676 0,'0'0'338'0,"0"0"-56"0,0 0 44 16,0 0-52-16,0 0 1 0,0 0-13 16,0 0-94-16,0 0-54 0,0 0-42 15,0 0-37-15,-61-22 3 0,48 31 12 16,4-1 3-16,-2 1-18 0,6 1-35 15,2 0-16-15,3 2-15 0,0-1 3 0,5-1 26 16,6 0 2-16,3-1 12 16,5 0 7-16,3 0-3 0,5-2-16 0,-1 0-2 15,-1 1-101-15,-3-1-45 0,-4 0 9 16,-3 0 47-16,-8 3 19 0,-4 0 47 16,-3-1 26-16,-1-1 0 0,-7 1 32 0,-5 1 22 15,0-3 54-15,-3 2-42 0,0-1-6 16,-2-3-15-16,4 2-30 0,0-2-15 15,1 0-1-15,2 0-21 0,0-3-22 16,-1-2-286-16,4 0-375 0,-1-4-1517 0</inkml:trace>
  <inkml:trace contextRef="#ctx0" brushRef="#br0" timeOffset="73627.89">1264 7986 847 0,'0'0'270'15,"0"0"-112"-15,0 0-158 0,0 0-27 16,0 0 27-16,-61 26 10 0,53-23 16 15,4 0 43-15,2-1 15 0,1-1 17 16,1-1 33-16,0 0 77 0,0 0 48 0,0 0 0 16,0 0-65-16,0 0-46 0,0-1-3 15,0 1-26-15,0-2-36 0,0 2-25 16,-1 0-44-16,-1 0-12 0,1 0 15 16,0 0 8-16,0 0 11 0,1 0 8 15,-1 0 7-15,1 0-3 0,0 0-22 16,0 0-26-16,0-1 0 0,0-1-16 15,0 1 13-15,1-3 3 0,3-2 3 16,3-2 19-16,6-5-19 0,-2 0 29 16,5-3 12-16,2-1-2 0,3-2 24 15,2-3 10-15,7-4 50 0,2-5-3 16,7-4-51-16,18-12-2 0,17-10 8 0,22-14-34 0,13-4-13 16,-2 2-9-16,-4 5-4 15,-4 2-5-15,5-3-1 0,8-2 10 0,4-4-20 16,3-4 1-16,0 3 10 0,-9 1-13 15,-8 5 0-15,-11 8 0 0,-14 9 24 16,-13 8-8-16,-18 9-4 0,-12 11 10 16,-10 4-3-16,-6 6 8 0,2-4 11 15,0-1-1-15,0-1-3 0,-4 5-16 16,-5 3-2-16,-2 3 8 0,-5 4 10 16,-1 2 12-16,-2 0 10 0,0 1 11 15,-1 1-8-15,0 2-44 0,0 0-15 16,0 0-24-16,0 0-15 0,0 0-17 15,0 0-21-15,0 0-18 0,-2 4-56 0,-11 2-283 16,1 1-558-16,-2-5-844 0</inkml:trace>
  <inkml:trace contextRef="#ctx0" brushRef="#br0" timeOffset="91362.9">3974 8028 691 0,'0'0'290'0,"0"0"-133"15,0 0-7-15,0 0-108 0,0 0-42 16,0 0 0-16,0 0 23 0,0 0 52 16,0 0-1-16,-8-8-22 0,8 6-6 0,0 2 29 15,0 0 6-15,0 0-16 0,0 0-26 16,0 0-16-16,0 0 6 15,0 0 20-15,0 0 6 0,0 0-10 0,0 0-38 16,0 0-7-16,2 0-59 0,1 0-22 16,2 0 45-16,4 0 20 0,1-1 16 15,1-1 11-15,0 1 25 0,3-1 6 16,-2 2-13-16,2 0 30 0,-1 0-4 0,-2 0-23 16,3 0-6-16,0 0 0 0,0 0 6 15,2 0-9-15,3 0 6 0,1 0 0 16,2 0-9-16,2 2-17 0,4 2 20 15,-1-2-4-15,5 1 4 0,0-1-7 16,2 1 32-16,2-2-28 0,-1 2-19 16,3 0 2-16,1-1 46 0,1 0-27 15,3 1-6-15,-1-1-14 0,2 1 0 16,0-1 17-16,-2-1-17 0,0 1 1 16,-2 0-1-16,1 0-1 0,0 0 1 0,0 0 10 15,3-1-9-15,-1-1 16 0,5 0 0 16,2 0 10-16,0 0-16 0,4 0-12 15,-2-1 15-15,-2-2 1 0,-1 0-17 16,-1 1 0-16,-4 0 2 0,-2 1 17 16,-3-1-19-16,0 2-1 0,-3 0 0 15,-3-1 0-15,2 0 0 0,-2 0 0 0,-1 0 1 16,1 1 0-16,-2-2 0 0,1 1 1 16,-2 1-1-16,0 0-1 0,-2 0 1 15,1 0 2-15,-2 0 11 0,0 0 0 16,1 0-10-16,-2 0 0 0,0 0 0 15,1 1 10-15,-4 0 0 0,0 0 3 16,0 0-3-16,-2 0-10 0,-2 0 10 16,1-1-11-16,-2 1 1 0,1-1 17 15,1 2-17-15,-1-2 13 0,2 1-14 0,1 0 14 16,-1 1-3-16,2-1-12 0,0-1 0 16,0 2 0-16,0-2 1 0,3 2 1 15,-1-2 20-15,0 2-10 0,0-2-11 0,2 0 14 16,-2 0 0-16,-2 0-3 0,2 0 0 15,2-2 3-15,-3 0 16 16,1 0 6-16,-2 0-9 0,2-1-10 0,2 1-6 16,-1 1-12-16,-1-1-1 0,1 2-2 15,0 0-1-15,-1 0-10 0,0 0 11 16,-1 0-1-16,2 0 1 0,-1 0 2 16,-2 0 3-16,0 0 13 0,0 1-14 15,0-1 10-15,1 0-8 0,-1 0 15 16,2 0-6-16,-1 0 9 0,2-1 4 15,1 1-14-15,-2-1-12 0,-1-1 0 16,-1 2-12-16,-1 0 10 0,-4 0-1 0,-2 0-10 16,-3 0 10-16,-6 0-16 0,-1 0 3 15,-3 0-3-15,-1 0 19 0,-1 0 12 16,-1 0 29-16,0 0 20 0,0 0 18 16,0 0-5-16,0 0-5 0,0 0-18 15,0 0-19-15,0 0 3 0,0 0-7 16,0 0-6-16,1 0-11 0,0 0-11 0,1 0-22 15,0 0-13-15,-2-2-248 0,-1-2-531 16,-8-6-1687-16,13 26 2443 0</inkml:trace>
  <inkml:trace contextRef="#ctx0" brushRef="#br0" timeOffset="-211654.77">2465 11684 1307 0,'0'0'280'0,"0"0"-140"16,0 0-75-16,0 0 22 0,0 0 56 15,0 0-13-15,0 0-55 0,0 0-14 16,0 0-9-16,-58-25-33 0,50 25-17 16,-3 0 2-16,1 3-4 0,0 0 0 15,-2 1 13-15,1 2 9 0,-2 1 1 0,0-1-7 16,-2 3 10-16,-1-1-24 0,0 2 1 15,0 1 1-15,0 2-1 0,-2 2 13 16,1-1 3-16,-1 1-3 0,3 2-12 16,1-3 9-16,1 2-11 0,3 0 1 15,0 0 15-15,3-1-18 0,0 2 0 16,2 0 0-16,2 1 23 0,2-1 16 16,1-1-14-16,0 2 21 0,4-2 5 0,5 0 4 15,1-1-17-15,4-1 7 0,4 1-19 16,3-2 6-16,3 1-16 0,1 0-13 15,4-1-3-15,-2 2 0 0,-1 1-22 16,-2 1 3-16,-5 2-10 0,-3 1 3 16,-9 1 10-16,-2 4-9 0,-5 1 25 15,-8 2 0-15,-4 1 1 0,-6 3 3 16,-5-3 27-16,-2 0-30 0,-2-2 11 16,-1-3-9-16,-2-2 10 0,2-2 22 0,-2-1 16 15,2-2 20-15,1-2-29 0,1-1-10 16,4-2 3-16,7-2 0 0,2-1-22 15,2-5-10-15,6 0-3 0,3-2-2 16,0 0-17-16,1-2 6 0,0 0 13 16,0 0 0-16,1 0 13 0,0 0 6 15,0 0 9-15,0 0 4 0,0 0 4 0,0 0-5 16,0 0 23-16,0-2 4 0,1-2 37 16,5-2-48-16,5 2-47 0,1-4-2 15,4 0-20-15,2 2 19 0,-1-2-35 16,2 3 13-16,0 1 6 0,-1 2-4 15,-1 1-12-15,0 1 3 0,1 1 1 16,1 5 2-16,-2 0 10 0,1 2-4 16,-2 3 23-16,0-1 2 0,-1 0-2 15,1 4 0-15,-2-2 0 0,-1 1 0 16,-1 0-2-16,-4 1-17 0,2 2 19 0,-5 0 0 16,-2 4 2-16,-3-1 36 0,0 5-13 15,-4 0-2-15,-8 3-11 0,-1 4 17 16,-8 2-4-16,-3 2-24 0,-3-1 3 15,0 2-2-15,-2-2-2 0,3 1 2 0,2 0-2 16,2-1 25-16,3 0 4 0,2-2-29 16,3 2 3-16,2-1 19 0,3-1 1 15,4-3-9-15,3-2-13 0,2-3-1 16,1-2 1-16,6-3 0 0,7-3 12 16,2-3 3-16,6-1 0 0,3-3 12 15,7-1 10-15,0-5-6 0,4 1-29 16,2-2 10-16,-1-2 2 0,-4 0-2 15,-1 0-11-15,-8 1-2 0,-2-1-22 16,-5 0 9-16,-5 2 1 0,-4 0-7 16,-4-2-6-16,0 2 6 0,-3-2-7 15,0 1 16-15,-1-1 10 0,0 0 22 16,0 0 0-16,0 0 0 0,0 0 7 16,0 0 2-16,0 0-6 0,0 0-3 0,0 0-6 15,0 0-16-15,0 0-136 0,-9-5-114 16,2 1-316-16,-3-2-997 0,36 21 293 0</inkml:trace>
  <inkml:trace contextRef="#ctx0" brushRef="#br0" timeOffset="-205422.78">7992 14026 1368 0,'0'0'218'15,"0"0"-91"-15,0 0-49 0,0 0-46 16,0 0 23-16,0 0 66 0,0 0 31 0,0 0-39 16,0 0-32-16,0 0-39 15,0-3-20-15,0 1-22 0,0 2 0 0,0 0 2 16,0 0 21-16,0 0 12 16,0 0 10-16,0 0 1 0,0 0 15 0,0 0 4 15,0 0-11-15,0 0-5 0,0 0-14 16,0 0-16-16,0 0-7 0,0 0-12 15,0 0-13-15,0 0-6 0,0 0 3 16,0 0 14-16,0 0-2 0,3 0 4 16,3 0 4-16,3-2 34 0,1 1 1 15,4-2-4-15,-1 0-19 0,3-1 3 16,0 0 14-16,2 1 5 0,-2 0-16 0,2 1-5 16,-2-2-15-16,3 2 0 0,1 1 0 15,1-1-1-15,1-1 0 0,4 2 15 16,-1-1-3-16,1 0-10 0,4 2 26 15,-2-2-7-15,0 2 4 0,2-2-7 0,0-1-3 16,1 1-14-16,0-1 17 0,2 1 20 16,1-1 8-16,-2 1-12 0,3 0-12 15,-1 2-1-15,-1-1 0 0,2-1 13 16,-2 2-3-16,-1-1 3 0,1 1-13 16,-3 0-3-16,4 0-3 0,-2 0 9 15,-2 1 4-15,3 1-13 0,-1-1-4 16,3-1-9-16,1 0 23 0,-1 0-7 15,4 0 3-15,-1 0-20 0,0 0 1 16,0 0-1-16,0 0 0 0,-3 0 23 16,-1 0-3-16,1 0 0 0,-1 0-20 0,-1 0 1 15,0 0 9-15,-3 0-9 16,1 2 1-16,-3-2-1 0,1 2 19 0,-2-2-3 16,-1 3-7-16,2-3-9 0,0 0 16 15,3 0-6-15,1 0-12 0,3-3 1 16,2 1 0-16,0 0 11 0,0 2-1 15,1-1-9-15,0-1-2 0,0 2 21 0,0 0-6 16,-2 0-13-16,-2 0 0 0,0 0-1 16,-1 0 1-16,-2 0 0 0,1 0 10 15,-3-1-11-15,1-1 0 0,0 0 0 16,-3 0 1-16,3 0 1 0,-4 2 12 16,3-3 0-16,-2 3-14 0,-1-3 1 15,3 1-1-15,-3-1-1 0,1 1 0 16,2 0 1-16,-1 0 2 0,0 2-1 0,2-2 9 15,-3 1-9-15,2 0 0 16,-2 0 10-16,1-1-1 0,2 1-10 0,-1 1 14 16,3 0-15-16,-2-2-1 0,2 2 2 15,-2-2 0-15,2 1 14 0,-3 0-14 16,1 1-1-16,-2-1 15 0,-1 1-4 16,0 0 13-16,-2 0-9 0,0 0-15 0,2 0 0 15,-3 0 1-15,0 0 0 0,-1 0 0 16,-1 0 13-16,1 0-13 0,0-2 0 15,0 2 10-15,1-3-11 0,0 3 0 16,0-3 2-16,2 1-2 0,0 2 2 16,-1-2 10-16,0 0-12 0,0 2 1 15,2-2 10-15,-1 1-10 0,-3-1 1 16,3 0 13-16,1 1-13 0,-2-1 22 16,1 0-13-16,1 1-11 0,-1 0 12 15,-1-2-11-15,1 3 1 0,2-1 0 16,-1-2-3-16,-1 1-3772 0,3 0 3352 0,-3 2 315 15,1-2 70-15,2 2 33 16,-3 0 1-16,1 0-1 0,2 0 2 0,-3 0 3853 16,2 0-3483-16,1 0-283 0,-2 2-62 15,2-2-25-15,-1 1 1 0,3-1-1 16,-2 0 0-16,0 0 0 0,2 0-2 0,-2 0 2 16,2 0-2-16,-3 1 0 0,1-1 1 15,-3 1 1-15,-3 0 0 0,0 0 0 16,-1 1 0-16,-3-1 0 0,1-1 0 15,-2 0 1-15,-2 3 0 0,0-2 1 16,-4 0 1-16,2-1 9 0,-2 0-11 16,-2 0 2-16,2 0 10 0,-4 0-10 15,2 0 9-15,-2-2-10 0,1-1 0 16,-1 0 1-16,-1 1 0 0,-2 0-1 16,2 1-2-16,-4-1-52 0,-3 0-147 15,-8-5-288-15,-2-1-319 0,-5 1-1154 0</inkml:trace>
  <inkml:trace contextRef="#ctx0" brushRef="#br0" timeOffset="-203450.77">9996 12914 1120 0,'0'0'274'0,"0"0"-235"15,0 0-10-15,0 0-16 0,0 0 130 16,0 0 30-16,0 0-1 0,0 0-10 15,0 0-36-15,0 0-58 0,0 1-35 16,0-1-14-16,0 0-3 0,0 0-3 16,0 0 0-16,0 0 7 0,0 0-7 15,0 0 9-15,0 0 14 0,0 0 15 16,0 0 24-16,0 0 31 0,0 0 55 16,1-3 38-16,2-1-139 0,1 0-44 0,-2-4 13 15,1 1 10-15,0-1 18 0,-1 2-9 16,1-4-16-16,2 3-10 0,-2-1-9 15,1-2 2-15,1 0-2 0,1-2 5 16,2-2-17-16,-1-1 1 0,4 1 33 16,-3-3-12-16,4 0-8 0,-1 1-11 15,2-2 30-15,-1 0-30 0,1 0 8 16,1-2 7-16,2 3-17 0,-3-4 17 16,4 1-18-16,0 2 0 0,1-2 23 0,2 0-24 15,1 1-22-15,3-1 19 0,0 0 0 16,4-1 0-16,1 3-25 0,5 0 5 15,1 0-5-15,4 4 12 0,7-1 0 0,1 4-6 16,12 1-3-16,10-2 2 0,10 3 21 16,0 1-8-16,-17 4 10 0,-18 2 12 15,-15 0-10-15,-4 2-2 0,1 0 3 16,4 0-2-16,-1 0-1 0,-5 0-1 16,-4 0-2-16,-2 0 1 0,-3 1 0 15,-4 0 2-15,-2 1-1 0,-3-2 1 16,0 0 0-16,-2 0 1 0,-2 0 2 15,0 0 1-15,-1 1-4 0,-1-1-1 16,1 0-3-16,-1 0-12 0,1 0 13 16,-1 0 1-16,1 0 2 0,0 0 13 15,-1 0-13-15,1 0-83 0,1 0-19 16,0 0-83-16,0 0-133 0,3-1-267 16,-2-1-211-16,-22 5-569 0</inkml:trace>
  <inkml:trace contextRef="#ctx0" brushRef="#br0" timeOffset="-202867.03">11160 12208 1055 0,'0'0'176'0,"0"0"-3"0,0 0-40 16,0 0-3-16,0 0 55 0,0 0-19 15,0 0-4-15,0 0 19 0,0 0-48 0,0 0-120 16,0-13-13-16,0 13-100 0,0 0-23 16,0 0 3-16,0 2 23 0,2-1 97 15,1 5 9-15,1-2 34 0,3 4 18 16,5-1-6-16,1 3-9 0,1 0-8 16,5 1 8-16,2 1 2 0,2 1-9 15,1-1-10-15,1-2-16 0,-1-1 10 0,-1 2 2 16,-3-3-8-16,-1-2-4 0,-4-2-13 15,-5 1 0-15,0-2-17 0,-5 0-25 16,-3-2 10-16,0-1 6 0,-1 0-9 16,1 3 6-16,-2-1 9 0,0 2 19 15,0 0 0-15,0 0 0 0,0-1 1 16,0 0 16-16,0 1 7 0,0 1-4 16,-2-3 14-16,0 4-17 0,-1 0 9 15,0 0-2-15,-2 3 13 0,-2-1-7 16,1 2-13-16,-3 0 3 0,-1 0-17 15,-2 0 21-15,0 2 6 0,-2 0-10 0,2-2 7 16,-1 1-7-16,0-2 7 0,4-2-3 16,0-2-4-16,4-1 13 0,1 1 4 15,0-5-8-15,2 2-2 0,1-1-10 16,0 1 3-16,1-2 4 0,0 1 19 0,0 0 9 16,0-1 3-16,0 0 10 15,0 0 3-15,0 0-6 0,0 0-4 0,0 0-19 16,0 0-9-16,0 0-16 0,0 0-12 15,0 0-1-15,0 0-4 0,0 0-27 16,0 0-186-16,1-1-235 0,3 0-331 16,1-1-843-16,-15 6 1273 0</inkml:trace>
  <inkml:trace contextRef="#ctx0" brushRef="#br0" timeOffset="-201766.82">12147 11867 199 0,'0'0'2198'0,"0"0"-1933"0,0 0-185 15,0 0-80-15,0 0-119 0,0 0 119 16,0 0 87-16,0 0 52 0,-3 58 8 15,2-29-70-15,-1 4-6 0,0 2-23 16,1 3-16-16,1 2 6 0,-1-1-38 16,1-1 16-16,0-1 9 0,0-1 6 15,0-5-30-15,0-4 24 0,1-3-13 16,0-5 14-16,1-2-4 0,-1-6-9 0,0-2-10 16,0 0 19-16,-1-5-3 0,0 1 4 15,0-2-4-15,-1-1-19 0,-4-2-95 16,-9-16-326-16,2-1-710 0,2-3-741 15</inkml:trace>
  <inkml:trace contextRef="#ctx0" brushRef="#br0" timeOffset="-201472.57">12150 11789 2697 0,'0'0'344'15,"0"0"-289"-15,0 0 9 0,60-35-13 16,-30 29 6-16,2 4 7 0,3 2 28 0,2 2 13 16,-5 7-38-16,-2 3-64 15,-7 5-3-15,-4 2-22 0,-5 5 20 16,-7 0-21-16,-7 2-2 0,-1 1 23 0,-12 2-1 16,-5-4 3-16,-5 0 0 0,-4 0 12 15,-6-4 14-15,-1-1-4 0,-3-3 3 16,0-2-9-16,1-4 25 0,6-3 13 0,2-1-7 15,7-2-9-15,6-5 0 0,3 0 6 16,4 0 0-16,3 0 12 0,3 0-6 16,2-2-50-16,15-8-207 0,1 2-462 15,2-1-1048-15</inkml:trace>
  <inkml:trace contextRef="#ctx0" brushRef="#br0" timeOffset="-201143.75">12469 12078 2877 0,'0'0'269'0,"0"0"-269"16,0 0 0-16,0 0 36 0,66 24 28 16,-46-12 0-16,-1 5-39 0,-1 2-12 0,-3 3-11 15,-4 0 14-15,-1 2-16 0,-5 1 1 16,-3-4-2-16,-1-2 0 0,-1-3-10 15,0-5 11-15,-2 1 26 0,0-7 28 16,0 0 19-16,0-3 35 0,1-2 116 16,-1 0 140-16,-3-5 14 0,2-4-178 15,-2-4-77-15,1-5-25 0,2-4-9 16,1-2-25-16,1-5-61 0,2 1-3 16,6-1-12-16,4 1-19 0,1 3-21 15,5 4-30-15,2 2-84 0,1 5-108 16,4 3-104-16,7 6-268 0,-6 2-787 15,-2 1-611-15</inkml:trace>
  <inkml:trace contextRef="#ctx0" brushRef="#br0" timeOffset="-200552.75">12952 12093 2566 0,'0'0'502'0,"0"0"-256"0,0 0-170 0,0 0-63 15,0 0 41-15,0 0 45 0,0 0 18 16,0 0-4-16,-11 50-43 0,10-31-45 16,1-1-22-16,0 0 9 0,3 2 1 15,5-5-10-15,-1-1 16 0,1-2 3 16,2-4 9-16,1-2-3 0,0-1 7 0,2-4 0 16,-3-1 12-16,4-3-16 0,1-5-31 15,-2-6-43-15,3-5-1 0,-3-2 9 16,-2-4 0-16,0 2 10 0,-4 0-9 15,0 2 34-15,0 3 2 0,-3 3 10 16,-2 4-9-16,0 2 19 0,-1 2 3 16,-1 1-9-16,0 4 48 0,0-1 1 0,0 2-31 15,0 1-6-15,0 0-28 0,0 0-11 16,0 0-20-16,0 0 0 0,0 0 3 16,0 0 0-16,0 0 21 0,0 0 7 15,0 0 32-15,0 0 17 0,0-2 20 16,0 2 0-16,0-1-11 0,0 0-34 0,1-4-23 15,0 3 0-15,0-4 15 16,-1 2-15-16,1 1 1 0,-1 0 17 0,0 1 5 16,1-1 7-16,-1 1-12 15,2-2-1-15,-2 2-15 0,0 0 22 0,0-1-3 16,1 0-7-16,-1 1 16 0,0 0 0 16,0 0 9-16,0 0-18 0,0 2-7 15,0 0-15-15,0 0-34 0,1 0-52 16,-1 4-59-16,0 3 17 0,0 6 85 15,0 6 43-15,0 2 9 0,0 6 22 16,-1 2 6-16,-2 0-21 0,2 0 3 0,1-3-18 16,0-2 2-16,0 0 22 15,4-6-1-15,0 1-22 0,2-5 17 0,-1-1 9 16,3-3-13-16,-1-4-15 0,4 0-204 0,-2-5-194 16,7-5-226-16,-1-5-919 0</inkml:trace>
  <inkml:trace contextRef="#ctx0" brushRef="#br0" timeOffset="-200024">13384 12039 2206 0,'0'0'430'0,"0"0"-230"0,0 0 28 16,0 0 18-16,0 0-49 0,0 0-36 15,0 0-34-15,0 0-64 0,0 0-63 16,0 0-64-16,0 0-43 0,1-8 107 16,-1 21 60-16,2 4-12 0,-2 2-1 0,0 3-12 15,0 2-10-15,-2 0 3 0,-3 1-3 16,-2-2-6-16,-1-3-4 0,3-1-2 15,-2-4 9-15,2-3-6 0,1-3 7 16,0-2-11-16,2-3 7 0,1-2-3 16,0-1 15-16,1-1 40 0,0-3 26 15,0-3 21-15,1-8-56 0,5 0-46 16,1-6-16-16,5-4-2 0,2-1 1 16,0-1 0-16,3 0-1 0,-1 1 0 0,1 4 2 15,-5 2-15-15,2 3 13 0,-6 7 1 16,0 1 1-16,-3 3-12 0,-1 4-10 15,2 1-52-15,-2 2-57 0,2 8 75 16,2 4 56-16,3 3 47 0,-3 4 0 16,2 2-29-16,-2 0 7 0,1 0 3 0,-2-1 13 15,-1-1-10-15,1-4 12 0,0-2-12 16,-3-1 0-16,0-5-10 0,1-1-8 16,-2-4 5-16,-2 0-2 0,1-4-16 15,-1 0-122-15,1-1-95 0,8-10-175 16,-3 1-600-16,1-3-1011 0</inkml:trace>
  <inkml:trace contextRef="#ctx0" brushRef="#br0" timeOffset="-199682.06">13732 12205 1618 0,'0'0'604'0,"0"0"-435"0,0 0 2 0,0 0 61 16,0 0 12-16,0 0-58 0,71-25-62 15,-56 17-35-15,4-2-13 0,-1-1-22 0,1-1-16 16,0-1-19-16,-1-3-17 16,1-1 1-16,-3-1 23 0,-2-2-26 0,-1 0 1 15,-4 1 10-15,0 0 2 16,-6 2 31-16,-1 3-28 0,-2 2 3 0,0 1 44 16,-1 3-6-16,-4 2-4 0,-3 2-19 15,-2 4-2-15,-5 0-10 0,-4 2 3 16,-4 6 4-16,-2 5 40 0,-2 4 18 15,0 1 9-15,4 4-62 0,5 2-34 16,8 1-4-16,6-1-13 0,4 0 17 0,8 2 3 16,9-2 28-16,8 0 16 0,7-2-7 15,3-2-3-15,5-3-6 0,3-5-31 16,-3-1-87-16,-4-5-164 0,3-6-199 16,-12-5-582-16,-6-4-1437 0</inkml:trace>
  <inkml:trace contextRef="#ctx0" brushRef="#br0" timeOffset="-197906.69">15008 11846 1990 0,'0'0'579'0,"0"0"-446"0,0 0-133 16,0 0-45-16,0 0 45 0,0 0 29 15,0 0 74-15,-24 45 6 0,17-22-35 16,3 0-17-16,1 4-8 0,3-2-30 15,0-1 10-15,0 2 18 0,0-5-11 16,2 2-17-16,2-5 10 0,2-1-1 0,-3 0 17 16,0-4-4-16,-1-1-18 0,0-4 21 15,-1-3-22-15,-1-1 4 0,1-2-1 16,-1-2 20-16,0 0 24 0,0 0 32 16,0-4 41-16,0-7-101 0,0-3-41 0,-3-22-452 15,2 2-925-15,-2 0-703 0</inkml:trace>
  <inkml:trace contextRef="#ctx0" brushRef="#br0" timeOffset="-197760.4">14967 11690 2684 0,'0'0'759'16,"0"0"-565"-16,0 0-194 0,0 0 0 15,0 0 3-15,0 0-3 0,0 0-78 0,0 0-87 16,0 0 98-16,0 0-83 0,5 29-839 15,6-14-1127-15</inkml:trace>
  <inkml:trace contextRef="#ctx0" brushRef="#br0" timeOffset="-197396.48">15195 11942 931 0,'0'0'365'0,"0"0"-244"0,0 0 132 0,-19 56-19 15,12-36-101-15,-3 1 33 0,4-2-50 16,0-2-31-16,-1-1-5 0,4-3-31 16,0-3-17-16,2-6-29 0,-1 0 10 15,2-3 32-15,0-1 97 0,5-7 266 16,5-4-144-16,1-5-165 0,7-4-89 16,3-3-10-16,-1-1 0 0,2 0 2 15,-1 2-2-15,-2 4 1 0,-1 3-1 0,-3 5 0 16,-2 0 0-16,-1 5-2 0,-1 3-14 15,-2 2-25-15,2 0-16 0,0 7 57 16,1 5 6-16,-2 0 67 0,3 6-9 16,-4-2-7-16,3 1-35 0,-1 0-3 0,2-3-3 15,1-2 12-15,-2-2-6 16,3-5 13-16,-1 1-4 0,-2-4 7 0,3-1 3 16,-1-1-3-16,-1-2-1 0,-1-3-8 15,-4 0-1-15,2-2-28 0,-5 0-25 16,-2-2-220-16,-3-7-263 0,-2 2-632 15,-3 1-949-15</inkml:trace>
  <inkml:trace contextRef="#ctx0" brushRef="#br0" timeOffset="-196633.77">16373 11698 2338 0,'0'0'320'0,"0"0"-250"0,0 0-41 16,0 0 68-16,6-46 6 15,-6 41-17-15,0 0-18 0,-1 2-33 0,-3 1-35 16,1 1-37-16,-1 1-34 0,0 0 4 16,-2 1 38-16,3 4 13 0,0-1-4 15,1 0 8-15,1 1 8 0,1-1 4 16,0 1 3-1,0-2 9-15,0 1 1 0,2-2 10 0,0 1 2 0,-1 0-9 0,0-2 0 16,0-1-3-16,-1 1-12 16,0-1 19-16,1 0 24 0,-1 0 27 0,0 0 22 15,0 0 44-15,0-2 47 0,0-4-124 16,-2 1-25-16,0-2-23 0,0 0-9 16,-2-1 12-16,1 0 8 0,0 0-20 15,0 3-2-15,0 1 0 0,0 0 0 16,-3 2 11-16,-5 2-12 0,-3 3-25 0,-5 7 25 15,-7 4 3-15,-1 5 26 16,-4 4 18-16,2 4-3 0,3 1-12 16,3 1-7-16,6 1 6 0,6-2-29 0,8 0 0 15,3-3 2-15,4-3-1 0,9-1 15 16,2-3 33-16,2-6-20 0,3-3 23 16,5-5-1-16,1-4-3 0,1-1-12 0,3-9-17 15,-2-4-21-15,-2-3-49 0,-1-5 17 16,-4-2-8-16,-2-1 9 0,-5-1 10 15,0 2 21-15,-7 2 0 0,0 5 1 16,-3 1 2-16,-2 5 19 0,-2 4-7 16,0 1 7-16,0 5-12 0,0 1-10 15,0 1-105-15,-2 10 80 0,-1 3 25 16,0 3 77-16,-1 4-31 0,4-1-24 16,0 2-22-16,5-2 1 0,2-1 0 0,6-1 12 15,-1-3 9-15,5-1 3 0,0-3-4 16,2-1-21-16,-1-3-48 15,2-3-216-15,4-3-191 0,-3-1-665 0,-5-3-1082 0</inkml:trace>
  <inkml:trace contextRef="#ctx0" brushRef="#br0" timeOffset="-196335.69">17097 11344 2883 0,'0'0'378'15,"0"0"-197"-15,0 0 60 0,0 0 36 16,0 0-57-16,0 0-117 0,0 0-103 16,0 0-56-16,0 0 56 0,0 0 81 15,7 49-19-15,-7-13 9 0,-1 11-18 16,1-4-10-16,0 2-15 0,0-2-7 15,0-6 7-15,1 3 9 0,-1-3-10 16,3-1-27-16,0-4-46 0,3-2-56 16,0-5-103-16,2-4-151 0,7-5-156 15,11-6-211-15,-1-5-738 0</inkml:trace>
  <inkml:trace contextRef="#ctx0" brushRef="#br0" timeOffset="-194738.04">17580 11664 140 0,'0'0'2481'0,"0"0"-2130"0,6-56-108 16,-6 33 85-16,0 3-53 0,0 2-46 16,-1 2-10-16,-4 4-88 0,0 4-35 15,0 2-58-15,-6 3-38 0,2 3-56 16,-5 2-24-16,-4 6 24 0,-1 6 25 16,1 0 12-16,-2 4 1 0,3 3 17 15,2 0-15-15,4 1 14 0,4-2 1 16,2 2 0-16,4-4 1 0,1-2 0 15,1-2-13-15,5-4-33 0,3-2-14 16,0-3 23-16,4-3 37 0,-1-2 0 0,4-2 16 16,-1-4-13-16,2-2-1 0,-5-3 20 15,2-2-19-15,-1 0-1 0,-3-2-1 16,1 3 10-16,-4-1-8 0,-1 4 28 16,0 2-28-16,-3 2-3 0,0 3-4 15,-1 2-27-15,1 0-72 0,0 4-20 0,1 6 60 16,2 2 63-16,-1 5 36 15,0 2 5-15,4 0-1 0,-1 0-8 0,0-1 9 16,4-3 0-16,0-1-19 0,-1-3 6 16,3-3-3-16,-4-2 9 0,2-3 10 15,1-3 6-15,-4 0 12 0,4-7-10 16,-3-3-52-16,2-5-9 0,-2-3-25 16,1-3 0-16,-2-6-16 0,1-2-9 15,-3-4-10-15,-1-2-5 0,2 1 4 16,-2-1 35-16,-1 4 32 0,1 6-9 0,-3 3 12 15,-2 5 16-15,-1 6-13 0,0 4 13 16,0 3 3-16,-4 2-19 0,-1 2-3 16,-1 0-69-16,-1 4-10 0,-2 4 31 15,2 4 29-15,0 2 10 0,0 2 12 16,6 2 12-16,1-1 7 0,8 0 3 0,2 2 10 16,4-4-4-16,3-1 22 0,3-3-12 15,1-2-7-15,0-2 4 0,0-3-9 16,-2-1-7-16,-3-3-17 0,-1-1-2 15,0-5 0-15,-4-2 0 0,1 0 3 16,-3-2 0-16,1 2 16 0,-3 1-7 16,1 0-9-16,-4 1 22 0,-1 4 31 15,-2 0-40-15,-1 2-16 0,0 0-87 16,-1 4-52-16,-5 3 139 0,-6 3 31 16,2 2 39-16,-2 1-23 0,-2 3-16 15,5 1-31-15,3 0 0 0,-1 1 0 0,7-3 13 16,1 0 5-16,10-1-18 0,5-3-140 15,6-1-74-15,5-4-45 0,2-2-187 16,5-4-200-16,0-3 37 0,-2-6 196 16,1-4 45-16,-6-5 222 0,-1-3 146 15,-4-2 58-15,-4-2 222 0,-3-2 13 0,-1 3-65 16,-3 0-14-16,-4 3 129 0,-4 1-91 16,-2 5 0-16,-1 1-47 0,-1 3-49 15,-2 2-28-15,-2 4-30 0,-3 4 10 16,2 1-35-16,-5 0-26 0,-2 5 7 15,-2 2 12-15,-4 4 0 0,2 0-19 16,2 3-3-16,1 1-28 0,1 1 6 16,6 1-19-16,2 0 0 0,2 3 10 15,3-2-10-15,3 0 17 0,5 1 2 16,3 1-20-16,2-2 16 0,4 0-18 0,1 1-3 16,1-2 0-16,-3 0 1 0,-1-1-14 15,-2 1-22-15,-1 1-25 0,-4-1-44 16,-4 2 22-16,-2-1-34 0,-2 3-5 15,-3 0 7-15,-6 1-11 0,-7 0 0 16,-2 2 4-16,-2 0 27 0,-1-4-28 0,1 1 29 16,2-5-11-16,3-3 65 15,3-2 42-15,-1-2 0 0,4-4 20 0,0-1-1 16,4-1-3-16,0-3 20 0,3 0 38 16,2-3 93-16,0-3-29 0,4-5-61 15,3-2-55-15,7-3 23 0,2-3 16 16,4-3-7-16,5-4 6 0,1-3-15 15,8-6-43-15,1-2 30 0,0-1-32 16,3-1-15-16,-1-1 13 0,-4 1 0 0,-4 1-16 16,-4 4 18-16,-5 0 41 0,-4 6-12 15,-3 2-4-15,-5 2 4 0,-2 4-1 16,0 0 29-16,-2 5 16 0,-3 1 15 16,0 4 0-16,-1 2-9 0,0 2 2 15,0 4-17-15,0 0-20 0,0 2-44 16,-1 0-50-16,-2 4-61 0,-1 5 111 0,-2 3 6 15,2 4-5-15,1 2-1 16,0 2 2-16,2 1 14 0,0 1-3 0,1 1-10 16,0-2-1-16,5 0 13 0,0-2-13 15,4-1 14-15,-1-6 0 0,2-1 6 16,-1-2 3-16,0-5 3 0,1-2 9 16,-1-2 4-16,5-4-8 0,-2-4-33 0,2-4-59 15,2-2 0-15,3-4 27 0,-2-1-5 16,2-2 1-16,0-4-1 0,-1 0-13 15,-3 0 18-15,0 0 1 0,-1 1 28 16,-6 4 3-16,0 4 30 0,-4 1 36 16,-1 6-29-16,-1 4 15 0,-1 2-12 15,0 3-40-15,-1 0-18 0,0 0-99 16,0 7-50-16,0 3 126 0,0 3 40 16,1 5 1-16,3 1 16 0,3 0 0 15,0 2 9-15,8-2-3 0,2-1 12 16,5-2 1-16,4-5 6 0,2-2-10 0,2-5-31 15,-2-4-25-15,0 0 3 0,-3-8 22 16,-1-3 11-16,-2-3-9 0,-2-2 29 16,2-2 10-16,-2-1-10 0,-2 1 17 0,-1 1 8 15,-7 2 13-15,1 3 21 0,-7 1 62 16,-1 5-56-16,-1 1-13 0,-2 3-11 16,0 2-72-16,0 3-126 0,0 7-1 15,0 4 111-15,-1 6 16 0,0 4 13 16,0 2 2-16,1 1-3 0,0 2-11 15,0 0-2-15,0-1-68 0,-3 1-292 16,0-7-807-16,-1-7-1641 0</inkml:trace>
  <inkml:trace contextRef="#ctx0" brushRef="#br0" timeOffset="-194013.76">16856 12343 3153 0,'0'0'443'0,"0"0"-342"16,0 0-22-16,0 0-4 0,0 0-37 15,0 0-19-15,0 0-19 0,0 0 75 16,0 0 36-16,42 28-14 0,-42 2-41 16,-2 5-13-16,-6 1-21 0,3-2-19 15,3-3 10-15,0-6 0 0,2-7-13 16,2-5-31-16,3-3-6 0,4-8-7 15,-1-2-9-15,4 0 0 0,2-9-29 16,2-7-22-16,2-2-6 0,1-3 44 0,-1-2 6 16,0 2 35-16,-3 0-4 15,0 3 14-15,-1 1-1 0,-2 2 4 0,-2 3 12 16,-5 6 3-16,1 1 32 0,-4 3-35 16,0 2-19-16,-1 4-127 0,0 5 146 15,2 3 45-15,0 2 53 0,0 1-22 0,4 5-10 16,0-4-3-16,6 2-3 0,0-1-10 15,5-2 10-15,1-1-13 0,3-3-9 16,0-1 0-16,-3-6-4 0,1-2 4 16,-3-2-1-16,-3-3 19 15,-4-4 3-15,0-5-6 0,-6-3-53 0,-2-6 0 16,-2-2-38-16,-2-2-5 0,-8 0-13 16,2 0 25-16,-4 4-19 0,1 1 22 15,0 3-34-15,3 0-55 0,2 7-69 16,0 4-64-16,6 3-33 0,0 3-198 0,18 3-596 15,0 1-116-15</inkml:trace>
  <inkml:trace contextRef="#ctx0" brushRef="#br0" timeOffset="-192588.72">17753 12392 222 0,'0'0'1876'16,"0"0"-1601"-16,0 0-139 0,0 0 54 0,0 0 0 15,0 0-65-15,-59-44-22 0,35 39-1 16,-2 3-19-16,-3 2-44 0,3 3-14 15,2 4-23-15,1 2 1 0,3 2-3 16,4 1-9-16,3 1-7 0,5-1 13 16,1 0-16-16,5-2 18 0,2 1 1 15,0-3 12-15,5-2 17 0,3-1-29 16,1-3-102-16,4-1 19 0,2-1-10 0,2-3-54 16,-2-7 34-16,1-1 36 0,-1-2 54 15,-1 1 23-15,-4-1 16 0,0 2 49 16,-4 3 57-16,-2 0 54 0,-1 2 3 15,-2 4-23-15,0-1-38 0,0 3-36 16,-1 0-82-16,0 0-25 0,1 5 25 0,-1 5 44 16,3 0 13-16,1 3-19 15,3 2-4-15,5 0-12 0,1 0 0 16,7-1 13-16,2-2 0 0,4-2-1 0,-2-3 1 16,0 0-35-16,-1-4-19 0,-2-1-104 15,-2-2-19-15,0-6 6 0,0-2 54 16,-3-4 12-16,0-3 50 0,-3-2 20 15,0-1 1-15,-3-2 50 0,0 0 35 0,-4 1-14 16,-1-1 77-16,2 1-7 0,-5 2 41 16,-1 3 50-16,0 2-84 0,-1 4-10 15,0 2-18-15,0 2-42 0,0 4-72 16,0 0-7-16,0 6-136 0,0 5 31 16,0 3 105-16,1 4 10 0,2 4-7 15,2 0 25-15,4 2-1 0,2-1-11 16,2 0-14-16,2-3 13 0,-2-3 1 15,4-3-16-15,0-5-10 0,1-5-91 16,1-2-35-16,2-2-13 0,1-2 11 0,0-4 3 16,-1-6 6-16,0-3 19 15,-2-2-35-15,-2 0-14 0,-1 0 95 0,-6 0 64 16,0 1 13-16,-3-1 13 0,-5 1 9 16,0 0 31-16,-2 1 23 0,0 2-4 15,-2 1-12-15,-1 1-29 0,-2 1 0 0,-1 1-3 16,3 3-25-16,0 2-6 0,2 0-10 15,-1 2-12-15,1 1-14 0,1 1-27 16,0 0-45-16,0 0-6 0,0 1 31 16,0 3 54-16,0-2 19 0,0 1 13 15,0-1 22-15,0 0 41 0,0-1 34 16,-1 0 13-16,0 0-4 0,-1 0 7 16,0-1-20-16,-1 1-19 0,-1 0-28 15,2 0-16-15,-1 0-18 0,2-1-22 16,-1 2-1-16,1-2-1 0,0 0 0 15,0 2-1-15,0-2 1 0,1 2 3 0,0-2 14 16,0 0 1-16,0 0 8 0,0 0 1 16,0 0 0-16,0 0 0 0,0 0-13 15,0 0-3-15,0 0-11 0,0 0-1 16,0 0-2-16,0 1-13 0,0 0 0 16,0-1-1-16,0 2 16 0,0-2 3 0,0 0 10 15,0 1-11-15,0-1 1 0,0 0 12 16,0 0-13-16,0 0-2 0,0 0 0 15,0 0-2-15,0 0 0 0,0 3 1 16,0-1 1-16,1-1 2 0,0 0 0 16,0 0 1-16,0 1-1 0,0 0 0 15,1 1 1-15,-1 2-3 0,1-2-2 16,2 3-13-16,-2 2-4 0,2 2 7 16,-2 3 10-16,1 5-1 0,0 2-11 0,0 6 14 15,0 3 12-15,2 5-11 16,-3 3 2-16,-1 3 0 0,-1 7-3 0,0 10-46 15,-6-8-28-15,1-7-29 0,0-6 20 16,0-10 17-16,-4 5 10 0,2 2 13 16,0-2 27-16,-2-3-3 0,2-3-6 15,-1-3-29-15,3-3-6 0,0-5 23 0,0-3 15 16,-3-4 0-16,4-1-7 0,-1-1-5 16,-2-2-7-16,0-1-9 0,-1-2 5 15,-2 0 7-15,0 0 22 0,-3 0 16 16,4-2 13-16,-3-3 0 0,3 0 18 15,-1 0 4-15,4-2 19 0,0-2 12 16,-1 2 56-16,3-1 2 0,2-2-25 16,0-1-8-16,2-2-17 0,0-2-5 15,3-4-4-15,3-2-4 0,5-2-8 16,0-3-13-16,6-3-3 0,0-4-25 0,4-4-9 16,3-4-3-16,3-1-13 15,1-1-2-15,1-1-59 0,2 6 3 0,-1 1 18 16,1 6 19-16,-5 2-6 0,3 2 12 15,-3 3-3-15,-2 2 3 0,0 5 15 0,-1 1 12 16,1 3-11-16,-2 3 12 16,1 3-22-16,-1 2 0 0,-3 2-3 0,0 3 0 15,-4 0-6-15,-1 2-6 0,-1 4-1 16,-5 2 9-16,0 4 4 0,-3-1 6 16,-3 1 4-16,-2 4 11 0,0-2-11 15,-1 0 12-15,-4 0 2 0,-2-2 1 16,-1 0 3-16,-2-1 25 0,1-2-3 15,-4-1-3-15,2-2 10 0,-4 0-7 16,2-1 0-16,1-4-6 0,-2-1 0 16,5 0-19-16,-2 0-63 0,5-1-113 0,1-2-165 15,1-5-351-15,3 2-1022 16</inkml:trace>
  <inkml:trace contextRef="#ctx0" brushRef="#br0" timeOffset="-192390.03">19054 12518 1266 0,'0'0'3095'16,"0"0"-2679"-16,0 0-284 0,0 0-64 16,0 0-10-16,0 0 0 0,0 0 0 15,0 0-48-15,0 0-10 0,0 0-64 16,8-33-295-16,-19 24-656 0,-5-3-1732 0</inkml:trace>
  <inkml:trace contextRef="#ctx0" brushRef="#br0" timeOffset="-172428.83">2631 14582 33 0,'0'0'1578'0,"0"0"-1458"0,0 0-74 16,0 0 67-16,-19-46 1 0,17 39-17 15,-1 1-19-15,1-1 55 0,0 3-10 16,0 0 3-16,1 0-62 0,0 1-51 15,0 2-13-15,1 1-16 0,-1 0-3 16,0 0-10-16,1 0-26 0,-3 0-16 16,1 0 6-16,-4 1 23 0,-4 4 26 0,-2 1 16 15,-4-1 6-15,-4 3 14 0,0 1-20 16,-1-2 3-16,-1 5-2 0,1-3 22 16,1-1-4-16,1 0 7 0,2-2 0 15,-1 3-4-15,3-1-2 0,2 0-20 16,0-1-1-16,4-1-28 0,0 1 0 0,5 0-4 15,1 2-12-15,1 1 0 0,2 1 32 16,0-1 13-16,1 1 13 0,4-2 6 16,5 0-3-16,1-1 4 0,4-1 6 15,2 0 22-15,-1-1-6 0,2-2 10 16,-2 1-7-16,1 0-45 0,-3-1-13 16,-2 4-23-16,-1-1 11 0,-5 3-39 15,0-2 63-15,-1 3-10 0,-5 0 11 16,0 0 13-16,-3 1-13 0,-5 2 0 15,-4 2 12-15,-4 1 4 0,-3 2 0 0,-4 2-12 16,-5-1 28-16,1 2-16 16,-1-1-16-16,0 1-13 0,4-3 10 0,1 1 0 15,2-2-17-15,5-1 4 0,1-4 16 16,7-1 0-16,3-4-1 0,1-1 1 16,3-3 11-16,1-1 47 0,1-1-10 0,5 1-12 15,1 2 6-15,3-2 0 0,1 0-26 16,3 3-13-16,2 0-1 0,-3-1-2 15,4 1 2-15,0-1-2 0,1-1 1 16,0 2 0-16,3 0 15 0,0-1 4 16,-1-2 6-16,-1 0-23 0,-4-1 13 15,-3 2-16-15,-5-2-29 0,-2-1-16 16,-4 4-42-16,-1 0 29 0,-1 3 58 16,-7 4 22-16,-1 1 4 0,-6 5-25 15,-1 3-1-15,-2 3 0 0,-1 2 1 0,-1 1-2 16,2 0-17-16,0 2 18 0,1-1 0 15,2 0 48-15,2-2-19 0,5-3-13 16,2 0-12-16,-1 1 9 0,3 0 9 16,0 0 7-16,2 1-3 0,1 2-10 15,0-1-13-15,1 2-3 0,0-3 2 0,3 2 5 16,3-2 6-16,6-2-10 0,-1-1 0 16,5 0 23-16,1-3 6 0,2-2-31 15,1-2 25-15,-3 0-25 0,0-3-1 16,-6-1 0-16,0 1-1 0,-4-3-19 15,-3-3-2-15,-2 1 10 0,0-2 11 16,-2-2 2-16,1-1 0 0,-1-2 18 16,0 2 10-16,0-2 0 0,0 0 3 0,0 0-3 15,0 0 3-15,2 0 7 0,-1 0-7 16,1 0-10-16,1 0-22 0,1 0-74 16,2-4-121-16,0 0-337 0,-4-2-929 0</inkml:trace>
  <inkml:trace contextRef="#ctx0" brushRef="#br0" timeOffset="-161601.39">11438 15787 978 0,'0'0'147'16,"0"0"-66"-16,0 0-6 0,0 0-3 15,0 0 16-15,0 0 12 0,0 0-2 16,0 0-36-16,0 0-23 0,0 0-13 0,-50-24 3 15,47 24 26-15,-2 0 23 0,2-1 42 16,-1 0 4-16,2 1 8 0,-2-2-12 16,2 1-17-16,0 1-12 0,1 0-14 15,1 0-6-15,0 0-10 0,0 0-25 0,0 0-17 16,0 0-6-16,0 0-11 0,-2 0 11 16,2 0-13-16,0 0 0 0,0 0-2 15,0 0-2-15,0 0 1 0,0 0 3 16,0 0 11-16,0 0 2 0,0 0-1 15,0 0 5-15,2 0-1 0,2-2 12 16,3 2 17-16,1-2 7 0,3 0-4 16,3 0-13-16,-2 0-10 0,5 0-6 15,0 0-16-15,2-1-1 0,-1 0 0 16,3 1 0-16,1 0 14 0,1 1-13 16,0 0 0-16,1 0 10 0,3 0-12 15,-2 0 1-15,0-1 0 0,0 2 1 0,0 0-2 16,-1 0 0-16,0 0-1 0,-1 2 3 15,-1 1 13-15,0-1-13 0,0 0 0 16,0 0 10-16,-1 1 0 0,2 0 9 16,0-2-6-16,1 0 0 0,0 1 3 15,3-2 0-15,3 0-3 0,1 0 3 0,3-3-17 16,4-1 1-16,0 0 16 0,1 0 10 16,1 0 0-16,-1 0-17 0,-3 2 10 15,0-2 4-15,-3 4-23 0,-4-2-1 16,-1 2-1-16,-4-1-1 0,-2 1 0 15,-2-1 1-15,1 1 21 0,0-2 0 16,0 1-9-16,3 1-10 0,3-1 0 16,4-1 16-16,1 2 0 0,2-1 10 15,2 0-1-15,2-1 0 0,-2 0-6 16,-3 1 0-16,0-1 10 0,-4 2 6 0,-1 0-10 16,-4 0-9-16,-3 0-7 0,0-2-9 15,1 2 10-15,-1-3-10 0,0 2 0 16,3-1 10-16,0 1-11 0,4 0 0 15,-1-1-2-15,4 0 1 0,-1 0 0 16,3 2 15-16,0-1 15 0,1 1-8 0,-1 0-22 16,-2 0 1-16,0 0 1 0,-4 1 19 15,0 1-3-15,0 0-4 0,-2-2-11 16,-3 0 14-16,1 0-5 0,0-1-10 16,0-2 12-16,2-1-11 0,0 2 8 15,2-3-12-15,3 1-1 0,-1 1 0 16,4 0-1-16,-2-1 0 0,3 2 2 15,0 0 0-15,-2 1 3 0,3-1 0 16,-5 0 13-16,1 0-13 0,-5-1 9 16,0 0 4-16,0 2-1 0,-2-3-14 15,0 3 12-15,0-1-11 0,3 0-2 0,0 0 0 16,1 0 0-16,4 0-2 0,-2 1 1 16,3 1-2-16,2-2 0 0,-3 2 0 15,2-1 3-15,-1-1 0 0,-1 1 3 16,0-1-1-16,-1 0 1 0,1 0 0 15,-1 1 0-15,1-2 9 0,-1 2-8 16,1-2-2-16,1 3-1 0,-1-1 1 0,2 0 1 16,1 1-1-16,-3-2 1 0,2 2-1 15,-3 0-1-15,2 0 1 0,-1 0 11 16,-2 2-1-16,2-2-10 0,-3 0-1 16,3 0 0-16,-3 0 1 0,3 0 1 15,-3 0-1-15,3 0 0 0,-1-2-2 16,0 0 1-16,-1 2 1 0,0-3-2 15,-2 3 1-15,0-1-1 0,0 1 0 0,-2 0 0 16,-1 0-1-16,2 0 1 16,-2 0-3-16,-1 0 2 0,1 1-1 0,2 2 2 15,-3-3 2-15,1 2-1 0,0-2 0 16,2 0 3-16,0 0-1 0,0 2 9 0,2-2-12 16,0 1 0-16,-2 0 0 0,1 1 0 15,-2-1 1-15,0 0 1 0,0 1-2 16,-3-1 0-16,-2 0 0 15,0 1 1-15,0 0-1 0,-3 1 1 0,2-3 2 16,0 3 0-16,-1-1 13 0,2-2-14 16,2 1 0-16,0-1 0 0,-1 0-1 15,3 0 1-15,2 1 1 0,0 0-3 16,-1 0 1-16,3 0-1 0,-2 1 0 0,-3-2 0 16,2 1 1-16,-1-1-1 0,-2 1 4 15,-2 1 33-15,-3-1-16 0,1-1-18 16,-2 3-2-16,2-3 0 0,1 0-1 15,0 1 1-15,2 0-1 0,2 1 3 16,-1-2-2-16,-1 2 0 0,1 0 0 16,-2 0 1-16,-2 0 0 0,-1 0 10 15,-3-1-10-15,-2 1 1 0,-2-2 16 16,-2 0-16-16,0 0 9 0,-3 0 4 16,-1 0 2-16,0 1 4 0,1-1-4 15,-3 0 1-15,0 0-4 0,0 0 13 0,-1 0-6 16,0 0-1-16,0 0-9 0,1 0-9 15,-3 0 0-15,1 0-1 0,-1 0-2 16,0 0-1-16,0-1-30 0,0-1-62 16,-5-7-344-16,1 0-963 0,-1-3-1319 0</inkml:trace>
  <inkml:trace contextRef="#ctx0" brushRef="#br0" timeOffset="-152809.72">14991 16004 828 0,'0'0'1106'0,"0"0"-973"16,0 0-130-16,0 0 55 16,0 0 65-16,0 0 94 0,0 0-30 0,0 0-64 15,0 0-59-15,0 0-22 0,-6-31-41 16,7 29 1-16,0 2-2 0,0-1-1 0,-1 0-1 15,0 1-21-15,1 0 20 0,-1 0 3 16,0 0-1-16,0 0-2 0,0 0-20 16,0 0 4-16,0 0 17 0,0 0 1 15,0 0-1-15,0 0-1 0,0 0-17 16,0 0 7-16,0 0-3 0,0 0-22 16,1 0 18-16,0 4 20 0,2 0 39 15,0 2 6-15,2 1-10 0,0 1-2 16,1 0-1-16,2 3 6 0,0-1 33 15,0 1-20-15,5 1-12 0,1 2-4 0,1 1 16 16,4 0 7-16,2 1-11 0,5 0 14 16,1 0-1-16,2 0 4 0,4-2 3 15,1 1-26-15,1-1-3 0,4-1-10 16,4-2 23-16,5-1-3 0,13-4-8 16,19-2 11-16,22-4-10 0,10 0-7 0,3-5-18 15,-6-2 0-15,-7 1 25 0,-2 2 18 16,-3 3-43-16,-3 1-15 0,-5 0 12 15,-5 0 19-15,-5 0-22 0,-11 0-10 16,-8 0-1-16,-14 0 1 0,-13 0 2 16,-12 0 11-16,-2 0-1 0,1 0-10 15,1-2 11-15,3 1-11 0,1-2-1 16,-3 1 1-16,0-1-2 0,1 0-1 16,-1 3-12-16,-1-2 10 0,1 2 0 15,-1 0 1-15,-3 0 2 0,-2 0 1 0,-5 0 2 16,0 0 0-16,-5 0 10 15,-3 0-11-15,1 0 1 0,-3 0 0 0,-1 0 16 16,0 0-4-16,0 0 7 0,0 0-9 16,0 0-12-16,0 0-1 0,0 0-2 15,-6 0-23-15,-1 0-53 0,-5 0-152 16,0 0-133-16,-12-3-221 0,5 1-507 16,0-3-677-16</inkml:trace>
  <inkml:trace contextRef="#ctx0" brushRef="#br0" timeOffset="-152220.96">16947 16087 1479 0,'0'0'360'15,"0"0"-226"-15,0 0-76 0,0 0 91 16,0 0 87-16,0 0-39 0,0 0-74 0,0 0-23 16,0 0 3-16,0 0-30 15,-20-31 1-15,20 31-4 0,0-1-18 0,0 1-17 16,0 0 6-16,0 0-2 0,0 0-1 16,0 0-7-16,0 0-2 0,0-1-3 15,0 1-7-15,0 0 6 0,0 0-9 16,0 0-16-16,0 0-2 0,0 0-20 15,0 2 15-15,0 3 7 0,2 0 45 16,2 4 9-16,0 1-16 0,0 0-13 16,1-1 0-16,4 3 13 0,-1 0 6 15,5 0-3-15,4 0 3 0,0 2 4 0,7-1-11 16,2-1-5-16,0 1-10 0,4-2 0 16,-2-1-4-16,-3 0-5 0,-3-4-10 15,-2 2-2-15,-5-3-1 0,0 0-3 16,-7 0 3-16,2-3-3 0,-6 1-13 15,0-2-3-15,-3-1-6 0,0 2-9 16,0 0 10-16,-1 2 24 0,0-1 44 0,0 2 18 16,-3 2-11-16,-2 0-4 0,-5 0-6 15,3 1 3-15,-5-1-7 0,1 2 10 16,-3 0-7-16,-3 0-12 0,3 0 6 16,-5 1 6-16,2 0-12 0,-2 2-3 15,1-3-22-15,1 1-2 0,1-3 2 16,4 1-1-16,1-1 1 0,2-2 0 15,4-3-2-15,0 1-1 0,3-2 0 16,1-1 1-16,0 0-1 0,-1 0-14 0,1 0-206 16,-4-9-219-16,-1 0-795 15,2-2-1293-15</inkml:trace>
  <inkml:trace contextRef="#ctx0" brushRef="#br0" timeOffset="-150223.83">18378 16097 248 0,'0'0'1084'0,"0"0"-947"16,0 0-43-16,0 0 49 0,0 0 81 16,0 0-29-16,0 0 32 0,0 0-20 0,0 0-104 15,0 0-48-15,7-42-20 0,-4 36 4 16,0 3-23-16,2-2 22 0,-2 1 23 16,-1-2-3-16,0 2-3 0,0-1 15 15,-2 2-19-15,0-1 17 0,0 1-14 16,0-1-9-16,0 0-45 0,-1 0 0 15,-3 1-16-15,0-1-7 0,-4 1-2 0,2 1-4 16,-6 0 7-16,0 2 18 0,-4-3 1 16,-3 3 3-16,-5 0 1 0,-4 0 22 15,0 5 2-15,-6 0 7 0,1 4-16 16,-4 4 0-16,-2 1 0 0,1 5 3 16,0 6 22-16,3 0-12 0,2 3-3 15,5 1 5-15,5 1-15 0,11-1 10 0,8-2-10 16,6-2 25-16,16-2 70 0,9-2 2 15,10-2-31-15,7-4-25 0,3-1-29 16,4-4-6-16,-3-1-20 0,-1-3 12 16,-4-2-14-16,-8-1 0 0,-2-1 19 15,-10-1-6-15,-2-1-1 0,-3 0 11 16,-4-3-1-16,-5 0 3 0,1 0 10 16,-3-1 2-16,-3-1-15 0,0 0 3 15,-2 1 0-15,2-1-13 0,-3 0-12 16,0 3 0-16,-1-1-2 0,1 1-14 15,-1 1 13-15,0 0-22 0,0 1-15 0,0 0-16 16,0 0-11-16,-2 0-46 0,-5 0-167 16,0 0-188-16,-11 0-210 0,3 0-496 15</inkml:trace>
  <inkml:trace contextRef="#ctx0" brushRef="#br0" timeOffset="-149699.15">19019 16037 1357 0,'0'0'410'16,"0"0"-225"-16,0 0-42 0,0 0 12 16,0 0-38-16,2-51 41 0,-7 44 26 0,1 1-36 15,-2 1-51-15,-3 0-91 0,-1 2-6 16,-4 1-2-16,-4 2 2 0,-1 0 16 16,-4 5 13-16,-1 1 0 0,0 2-10 15,-1 1 0-15,3 2 10 0,3 0-5 16,6 0-24-16,3-1 0 0,5 2-19 15,5-1 18-15,2 1 1 0,12 2 27 16,5 0 27-16,5 0-6 0,7 1-6 16,6 0-10-16,2-1-29 0,0-2 0 15,-2 2-3-15,-7-1-1 0,-5-1-18 16,-8-1 15-16,-6 2-18 0,-7-3-10 0,-4 0 0 16,-3 1 13-16,-9-1 19 0,-4-2 2 15,-6 1 17-15,-4-1-6 0,-2-1 6 16,-4 0-6-16,1 0 13 0,-3-3 18 15,6 0-18-15,-1-2 15 0,6 0-15 16,2-2-1-16,6 0-9 0,3 0-3 0,3 0-1 16,3 0 1-16,4 0 9 0,1 0 10 15,1 0-32-15,0 0-108 0,6-4-342 16,4 0-587-16,1 0-711 0</inkml:trace>
  <inkml:trace contextRef="#ctx0" brushRef="#br0" timeOffset="-149445.58">19306 16048 1812 0,'0'0'989'0,"0"0"-754"16,0 0 5-16,0 0-11 0,0 0-52 16,0 0-29-16,0 0-100 0,0 0-23 15,0 0 16-15,0 0 65 0,0 0 14 16,57 71 1-16,-48-38-40 0,-3 4-28 15,0-1 21-15,-1-2-40 0,1 0-9 0,-2-5-1 16,-2-2-21-16,0-3 1 0,-1-4-1 16,-1-2-3-16,0-6-28 0,-2-4-40 15,-2-3-72-15,-4-3-71 0,-2-2-91 16,-7-8-304-16,1-6-586 0,4 0-742 0</inkml:trace>
  <inkml:trace contextRef="#ctx0" brushRef="#br0" timeOffset="-149210.35">19380 15995 2248 0,'0'0'324'0,"0"0"-244"15,77-20 68-15,-44 18 87 0,3 2-11 16,3 2 8-16,-4 6-42 0,-5 6-45 16,-3 0-41-16,-11 2-60 0,-4 1-34 15,-9 1-10-15,-3-1-3 0,-10-1 2 0,-6 0 1 16,-7-3 22-16,-6-1-3 0,-2-3 3 15,-3-2-6-15,0-3 3 0,4 0-3 16,0-2-13-16,5-2 10 0,4 3-13 16,6-3-13-16,3 1-15 0,6-1-58 15,5 0-270-15,1-1-416 0,1-4-1409 0</inkml:trace>
  <inkml:trace contextRef="#ctx0" brushRef="#br0" timeOffset="-148594.75">20541 16013 1874 0,'0'0'499'0,"0"0"-221"16,0 0 18-16,0 0-56 0,0 0-71 16,0 0-29-16,0 0-22 0,0 0-36 15,0 0-82-15,0 0-5 0,59-20 5 0,-51 42 94 16,3 4 48-16,-2 6-42 16,0 5-14-16,-3 1-15 0,-1 2-8 0,2-1 2 15,-2 0-3-15,-1-3-15 0,0-4-35 16,1-2-10-16,-2-4 10 0,-3-5-12 15,0-2-87-15,0-6-50 0,-6-3-130 16,-1-4-187-16,-7-6-231 0,4-7-485 16,-3-2-477-16</inkml:trace>
  <inkml:trace contextRef="#ctx0" brushRef="#br0" timeOffset="-147845.72">20580 15975 2301 0,'0'0'349'15,"0"0"-307"-15,0 0-20 0,62-48 30 16,-36 41 22-16,4 2 19 0,-1 3 7 16,4 2-27-16,-2 2-15 0,2 8-17 0,-2 2-9 15,-4 5-29-15,-3 0-3 0,-6 5-29 16,-5 0-6-16,-8-2-4 0,-5 1-2 16,-3 0 12-16,-10-3 26 0,-3-1-1 15,-2-2 3-15,-2-3 1 0,-1-1 16 16,1-5 0-16,1 0 0 0,3-6 7 15,0 0 12-15,2 0 0 0,6-2 16 16,-1-6 16-16,5-1 6 0,2-3 16 16,2-3-28-16,4-2-33 0,7-1-17 15,4 0-11-15,2 1-13 0,6 0-12 0,4 3 6 16,-1 1-29-16,6 4 29 0,-2 2 0 16,5 2-22-16,-1 3 3 0,-1 2 15 15,1 4-2-15,-4 7-17 0,0 3 4 16,-5 3 9-16,-5 2 13 0,-2 3 0 15,-7-1 0-15,-1 2 3 0,-7 0-2 0,-3-4-46 16,0-1 38-16,-6-4 20 0,-6-2 3 16,2-2 2-16,-3-4 14 0,3-1-3 15,-1-2 25-15,2-3 30 0,0 0 31 16,2-2-10-16,-2-5-3 0,2-3-4 16,2-2-37-16,2-5 12 0,3-2-32 15,0-1-9-15,6-3-16 0,7 0-33 0,1-2 33 16,7 6-3-16,6-1-45 0,1 3 1 15,2 4-4-15,3 3 3 0,2 4 10 16,-4 2 10-16,1 4-1 0,-5 0-6 16,-2 4 16-16,-6 2-23 0,-2 6-2 15,-5 2-4-15,-4 2 19 0,-4 2 7 16,-1 0-4-16,-3 0 23 0,-3 2 3 16,-4-3-1-16,1 0 0 0,-3-2 1 15,2-1 2-15,1-2 11 0,-2-3 28 16,5-1 42-16,2-1-35 0,1-2-3 15,0 0 12-15,4-2 13 0,7-2 13 0,4-1 2 16,6 0-37-16,4-1-26 0,4-4-21 16,3-3 1-16,-3-1-1 0,0-3-1 15,-6-3-16-15,-2 0-98 0,-5-3 3 16,-7 1 51-16,-5-1 22 0,-4-1 35 16,-6 2-32-16,-10 3-6 0,-5-1 3 0,-5 1 12 15,-6 1-2-15,-3 2 28 0,-1 0 16 16,0 1 7-16,3 2-1 0,5 0-21 15,6 4 0-15,5-1 2 0,9 2 20 16,6 1 34-16,2 0-57 0,12 1-198 16,8-3-358-16,21-2-180 0,-3 1-654 15</inkml:trace>
  <inkml:trace contextRef="#ctx0" brushRef="#br0" timeOffset="-147190.83">21845 15816 745 0,'0'0'1037'0,"0"0"-800"0,0 0 19 15,0 0 3-15,0 0-124 0,0 0-135 16,0 0 4-16,0 0-4 0,0 0 186 16,0 0-22-16,17 63-20 0,-12-36-51 15,3 4-49-15,-2 1-21 0,-1-1 15 0,1 2-19 16,-4-3 19-16,-2-1-37 0,0-3-1 16,-7-4-11-16,-2-2-34 0,-3-3 1 15,1-5 21-15,-2-3 23 0,2-2 0 16,1-4 0-16,4 0 13 0,-1-3 12 15,4 0 36-15,2-5-1 0,1-2-37 16,0-1-11-16,3-4-12 0,6-1 2 16,-1-1 8-16,4 0-7 0,3-1 3 15,-1 0-6-15,5 2 0 0,1 2-12 16,1 2-14-16,2 4 10 0,3 2-19 16,-3 3 0-16,-1 1-3 0,0 6 13 0,-3 4-1 15,-3 2-15-15,-4 3 9 0,-3 2-35 16,-5 1-16-16,-4 3 31 0,-1-2 20 15,-8-2 7-15,-3 0 12 0,-3-3 13 0,-2-4 3 16,0-1-2-16,1-2 15 16,-1-4 6-16,2-1 97 0,2-3-39 15,4 0 16-15,4-1 25 0,3-5 44 0,2-2 12 16,3-1-111-16,6-3-49 0,5-5-17 16,4-3-1-16,1-1-1 0,4-4 1 15,2-1-15-15,0-4-9 0,5-3-45 16,-2-5-97-16,3 1-151 0,-2-2-51 15,-5 3 21-15,-1 3 122 0,-3 2 158 16,-6 6 68-16,-2 2 38 0,-5 3-3 16,-4 4 49-16,0 3 62 0,-2 2-4 0,0 4-14 15,-1 1 1-15,0 4-39 16,0 0-52-16,0 2-38 0,0 0-163 0,-3 3-17 16,-1 4 170-16,-3 1 10 0,-2 5 16 15,3 1-16-15,1 3 0 0,-1 3 23 16,3 2-7-16,1 2 42 0,2 2 28 15,0 4 36-15,0-1 0 0,1 2 12 0,2 1 9 16,1-1-6-16,-1 0-26 0,-1-1-26 16,0-4-47-16,-1-2-24 0,-1-4-13 15,0-5 1-15,0-3 1 0,0 0 9 16,0-7-12-16,2 2-94 0,14-7-210 16,-2 0-314-16,2 0-986 0</inkml:trace>
  <inkml:trace contextRef="#ctx0" brushRef="#br0" timeOffset="-146354.72">22492 16179 1533 0,'0'0'348'16,"0"0"-199"-16,0 0 78 0,56-29 28 0,-40 18-42 15,-2-2-84-15,0-2-23 0,-1-2-39 16,-5 0-15-16,-2-2-40 0,-1 1-12 15,-4-1-3-15,-1 0 3 0,-1 5 3 16,-6-1 52-16,-1 4 2 0,-4 3-18 16,0 4-30-16,-2 1-9 0,-3 3-19 15,0 1 19-15,3 5 22 0,-3 8-19 16,3 1 13-16,5 4-13 0,-1 4 19 16,8 1-19-16,2 4 13 0,12-1 0 15,3 2 10-15,10-2-11 0,2-4 8 0,2-2-7 16,5-5 0-16,-2-5-13 0,-2-5 32 15,1-3-13-15,-4-3-6 0,-2-6 3 16,0-5 6-16,-1-1 7 0,-1-5-13 16,-2-4-3-16,-1-2 3 0,0-1-7 15,-1 0 17-15,-3-1-7 0,1 4-20 16,-2 0 0-16,0 5-1 0,-6 3-2 16,0 5-17-16,-3 5-4 0,-3 1-13 0,-2 2-91 15,0 4-75-15,-1 4 144 0,0 6 31 16,0 3 23-16,-3 5 1 0,-4-1 0 15,-3 4 2-15,2 0 6 0,-3-1 7 16,4 0 111-16,0-3-79 0,1-3-23 0,2-4-20 16,3-4 9-16,0-4-11 0,1-4 0 15,0-2 22-15,3-3 86 0,5-5-93 16,0-6-15-16,2-1-13 0,3-4 0 16,-1-4 13-16,2 0 13 0,0-2-11 15,3-1 0-15,-1 0 11 0,2 1-11 16,-1 4 19-16,-1 3-20 0,0 4 0 15,-4 5 12-15,-3 1-13 0,-2 6-32 16,0 2-41-16,-2 2-60 0,0 5 44 0,-1 3 47 16,2 4 17-16,-1 4 21 15,-2 3-15-15,-3 1 18 0,1 2 1 0,0-1 0 16,-1-2 0-16,0-2 1 0,0-4 15 16,1-3-13-16,-1-4 13 0,1-2 7 15,0-3 15-15,0-3 80 0,1 0 75 16,3-7-113-16,0-3-80 0,1-1 0 0,4-5 0 15,-2-1 17-15,3-1-14 0,0-2 22 16,3 0 0-16,2-1 16 0,-1 0-6 16,2 3 9-16,1 0-10 0,0 4 57 15,-1 1 29-15,-1 3-33 0,-1 4-46 16,0 6-41-16,1 0-16 0,0 2 1 16,0 8-4-16,0 1 0 0,2 5 1 15,0 4-14-15,-2 1 29 0,-2 3-9 16,-1-1 9-16,0 0 1 0,-3-3 1 0,0 0 0 15,-3-4 1-15,1-2-2 0,-2-4-17 16,-3-3 3-16,-1-4-283 16,-2-3-510-16,0-5-1895 0</inkml:trace>
  <inkml:trace contextRef="#ctx0" brushRef="#br0" timeOffset="-142661.39">28847 2898 2005 0,'0'0'243'0,"0"0"-159"0,0 0 4 0,0 0-46 15,-73-27-20-15,49 27 11 0,-3 5 25 16,-3 7-26-16,1 2 0 0,-3 7 10 16,1 2 32-16,1 6-22 0,3 2-4 15,5 5 16-15,5 1-28 0,5 0 41 16,10 2 0-16,4-2 12 0,13 1 45 16,12-5-23-16,12 1-22 0,19-2 3 15,19-3 6-15,13-8-29 0,3-8-18 0,-12-9-13 16,-14-8-1-16,-19-4-18 15,-13-6 25-15,-6 1-9 0,-5-3 13 0,0-6-11 16,2-5-6-16,0-8 10 0,-11-5-19 16,-6-8-10-16,-9-8-12 0,-10 3-31 15,-3 8-3-15,-10 10 12 0,-3 8-16 16,-4 1 6-16,-6-1-6 0,-3 8 1 0,0 5-10 16,3 6 0-16,3 8-19 0,1 4-67 15,7 8-206-15,2 15-280 0,9-2-636 16</inkml:trace>
  <inkml:trace contextRef="#ctx0" brushRef="#br0" timeOffset="-141929.6">29393 3163 2674 0,'0'0'453'15,"0"0"-351"-15,0 0-99 0,69-7 71 16,-33 7 37-16,18 0 25 0,22 6 4 16,25 1-27-16,15 1 4 0,1 0-70 15,-4 1-22-15,-9-1-23 0,0 1 29 0,-2-1-29 16,-6 2-2-16,-8-2 2 0,-10 0-1 16,-11-2-1-16,-18 1-31 0,-11-5-25 15,-15 1-67-15,-2 0 22 0,-3-2 32 16,-1 2 5-16,-1-2 64 0,-7-1 3 15,-5 0 61-15,-2-4 31 0,-1 0-55 16,0 0-38-16,-1 0 0 0,1 1 0 0,1 1-1 16,-2 0 23-16,0 0-24 0,0 2-13 15,0 0 10-15,0 0-25 0,0 0 6 16,0 0-10-16,0 0 13 0,0 0 19 16,0 0 4-16,0 0 33 0,0-1 20 15,0-2 12-15,0 1-69 0,0-1-3 16,-2-3 3-16,-1 3 0 0,1-1 13 15,-1 1 12-15,-2-1-22 0,0 4 22 16,-3 0-25-16,-1 0-34 0,-3 5 6 16,-4 4 28-16,2 4 0 0,-3 2 0 15,2 6 7-15,5 2 12 0,2 2-19 16,8 4 15-16,2 2 10 0,13 0-3 0,8 2 28 16,10-2 2-16,6-2-12 0,14 0 1 15,-2-7-7-15,1-8-3 0,2-3 4 0,-12-7-11 16,5-4-5-16,-4-3 0 15,-8-6 18-15,-3-5 10 0,-6-4-13 0,-4-1-3 16,-4-8-10-16,-5-2-14 0,-6-1-7 16,-3 0-16-16,-4-2-18 0,-2 3 18 15,-7 2 14-15,-9 5-50 0,-6 1-20 16,-8 6-21-16,-12 6 9 0,-19 5-2 16,-34 5-156-16,11 4-486 0,5 2-1138 0</inkml:trace>
  <inkml:trace contextRef="#ctx0" brushRef="#br0" timeOffset="-140948.84">28708 3563 686 0,'0'0'218'0,"0"0"95"15,0 0-46-15,0 0-75 0,13-49 35 16,-10 37 30-16,-1 2 73 0,0 1-56 16,0-1 2-16,-1 4-78 0,2 1-57 15,-2-1 21-15,0 3-1 0,-1 0-47 0,0 0-32 16,1 2-26-16,-1 1-40 0,0 0-16 16,0 0-44-16,0 0-29 0,0 0-18 15,2 2-16-15,1 5-7 0,2 3 114 16,2 6 63-16,8 5 16 0,3 8-22 15,8 3 0-15,11 9 15 0,18 10-3 16,23 19-12-16,23 17 6 0,11 10-13 16,-4 0-15-16,-6-1 8 0,-13-10-24 0,-9-2-19 15,-9-5-27-15,-9-9-41 0,-10-9-21 16,-9-9-78-16,-13-16 19 0,-9-10 25 16,-6-9 72-16,-3-2 10 0,0 2 25 15,0-1-3-15,0-1 3 0,-1 0 15 16,-3-6-40-16,0-4 40 0,-1-1 1 15,-4-2 35-15,1-2 32 0,0 0 9 0,-1-3-10 16,0 0-37-16,0-4-17 0,-2 0-9 16,0-1-3-16,-1-1 0 0,0 1-19 15,0-1-6-15,-1 1 22 0,-2 1-13 16,0 1-6-16,-1 0 3 0,-1 0-6 16,-1 0 6-16,0 1-7 0,-4 3-6 15,0-2-18-15,-5 2-1 0,-2 2 6 16,-3 0 7-16,-2 3 38 0,0 5 13 15,-1 1 12-15,0 5-9 0,1 1 6 16,2 4 7-16,2 0-13 0,4 6-5 0,5 0-9 16,6 1 0-16,3 2 20 0,13 0 26 15,8-3 21-15,10-2-9 0,9 1-3 16,5-7-9-16,3-2-7 0,4-4-7 16,-5-8 1-16,-2-3-3 0,-8-2-1 15,-5-8 19-15,-8-4-3 0,-5-3-10 0,-4-3-36 16,-6-2-2-16,-3-1 1 15,-3 0-13-15,-3 1 1 0,-8 0 10 0,-4 1-17 16,-8 2-13-16,-7 0-5 0,-2 2 18 16,-7 2-3-16,-3 2 0 0,-3 3-3 15,1 4-4-15,1 1-2 0,1 5-7 16,6 7-180-16,7 1-505 0,13-1-961 0</inkml:trace>
  <inkml:trace contextRef="#ctx0" brushRef="#br0" timeOffset="-140300.75">30031 4645 361 0,'0'0'388'0,"0"0"13"0,0 0-43 0,0 0-33 16,0 0 19-16,0 0-27 0,0 0-78 15,0 0-49-15,0 0-8 0,0 0 4 16,-11 2 5-16,11-2 14 0,0-2 10 15,3-2-11-15,2-5-95 0,2-5-31 16,7-3 3-16,1-2-7 0,6-6-24 16,4-2-19-16,2-3-12 0,7-3-17 0,3-2 7 15,11-11-9-15,14-12-16 16,17-12 1-16,7-5-7 0,3 2 4 0,-5 8-1 16,-10 11-40-16,-1 4-25 0,-10 9 19 15,-13 8 15-15,-14 9 50 0,-13 8 14 16,-5 2-13-16,1 1 2 0,-3-3 0 15,0 0 0-15,-7 2 13 0,-3 2-14 0,-3 1 1 16,-3 1-2-16,0 2-1 16,-1 1-19-16,-4 2-6 0,0 0-18 0,0 1-10 15,0 2 9-15,-3 1-13 0,3 0 6 16,0 1 4-16,0 0-110 0,0 4-64 16,-1 3-155-16,2 7-161 0,0-2-541 15</inkml:trace>
  <inkml:trace contextRef="#ctx0" brushRef="#br0" timeOffset="-139584.05">31339 3750 1657 0,'0'0'316'16,"0"0"-80"-16,0 0-32 0,0 0-100 16,0 0-104-16,0 0-20 0,0 0 20 15,0 0 100-15,69 38 113 0,-39-13-30 16,7 8-32-16,15 12-24 0,10 14-15 16,12 12 18-16,7 6-73 0,-4-4 16 15,-5-8-22-15,-11-10-32 0,-4-3 0 16,-8-10 3-16,-11-10-22 0,-10-10-30 0,-5-3 2 15,1 1 6-15,0-2-29 0,-4 0-31 16,-7-4 12-16,-4-4-10 0,-5-3 10 16,-1-4 32-16,-2-1 3 0,-1-2 35 0,0 0 19 15,1 0 51-15,0 0 32 0,0 0 6 16,1-3 9-16,1-2-114 0,1-2 0 16,-1 0-5-16,-1-1 4 0,-1-1 0 15,-1 3-2-15,0-2-1 0,0 3-15 16,-3-1 3-16,-1 2 10 0,-3 2-26 15,0 2-24-15,-6 0-24 0,-4 2-8 16,-6 8 18-16,-2 5 67 0,-3 4 28 16,-1 7-2-16,5 4-7 0,3 1 3 15,11 3 1-15,5 1-11 0,8-1 4 0,14-4 48 16,11-1 15-16,8-4 0 0,8-4-7 16,1-7 4-16,2-7-4 0,-1-5-15 15,-4-2-10-15,-4-9-2 0,-4-5-8 16,-6-7 10-16,-1-2-25 0,-6-8-22 15,-7 1-2-15,-2-6-51 0,-9-2 6 16,-3 3-29-16,-7-1 38 0,-12 3-28 0,-12 4-6 16,-17 5-77-16,-29 3-25 0,-30 8-58 15,-14 7-175-15,23 4-346 0,20 2-864 0</inkml:trace>
  <inkml:trace contextRef="#ctx0" brushRef="#br0" timeOffset="-139142.62">29847 4812 2153 0,'0'0'298'0,"0"0"-124"16,0 0-103-16,78-23 13 0,-26 18 6 16,28 3 99-16,35 2-3 0,16 0-1 15,11 2-14-15,1 6-16 0,-6-3-23 16,5 4 6-16,4-2-40 0,-4 1-51 15,-3-1 0-15,-7-2-13 0,-12-2-31 16,-8-1 16-16,-11-2-17 0,-15-2 1 0,-8-3-3 16,-17-1 1-16,-15 1 1 0,-11-2 10 15,-11 3-8-15,-5 1 11 0,-1-2 7 16,1 0-19-16,-4 1 12 0,-7 2 1 16,-3-1 15-16,-2 2-31 0,-3 0-29 15,0 1-30-15,-5 0-53 0,-5 0-67 16,-8 1-25-16,-7 5-11 0,-7 4-84 0,-14 9-246 15,7-4-668-15</inkml:trace>
  <inkml:trace contextRef="#ctx0" brushRef="#br0" timeOffset="-138555.84">32247 4919 2583 0,'0'0'274'16,"0"0"-161"-16,0 0-36 0,0 0 57 16,0 0 10-16,0 0-144 0,0 0-29 15,0 0-150-15,0 0 28 0,0 0 151 0,0 0 20 16,19 57 44-16,-22-10 6 0,-9 14-38 16,-1 12 16-16,-5 5-19 0,1-9 0 15,1-6-28-15,7-9 0 16,1-1 12-16,3-2-10 0,0-12-1 0,1-8 20 15,0-9-21-15,0-3 17 0,0 3-17 16,-1-2 0-16,-4 2 22 0,4-5-1 16,0-5-19-16,1-3 23 0,-1-4-23 0,2-2 19 15,1-1 7-15,2-2-7 0,-2 0-21 16,1 0-1-16,0-2 0 0,-2-3-217 16,3-7-331-16,-1 0-871 0</inkml:trace>
  <inkml:trace contextRef="#ctx0" brushRef="#br0" timeOffset="-138299.68">32096 5615 2654 0,'0'0'652'0,"0"0"-512"15,0 0-140-15,0 0-230 0,0 0 96 16,0 0 134-16,-57 27 160 0,35-8-30 16,-1 2-37-16,0 4-30 0,8 2-15 0,2 2 15 15,9-1 19-15,4-3 32 16,11-4 5-16,8-4-18 0,10-7-4 0,7-3-13 15,7-7-18-15,1-2-26 16,1-8 0-16,-3-6-6 0,-6-4 19 16,-6-4-25-16,-5-2-27 0,-7-3 1 0,-5-1-2 15,-8-2-43-15,-5 1-1 0,-8 0-18 16,-15 3-43-16,-13 2-67 0,-20 0-23 16,-23 2-17-16,-25 4-118 0,-8 3-211 15,24 5-513-15,18 4-688 0</inkml:trace>
  <inkml:trace contextRef="#ctx0" brushRef="#br0" timeOffset="-137793.02">30091 4911 2443 0,'0'0'525'16,"0"0"-525"-16,0 0-9 0,0 0-190 0,0 0 199 16,0 0 122-16,75 60 51 15,-35-28 35-15,20 10-39 0,23 10 5 0,23 13 47 16,13 4-20-16,2-3-84 15,-1-5 4-15,-8-6-52 0,4-1-26 0,-5-1-40 16,-6-4-3-16,-9-3-27 0,-16-8-28 16,-16-6-48-16,-17-8 9 0,-18-9-13 15,-10-6 0-15,-6-4 25 0,-2 2 41 16,0-2 7-16,-3-1 8 0,-4-2 23 0,-2-2 1 16,-1 0-1-16,0 0 3 0,-1 0 13 15,3 0 12-15,-3 0 9 0,2 0 14 16,0 0 5-16,2 0-12 0,1 0-13 15,3 0-6-15,0 0-3 0,-1-1 6 16,1-1 48-16,-3 1 2 0,-2-1-6 16,-1 0-1-16,0 2-3 0,-1-2-12 15,3 2-19-15,-4 0-34 0,1 0-1 0,-1 0-24 16,0 0-9-16,0 0-6 16,0 0-7-16,0 0-5 0,0 0-1 15,0 0 3-15,0-8-218 0,-5 1-404 0,3-3-1496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8T07:11:36.792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20271 6590 1653 0,'0'0'0'16,"0"0"-286"-16,3-61 178 0,-3 41-211 15,-5 1-216-15</inkml:trace>
  <inkml:trace contextRef="#ctx0" brushRef="#br0" timeOffset="2618.32">19558 5428 378 0,'0'0'339'0,"0"0"-52"0,0 0 26 15,0 0-131-15,0 0-26 0,0 0-19 16,0 0-33-16,0 0 19 0,0 0-19 16,0 0-4-16,-7-29-35 0,7 26-20 0,-1 2 4 15,0-2-4-15,0 3-12 0,1 0-33 16,0 0-29-16,0 0-69 0,0 0-34 15,0 0 5-15,0 0 10 0,0 0 43 16,0 0 58-16,0 3-10 0,0-3 3 16,1 1 3-16,-1 0 20 0,0-1 19 15,0 0 26-15,0 0 23 0,0 0 33 16,0 0-7-16,0 0-45 0,0 1-49 16,0 1-23-16,1-2-32 0,-1 0 45 15,1 2 10-15,0 0 36 0,2 1-14 0,-2 0 11 16,1 1-14-16,1-1 17 0,-1-1 9 15,1 0 20-15,-1-2 13 0,1 2 6 16,2-1 16-16,-1-1-20 0,1 1-9 16,1 1-26-16,3-1-25 0,-1 2-20 15,3-1-1-15,0-1-12 0,2 3 0 16,2-3 3-16,-1 3 10 0,3-1 16 16,0-1-3-16,0 0-10 0,0 1 26 0,1 0-6 15,-4 0-7-15,3-1-14 0,-1-2 24 16,0 0-13-16,-1 0 19 0,2 0-30 15,2 0 23-15,0-2-9 0,3 1-12 16,2-1 9-16,4 0-11 0,0 1 0 16,3-2 1-16,0 1 26 0,2-1-13 15,-1 1 0-15,1-2 3 0,0 1-16 16,-4-1 23-16,2 0-13 0,-4 0-13 16,-1 1-2-16,-1 1-1 0,0 0-19 15,-1 0 9-15,-1 1 11 0,0-1-20 0,0 2 19 16,1 0-1-16,1 0-15 0,-1 0-7 15,-1 0 14-15,-1 0 12 0,1 3 0 16,0-1 12-16,1 2 4 0,0-4 1 16,0 3 11-16,0-3-2 0,2 0 12 15,1 0 10-15,0 0-6 0,-1 0-17 0,4-3-9 16,-1 3-16-16,2 0-3 0,-1 0 1 16,1 0-1-16,-1 0-20 0,1 0 21 15,-1 0 2-15,3 0 0 0,-2 0 13 16,3 0 6-16,0 0-6 0,-1 0 0 15,3-2 9-15,2 0 10 0,2 1 3 16,-1-2-10-16,1 1-6 0,2 0-18 16,-1 2 1-16,1 0-2 0,1 0-3 15,-1 0 1-15,1 0-17 0,-1 0 19 16,-1 0-1-16,-1 2 1 0,-2-1 3 0,0 1 10 16,-1 0 9-16,0-1 10 15,-3-1-10-15,2 0-18 0,0 0 15 0,-2 0-16 16,0 0-1-16,1 0 0 0,1 0-1 15,-1 2 0-15,2-2 2 0,1 2 0 0,2 1-3 16,-2-2 1-16,1 1 2 16,-1 0 0-16,1 0-3 0,-4 0 0 0,1-1-1 15,0-1 0-15,-1 2 1 0,-3-2 1 16,0 2 1-16,-1-2 0 0,0 1 1 16,-1 1 13-16,3 0-4 0,-2 0-9 15,2-2-3-15,2 1-1 0,1 1-3 16,1 0 1-16,1 1 2 0,2 1 0 15,-2-1 1-15,0 0 1 0,-3-1 2 16,-1-2 0-16,-2 2 13 0,-3-2 6 16,-2 0 10-16,-2 0 9 0,0 0-12 15,0 0-10-15,3 0-18 0,0 0-1 0,4 0 0 16,2 1 0-16,3 1-16 0,2-1 13 16,1 3-13-16,-1-1 3 0,0 1 12 15,-1-2 1-15,-5 0 1 0,0 1 12 16,-2-1 0-16,-4-2-1 0,-1 0 1 15,-3 0 9-15,3 0 0 0,-2 0-6 0,2-1-4 16,-1-1-9-16,4 1-1 0,0 0-2 16,4 1-11-16,0 0-2 0,3 0 11 15,2 0 0-15,-2 3-14 0,1-1 14 16,-3-1-9-16,0 1 11 0,-2-2 2 16,-1 0 14-16,-4 0 9 0,1 0 31 15,-2-2-24-15,-1 1-13 0,3-3-7 16,0 1-12-16,0 1-1 0,5-1-11 15,0 3-1-15,-1-1-3 0,5 1 13 16,-3 0-16-16,-1 0 18 0,1 0-10 0,-3 0 11 16,-2 0 1-16,-2 1 15 0,1-1-13 15,-2 0 12-15,-2 0 4 0,1 0-17 16,3 0 11-16,-2 0-10 0,2 0-1 16,2-1-2-16,-1 0-1 0,4-1-1 15,1 2-1-15,-1 0-16 0,3 0 17 0,0 0 0 16,-1 0 1-16,0 3 1 0,-2-2 12 15,-3-1 4-15,0 3 3 0,-4-3-16 16,-3 0 16-16,2 0 3 0,0 0 0 16,0 0-10-16,0 0 17 0,1-3-28 15,0 2 2-15,0-2-2 0,0 2-1 16,1-1 0-16,-2 1-4 0,1-2-12 0,-4 2 13 16,1 1 0-16,0-2 1 0,1 2 2 15,-3 0 2-15,2 0 17 0,0 0-18 16,1 0 12-16,0-2-10 0,2 0 10 15,-1 0-10-15,1 0-2 0,0 0-1 16,3 0-2-16,-1 2-11 0,1-3 12 16,0 3-11-16,-2 0 8 0,1 0 1 15,-2 0 0-15,-2 0 1 0,1 0 2 0,0 0 20 16,-1-2-4-16,-1 2-14 0,2 0 29 16,3 0-16-16,-1-2-2 0,1 1-13 15,1-2 2-15,-1 0-2 0,1 2-1 16,1-1-1-16,-2 2-1 0,2-2-9 15,-2 2 11-15,1 0 1 0,-2 0-12 0,-1 0 10 16,3 0 0-16,-2 0 1 16,-1 0 1-16,1 0 2 0,-1 0 10 0,-1 0-12 15,-2 0 0-15,1 0 0 0,1 0 0 16,-1 0-1-16,-3 0-14 0,2 0 11 16,-1 0-8-16,0 0 11 0,0 0-2 15,0 0 3-15,0 0 1 0,-2 0 18 16,0 0-7-16,-2 0 7 0,-2 0-1 15,-1 0 1-15,-3 0-16 0,1 0 12 16,-2 0-14-16,-3-1-1 0,-2 0 0 16,2 0 1-16,-3 1 1 0,-1-1-2 15,-2 1 0-15,1 0-2 0,-1 0 0 0,2 0 2 16,-2 0 1-16,0 0 14 0,1 0 7 16,-1 0-6-16,-1 0 6 0,0 0 3 15,0 0-4-15,-1 0 1 0,1-1-7 0,0 0-12 16,1 1 0-16,1 0-3 15,-1 0 0-15,-1 0-22 0,0 0-15 0,-1 0-26 16,0 0-21-16,-1 0-48 0,-9 4-252 16,-23 0-279-16,-2-1-445 0,-2-3-762 0</inkml:trace>
  <inkml:trace contextRef="#ctx0" brushRef="#br0" timeOffset="8704.66">2982 6682 378 0,'0'0'310'16,"0"0"-176"-16,0 0-30 0,0 0 10 15,0 0-13-15,0 0 3 0,0 0-29 16,0 0 3-16,0 0-6 0,0 0-27 15,-1-8-25-15,0 8 6 0,1 0 6 16,0 0 24-16,0-2 12 0,0 2 13 16,0 0 10-16,0 0 0 0,0 0-36 15,0 0-55-15,0 0-16 0,0 0-52 0,0 0-29 16,0 0-37-16,0 0-12 0,0 0 61 16,0 3 85-16,0-1 7 0,1 0 12 15,0 1 11-15,0-3-29 0,0 0 31 16,-1 2 20-16,0-2 69 0,0 0 87 0,1 0 12 15,-1 0-16-15,0 0-65 16,0 0-68-16,0 0-41 0,0 0-30 0,0 0-45 16,0 0-49-16,0 0-38 0,4 0-1 15,0 2 65-15,2-2 68 0,2 0 39 16,4 0 6-16,3 0-6 0,1 0-23 16,0 0 17-16,2 0-11 0,-1 0-9 15,2 0 3-15,-1-2-12 0,1 0 12 16,0-1-16-16,-1 2-2 0,2-1-24 15,1 1 13-15,0 0-13 0,3 1 10 0,1 0 3 16,1 0-7-16,4 0 1 0,-3 0 19 16,3 0 15-16,-4 2-15 0,0 0-1 15,1 1-9-15,-4-2 10 0,0 1 13 16,-2-2 3-16,1 0 23 0,0 0 0 0,-1 0-23 16,0 0 0-16,2 0-13 0,-1 0-3 15,0 0-4-15,2 0-18 0,-1 0 20 16,0 0 2-16,-1 0 29 0,0 2 3 15,-2-2-3-15,1 0 0 16,-3 0 7-16,2 0-1 0,-3 0-3 0,2 0 7 16,0 0-16-16,0 0-4 0,0 0-3 15,3 0-15-15,-1 0-1 0,1 0-2 16,0 0-11-16,0 0 11 0,1 0-24 16,0 0 7-16,0 0 6 0,-2 0 10 15,0 2 3-15,-1 0 1 0,-2 0 15 0,0-1 16 16,0 0-6-16,-1 0 0 0,0-1-23 15,-1 0 10-15,3 0-13 0,-1 0-1 16,2 0 0-16,0 0 0 0,-1 0-1 16,0 0-15-16,1 0 17 0,-2 0-2 15,2 0-14-15,-1 1 15 0,-1 2 0 0,2-3-15 16,0 3 16-16,0-2 1 0,1-1 15 16,-1 1 7-16,1-1-4 0,-1 0 0 15,0 0 1-15,0 0-19 0,2 0 12 16,0 0-10-16,0 0 13 0,1 0-13 15,1 0-2-15,0 0-1 0,1 0 0 16,0 0-2-16,-2 0-17 0,1 0 16 0,-1 1-14 16,-1 1 14-16,2 0-12 0,-2 0 15 15,1-2 20-15,-1 2 5 0,1 0-2 16,1-2-1-16,0 0 11 0,1 0 11 16,-1-2-11-16,1 2-14 0,-2-2-16 15,1 2 10-15,0 0-13 0,-1 0-2 16,0 0-18-16,0 0 17 0,-1 0-19 15,2 0 19-15,0 2-17 0,2 0 18 16,-1 0 2-16,-2-1 1 0,1 1 18 0,0-2-6 16,-2 2 7-16,2-2-8 15,-4 0 4-15,2 0-12 0,-1 0 15 0,0 0-16 16,2-1 10-16,0 0-11 0,0 1-2 16,0 0 0-16,1 0-19 0,1 0 6 15,-1 0 12-15,-2 0-12 0,0 4 10 16,0-3 3-16,-1 2 0 0,-1-1 13 0,1 0 3 15,1-2-3-15,-1 1 9 16,2 0 0-16,3 1 1 0,-1-2-7 0,0 0-13 16,4 1 0-16,-3-1 1 15,1 0-3-15,2 0-1 0,-2 1-3 0,-1 1-9 16,2-2 10-16,0 2-1 0,-1 1-13 16,2-2 15-16,-2 2 1 0,1-2 0 15,-1 1 13-15,0 0-10 0,-1-2 17 16,3 2-8-16,-3-1-9 0,1-1 0 15,2 0 9-15,-2 2-11 0,2-2 1 16,0 0-1-16,-1 2 0 0,2-2-1 0,-4 0 0 16,4 2 0-16,-2-2 0 0,-2 2 0 15,3-1-1-15,-2 0 1 16,-2 1 2-16,3-2-2 0,-2 1 2 0,-2-1-1 16,1 0-1-16,0 1-1 0,-1-1 0 0,-2 0 1 15,0 0 13-15,1 0-10 0,2 0 10 16,1 0-12-16,0 3-1 0,-2-3 0 15,3 0-1-15,1 0-3 16,-1 0-8-16,1 0 12 0,1 0 0 0,-1 0 0 16,1 0 3-16,-3 0-1 0,0 3-1 15,1-3-1-15,-1 1 1 0,0 0-1 16,0 0 0-16,3 0-2 0,-3 0 1 16,1 0 0-16,0 1-1 0,-3-1 2 15,-2-1 0-15,0 2 12 0,-3-2-9 16,-2 0-2-16,-3 2 11 0,-1-2-11 15,-1 1-1-15,-2 0 0 0,0-1-3 16,-3 1-10-16,-2 0 10 0,2-1-13 16,-3 1 14-16,-2 0 0 0,-1-1 0 0,0 0 2 15,-1 0 0-15,0 0 13 0,1 0 3 0,-1 0 0 16,0 0-13-16,0 0 10 16,0 0-10-16,0 0 13 0,0 0-3 0,0 0 3 15,0 0-13-15,0 0 7 0,0 0-10 16,-2 0-22-16,-2 1-36 0,-13-1-278 15,3 0-436-15,-2-1-1208 0,69 1 1862 0</inkml:trace>
  <inkml:trace contextRef="#ctx0" brushRef="#br0" timeOffset="66552.2">12688 8540 70 0,'0'0'55'15,"0"0"30"-15,0 0-43 0,0 0-7 16,0 0-35-16,0 0-13 0,0 0-23 16,0 0-39-16,0 0-52 0,0 0 91 15,0 0 36-15,0 0 0 0</inkml:trace>
  <inkml:trace contextRef="#ctx0" brushRef="#br0" timeOffset="129138.21">21827 16952 796 0,'0'0'0'0,"0"0"-118"16,48 47-247-16</inkml:trace>
  <inkml:trace contextRef="#ctx0" brushRef="#br0" timeOffset="134211.07">25991 18122 26 0,'0'0'101'0,"0"0"-10"0,0 0 86 16,0 0-34-16,0 0 4 0,0 0-53 15,0 0 37-15,0 0-27 0,34-46 23 16,-32 41 42-16,2 0-38 0,-2 0-50 0,1 0 20 16,0 1 13-16,-1 1-33 0,0 1 10 15,-1 0 3-15,1 1 10 0,-1-1-36 16,0 0-10-16,-1 2-3 0,1 0 7 16,0-2-7-16,0 1 19 0,1-1-32 0,0 2 6 15,1 0-9-15,-2-2-7 0,0 2 23 16,1 0-10-16,-1 0 4 0,0 0-11 15,-1 0-6-15,1 0-9 0,-1 0-23 16,1 0-25-16,1 0-30 0,0 0 1 16,4 4 54-16,4 3 22 0,3 1-20 15,1 5 24-15,6 2 6 0,1 3-3 16,2 3-28-16,2 4-1 0,-1 3 3 16,0 1 16-16,-2 1 3 0,0-1-6 15,0 2-13-15,0 1-3 0,-2-1 32 0,0-2-16 16,1 0 6-16,-1-3 1 0,1-3-4 15,0-3 3-15,-1-3 7 0,-2-3-26 16,-2-4 17-16,0-1-1 0,-7-4 13 16,1-1-4-16,-4-2 8 0,-4-1 5 15,-1-1 7-15,0 0 9 0,0 0 4 16,-1 0-1-16,1 0-3 0,1-1-47 0,1-3-10 16,-1-1-16-16,0 1-3 0,1-1 3 15,-1 0 0-15,-2 1-3 0,0-2-41 16,0 1-1-16,0-1-57 0,-2 1-237 15,-9-4-272-15,3-1-178 0,0 0-591 0</inkml:trace>
  <inkml:trace contextRef="#ctx0" brushRef="#br0" timeOffset="134528.63">26678 18054 1474 0,'0'0'166'0,"0"0"-166"16,0 0-163-16,0 0 163 0,0 0 79 16,0 0 70-16,-80 61-25 0,48-43 22 15,-6 3-20-15,-7 2 33 0,0-1-42 16,-3 3 9-16,1 1-26 0,-2 1-29 0,4 0-10 16,0 0 39-16,3 0-55 0,3 0 0 15,0-3 0-15,4-1-10 0,5-3-16 16,1-3-16-16,6-3-3 0,6-4 1 15,4-1 2-15,3-5 22 0,5 0-22 16,2-2 0-16,1-1 16 0,2-1 13 16,0 0 13-16,0 0 2 0,0 0 5 15,0 0 5-15,1 0 3 0,7-3-60 16,6-1-63-16,7-4-238 0,23-5-220 0,-4 2-228 16,1-2-855-16</inkml:trace>
  <inkml:trace contextRef="#ctx0" brushRef="#br0" timeOffset="135094.25">27319 18255 653 0,'0'0'92'0,"0"0"-57"15,0 0 44-15,0 0-17 0,-33-49 19 0,23 42-32 16,1-1 3-16,1 2 42 0,0-1 20 15,2 1-6-15,0-1 12 16,0 0-3-16,2 2-32 0,2 0 71 0,0-2-7 16,1 2-45-16,0 0-30 0,1 1 17 15,0 3 29-15,0-1-23 0,0 2-33 16,0 0-64-16,0 0-19 0,0 0-68 0,0 3-49 16,4 3 136-16,6 5 19 0,1 3 91 15,4 5 6-15,4 3-19 0,1 3-45 16,3 4 41-16,3 0-3 0,3 3-35 15,1-1 15-15,3 0 1 0,-1-2-4 16,2-3-23-16,-4-2-18 0,-1-5-4 16,-4-2-2-16,-2-2-18 0,-4-5 14 15,0 0-14-15,-2-5 17 0,-3 2-6 16,-2-3 12-16,2-2-12 0,-5-1 3 16,2-1-1-16,-5 0 5 0,-1 0-1 15,1 0-19-15,-2-3-61 0,-1-1-25 0,-1-1-38 16,0-1-43-16,-2 1-74 0,0-2-104 15,-5-1-105-15,-11-6-171 0,1 1-482 16</inkml:trace>
  <inkml:trace contextRef="#ctx0" brushRef="#br0" timeOffset="135344.26">27713 18166 1342 0,'0'0'166'0,"0"0"-91"15,0 0-75-15,0 0-124 0,0 0 75 16,0 0 49-16,-69 24 78 0,36-8 56 16,-6 1-11-16,-3 3 7 0,-3 2-29 15,-4 0 25-15,2 1-58 0,1 1-29 0,-1-2 49 16,5 1-30-16,5-3-29 0,2-1-3 16,7-3-13-16,6-3-11 0,6-2 9 15,5-1-9-15,3-5-4 0,0 2 2 16,5-3 0-16,1-1 0 0,2 0 3 15,0 0-3-15,7-1-42 0,22-1-194 0,-4-1-196 16,6-1-712-16</inkml:trace>
  <inkml:trace contextRef="#ctx0" brushRef="#br0" timeOffset="135808.97">28115 18204 395 0,'0'0'156'0,"0"0"141"0,0 0-72 15,0 0-14-15,0 0-28 0,0 0 9 16,0 0-10-16,0 0 16 0,0 0-7 16,0 0-88-16,0 0-103 0,0-26-60 15,0 26-44-15,2 4 104 0,4 1 42 16,7 4 120-16,2 3 0 0,4 3-39 15,7 1-40-15,2 3 7 0,5 0-3 0,0 3-32 16,2-1-17-16,1-1-18 16,-4-1-1-16,-1-2-18 0,-5-2 2 0,-4-4-3 15,-6-3-2-15,-2 0 0 0,-6-3 2 16,-1-4 10-16,-1 2 6 0,-3-3 17 16,1 0-33-16,0 0-71 0,2 0-115 0,-1-3-149 15,-1-6-158-15,1-1-326 0</inkml:trace>
  <inkml:trace contextRef="#ctx0" brushRef="#br0" timeOffset="136140.51">28571 18132 1467 0,'0'0'162'0,"0"0"-90"0,0 0-62 0,0 0-10 15,0 0-173-15,0 0 173 0,0 0 13 16,0 0 117-16,-58 29-6 0,36-15-43 16,-5 1-26-16,-4 1 30 0,1 3-17 15,-1 0 6-15,4-3-9 0,0 3 0 16,1-3-7-16,2 1-16 0,1 0 3 0,1 1 17 16,-1-1 6-16,0 0-10 0,-1 1-23 15,1-1-12-15,1-1-23 0,1-1 1 16,3-2 11-16,2-3-12 0,3 0-1 15,-2-3 1-15,6-1 2 0,-2-1 17 16,3-1-6-16,0-2 3 0,1 0-14 16,2-1 0-16,-1-1-2 0,1 1-1 15,2 0-2-15,0-1 2 0,-1 1-18 0,-2-1-340 16,0 0-185-16,2-6-836 0</inkml:trace>
  <inkml:trace contextRef="#ctx0" brushRef="#br0" timeOffset="142638.15">27905 7486 2361 0,'0'0'275'16,"0"0"-227"-16,0 0 62 0,0 0 15 15,0 0-6-15,0 0-7 0,0 0-7 16,0 0-12-16,0 0-20 0,-9-32-32 16,9 32-41-16,0 0-38 0,0 0-38 0,0 0-20 15,0 4 10-15,2 4 57 0,3 4 29 16,3 5 44-16,-1 3 42 0,-1 4-19 16,1 2 38-16,-1 5-13 0,-3 1 29 15,1 3 2-15,-2 0-51 0,-2 0-44 16,0 0 51-16,0-3-35 0,0-3-22 15,0-2-10-15,0-6-10 0,0-3 11 16,0-2-12-16,0-3 16 0,0-4-17 16,0-3-30-16,1-2-79 0,-1-2-96 15,2-2-61-15,-2-2-56 0,-2-10-115 16,-3-4-603-16,1 0-616 0</inkml:trace>
  <inkml:trace contextRef="#ctx0" brushRef="#br0" timeOffset="142941.06">27777 7435 1634 0,'0'0'237'0,"0"0"-159"0,0 0 55 15,0 0 6-15,80-18-16 0,-48 18 65 16,4 3 41-16,5 9-36 0,5 2-27 16,-3 10-25-16,-1 2-71 0,-6 5-25 15,-7 3-45-15,-9 2-7 0,-6 2-9 16,-10-1-8-16,-4-1 23 0,-4-4-1 15,-9-3-14-15,-3-5 14 0,-5-3 2 0,-2-4 19 16,-3-4 3-16,-5-1 3 0,-2-5 1 16,-1-2-4-16,0-1 4 0,2-3-1 15,0-1 1-15,6-1-4 0,1-3 3 16,6-3-3-16,2 2-3 0,4-2 0 16,6 1-19-16,1 1-10 0,2 0-66 15,4 1-80-15,3 2-157 0,14-4-134 16,1 2-279-16,-1 1-653 0</inkml:trace>
  <inkml:trace contextRef="#ctx0" brushRef="#br0" timeOffset="143954.47">28365 7752 1144 0,'0'0'362'16,"0"0"-242"-16,0 0-97 0,0 0 22 0,0 0 108 15,0 0 81-15,0 0-7 0,0 0-69 16,0 0-58-16,0 0-22 0,0 0-14 15,0 0-3-15,0 0 7 0,2 0 31 16,4 0 27-16,3-3-2 0,1 0-15 16,4-1-30-16,0-2-15 0,1-2-29 15,0-2-3-15,1-1-10 0,-2-2-20 16,-1-2 11-16,-1 0 0 0,-2 0 0 16,0-2-11-16,-4 1-4 0,-2 2 2 15,0-1-21-15,-4 3 20 0,0 2 1 16,-1 1-19-16,-6 1-13 0,0 1-6 0,-5 2-19 15,0 5-26-15,-5 0 0 0,-2 0 0 16,-2 5 13-16,-2 4-7 0,0 6 16 16,3 2 29-16,2 0 3 0,5 0 16 15,7 1 1-15,5-2 12 0,1 3 58 0,10-5 41 16,6 3 33-16,7-2-30 16,5-3-19-16,2-3-26 0,2-1-9 0,-1-3-13 15,0-2-35-15,-3-2-140 0,-3-1-148 16,6-6-201-16,-8-1-246 0,-6-2-838 0</inkml:trace>
  <inkml:trace contextRef="#ctx0" brushRef="#br0" timeOffset="144192.06">28755 7289 2383 0,'0'0'307'0,"0"0"-156"15,0 0-32-15,0 0-119 0,0 0-96 0,0 0 96 16,0 0 90-16,0 0 83 0,-5 64-10 16,6-36-36-16,4 2 0 0,5 3-35 0,-3 1-7 15,3 0-25-15,-1 0 0 16,2-2-19-16,-4-2-25 0,-2-2 2 0,0-4-5 16,0-5-11-16,-3-2-2 0,-1-5-142 15,-1-3-63-15,0-3-113 0,-3-6-201 16,-5-3-290-16,2-4-677 0</inkml:trace>
  <inkml:trace contextRef="#ctx0" brushRef="#br0" timeOffset="144330.79">28612 7574 1322 0,'0'0'384'0,"0"0"-251"0,0 0-71 0,0 0 71 15,74-16 91-15,-41 11-43 0,6 2-84 16,6-1-65-16,-1 1-21 0,0 1-11 15,7-3-23-15,-8 2-589 0,-12 0-1332 0</inkml:trace>
  <inkml:trace contextRef="#ctx0" brushRef="#br0" timeOffset="144876.65">29014 7660 2128 0,'0'0'311'16,"0"0"-217"-16,0 0 19 0,0 0 80 0,59-8 0 16,-40 3-78-16,2-2-54 0,1-2-33 15,-2-1-9-15,1 0-15 0,-1-4-4 16,-3-1 0-16,-4-2-35 0,0 2-122 16,-8-3 9-16,1 2 65 0,-5-1 80 15,-1 3-24-15,-4 0 25 0,-3 6-12 16,-1-1 14-16,-5 4 21 0,-2 2-19 15,-3 1-1-15,0 2-1 0,-7 2 3 0,2 5 14 16,0 3-16-16,1 1 15 0,3 1-16 16,2 4 2-16,6-1-2 0,2 1 2 15,7 1-2-15,2 3 19 0,4-2 10 16,11 0 45-16,4-1-35 0,5-2 15 16,6-1 1-16,1-5-4 0,4-3-35 0,0-4-16 15,-3-2-212-15,1-2 7 0,-5-5-8 16,-1-4-52-16,-3-4 12 0,-1-4 58 15,-3-2 59-15,1-5 22 0,-2-1 39 16,-1 0 65-16,0-1 10 0,-4 3 166 16,1 4 58-16,-3 2 7 0,-4 7 5 15,-3 2-32-15,-3 4-49 0,-2 1-40 16,0 0 1-16,0 4-71 0,-5 0-45 16,-3 1-48-16,-3 0-4 0,-4 5 52 15,0 3 13-15,-4 4 23 0,1 0 12 0,0 2 13 16,2 3 0-16,5 2-23 15,1-1-6-15,7 0-30 0,3 2 0 0,0-1 17 16,7-1 4-16,8-2-4 0,2-1-3 16,4-2-16-16,3-4-225 0,4-3-196 0,14-6-279 15,-9 0-732-15</inkml:trace>
  <inkml:trace contextRef="#ctx0" brushRef="#br0" timeOffset="145126.75">29792 7204 1587 0,'0'0'406'0,"-22"-52"-59"0,6 23 31 16,2 5-111-16,-2 5-120 0,2 3-26 16,3 4-22-16,1 5 9 0,5 2-22 15,1 4-86-15,2 1-38 0,1 7-150 16,-2 8 188-16,3 5 48 0,0 6-3 0,3 7-4 16,3 5 19-16,3 3-6 15,3 3-6-15,-2 7 21 0,1 6-40 0,-6-7 5 16,-3-5-18-16,-2-10-13 0,-5-11-3 15,-4 4-41-15,-1-2-38 0,0-3 22 16,0-6-69-16,4-4-59 0,2-5-77 16,-3-1-150-16,5-5-151 0,0-2-22 0,2-9-135 15,-1-3-17-15</inkml:trace>
  <inkml:trace contextRef="#ctx0" brushRef="#br0" timeOffset="145360.5">29686 7495 321 0,'0'0'1034'0,"0"0"-644"15,35-63 48-15,-20 44-20 0,0 2-119 16,3 3-55-16,-1 1-43 0,3 2-29 15,0 3-36-15,-1 3-48 0,3 2-28 16,0 1-22-16,0 2-35 0,3 3 9 16,2 7-9-16,-2 4 53 0,-1 2-9 15,-5 4-22-15,-4 1-24 0,-6 1-1 0,-5-1-28 16,-4 0 9-16,0-2-25 0,-4 1 26 16,-3-4 18-16,-2-2 13 0,1-1-13 15,1-4-2-15,-1-1 1 0,4-3-81 0,2-1-3 16,1-3-67-16,0-1-38 15,1 0 62-15,0-5-16 0,0-5-312 0,2-4-214 16,2-1-101-16,8-16-229 0</inkml:trace>
  <inkml:trace contextRef="#ctx0" brushRef="#br0" timeOffset="145837.54">30131 7347 815 0,'0'0'541'0,"0"0"-128"16,0 0 25-16,0 0-50 0,22-48-82 15,-20 45-30-15,-1-1-79 0,0 3-63 16,-1 1-134-16,0 1-102 0,0 6-54 15,0 5 156-15,0 5 32 0,0 1 0 16,1 5-10-16,1 2-20 0,3 1-1 0,0-2 19 16,2-2-17-16,4 0-3 0,2-6-84 15,2-3-34-15,2-5-33 0,-1-2 20 16,2-5 40-16,-3-1 53 0,1-2 36 16,1-6 2-16,-2 0 20 0,-3-2 6 15,-1 1 16-15,-4-1 25 0,0 3 65 0,-2-2 15 16,-1 3-13-16,-2 0-70 0,1 2-20 15,-1 1-44-15,0 2-19 0,2 1-86 16,-1 0-13-16,0 1 41 0,1 4 29 16,2 1 26-16,-1-1-4 0,-2 0 13 15,-1-1 12-15,-1-1 1 0,1 0 2 16,-2-3 27-16,0 0 45 0,2 0 111 16,1-3 25-16,4-4-121 0,2-3-64 15,1 1-25-15,0-2-10 0,5-1 10 16,-3 1 2-16,3 2 39 0,0 0-9 0,1 0-11 15,-2 1-21-15,3 2-2 0,0 3-20 16,1 0 3-16,-3 3-19 0,-1 0-10 16,0 4-3-16,-1 4-6 0,-3 2 25 15,0 3 7-15,-1-1 25 0,-4 2 9 0,1 0 4 16,-2-3 6-16,-1 0 0 0,-1-1 7 16,-1-5-4-16,2-2 7 0,-2-1 5 15,-1-2 11-15,0 0 28 0,1 0 31 16,0-2-70-16,3-5-34 0,-2 1-180 15,-1-9-163-15,-1 3-263 0,0 1-1257 0</inkml:trace>
  <inkml:trace contextRef="#ctx0" brushRef="#br0" timeOffset="146370.81">31467 7234 2928 0,'0'0'384'0,"0"0"-384"16,0 0-64-16,0 0-13 0,0 0 68 16,0 0 9-16,-69-31 22 0,52 37 52 15,-1 4-20-15,2 2-38 0,3 3-16 16,7 2-14-16,5 5 14 0,2 0 16 16,9 0 25-16,9 2 1 0,4-3-4 15,3-2-16-15,-1-5 0 0,-1-3-22 16,-3-4-82-16,-2-4-49 0,-6-3-29 15,-4-5 71-15,1-5-20 0,-5-5-46 16,-1-5 17-16,-3-4 73 0,2-2 65 16,1-7 26-16,3-2-26 0,2-4 39 0,5 1 12 15,4 1 52-15,1 6 52 0,3 4 24 16,1 8-10-16,0 3-44 0,-3 8-62 16,2 3-50-16,2 5-13 0,1 2-19 0,-1 9-16 15,2 7 16-15,-1 8 19 0,3 6 30 16,-1 17-8-16,2 11 10 0,1 15 2 15,-3 3-30-15,-5-5-2 0,-2-13 1 16,-2-11-2-16,-1-11-1 0,-2-9-130 16,-2-4-253-16,-2-7-586 0,-4-5-911 0</inkml:trace>
  <inkml:trace contextRef="#ctx0" brushRef="#br0" timeOffset="146514.81">31791 7507 2549 0,'0'0'687'0,"0"0"-353"16,0 0-144-16,0 0 24 0,0 0-47 16,0 0-130-16,57-46-37 0,-29 43-40 15,6 2-1-15,10 1-7 0,29 4-15 16,-8 0-515-16,-4-1-1498 0</inkml:trace>
  <inkml:trace contextRef="#ctx0" brushRef="#br0" timeOffset="147123.72">29291 8276 199 0,'0'0'973'0,"0"0"-855"15,68-31-17-15,-41 18 22 0,-3-1-19 16,-3-1 30-16,-5-1-11 0,-4-1-6 15,-4 0 29-15,-5 0-23 0,-3 2-16 16,0 0 35-16,-7 2 20 0,-8 2-37 16,0 2-48-16,-8 2-25 0,-3 6-52 15,-3 1 35-15,-4 3 16 0,1 8-15 0,-1 5-8 16,3 6 14-16,5 4-16 0,4 8-4 16,8 12 16-16,5 14 23 0,8 18 3 15,9 6-20-15,6-1-5 0,7-4 24 16,2-10 4-16,1-4-36 0,1-4 4 15,-1-7 25-15,0-7-18 0,-7-8-1 16,-6-10-41-16,-5-7-19 0,1-3-54 16,-5 2-89-16,-2-1-134 0,-1-2-147 15,-18-7-219-15,1-6-400 0</inkml:trace>
  <inkml:trace contextRef="#ctx0" brushRef="#br0" timeOffset="147291.7">28917 8678 2629 0,'0'0'318'0,"0"0"-318"16,0 0-19-16,74-52-45 0,-38 39 64 15,7-2 50-15,4 1-50 0,14 0-1 16,14-1-2-16,10 0-15 0,2 3 16 16,-9 3-19-16,-13 1-450 0,-25 3-265 15,-9 0-797-15</inkml:trace>
  <inkml:trace contextRef="#ctx0" brushRef="#br0" timeOffset="147825.96">29785 8397 1403 0,'0'0'491'0,"0"0"-203"15,0 0-132-15,-59-19-24 0,38 17-6 16,-2 2 6-16,0 2-29 0,-1 2-19 16,2 4-20-16,1 3-19 0,4 0-26 15,3 3-17-15,0 0 0 0,6 2 0 0,3-2 1 16,0 2 55-16,5-3 2 0,0 2-31 15,1-1-19-15,5-5-10 0,0-1-58 16,1-4-9-16,5 0-7 0,1-4 16 16,0 0 4-16,3-6-1 0,1-1-22 15,-1-2 35-15,0-3 4 0,0 0 35 0,2-1 3 16,-4 1 3-16,-2 0 54 0,0 1-21 16,-3 3 83-16,1 0-52 0,-5 3-31 15,-1 0 44-15,1 4-19 0,-4 1-61 16,1 0-37-16,1 0-17 0,1 6 54 15,-1 2 45-15,2 3 15 0,3 2-24 16,-1-1-17-16,5 3 6 0,-3-1-21 16,4 0 15-16,-1-3 6 0,2-2 1 15,2-5 6-15,0 0-7 0,0-2-25 16,1-2-103-16,1 0 4 0,1-4-68 16,-2-2 0-16,1-3 74 0,-2-2 16 0,-2-3 20 15,0 2 57-15,-2-2 13 0,-3-1 9 16,-2 2 46-16,0 2 77 0,-1 1-14 15,-4 0 55-15,0 4 18 0,0 0 9 16,-2 3-42-16,0 2-17 0,1-2-72 0,-1 3-82 16,0 0-40-16,1 0-42 0,0 5-25 15,2 1 107-15,0 3 19 0,0 3 28 16,1 2-25-16,3-2 0 0,0 2-3 16,-1-2-6-16,3 0-1 0,-2-1 1 15,-1-3 0-15,-1 1-13 0,0-5-10 16,-3-1-286-16,-2-5-223 0,-2-3-554 15,-4-4-491-15</inkml:trace>
  <inkml:trace contextRef="#ctx0" brushRef="#br0" timeOffset="147963.06">29969 8170 863 0,'0'0'1923'0,"0"0"-1707"15,0 0-216-15,0 0-97 0,0 0 20 16,0 0 26-16,0 0-52 0,-61-19 22 15,56 29 52-15,5 10-181 0,0-2-520 0,2-4-894 16</inkml:trace>
  <inkml:trace contextRef="#ctx0" brushRef="#br0" timeOffset="148243.6">30215 8112 2172 0,'0'0'401'0,"0"0"-150"16,0 0-30-16,0 0-54 0,0 0-93 16,0 0-74-16,0 0-35 0,0 0 35 15,0 0 83-15,0 0-3 0,21 46-23 16,-16-25-6-16,1 6-10 0,-1 0-22 0,-2 2-6 15,-2 2-1-15,-1 0-12 0,0 1-41 16,-1 0-29-16,-2-2-114 0,2-2-104 16,1-4-95-16,0-3-212 0,8-4-61 15,1-6-520-15</inkml:trace>
  <inkml:trace contextRef="#ctx0" brushRef="#br0" timeOffset="148636.44">30433 8357 1768 0,'0'0'509'0,"0"0"-140"0,0 0-22 0,0 0-49 16,7-46-53-16,-7 43-84 0,0 2-32 16,0 1-113-16,0 0-16 15,1 4-110-15,0 5 62 0,1 1 48 0,1 5 1 0,2 1 0 16,1 1 15-16,1 2-3 0,2-2 6 16,-1-3-19-16,3-1-11 0,-3-3-39 15,2-2-10-15,-1-2-32 0,3-3 9 16,-2-1 4-16,4-2 31 0,-3-5-10 15,2-3 4-15,2-3 22 0,-4-2 32 16,3-2 0-16,-1-2 2 0,-1-2 40 16,0 1-26-16,-2 1 64 0,2 1 18 15,-4 3 36-15,-1 2 2 0,-2 3-13 16,-2 0-32-16,1 5-9 0,-2-2 6 16,-2 4 0-16,1 0-63 0,-1 1-25 0,1 0-66 15,-1 2-41-15,0 5 91 0,3 3 16 16,-2 2 38-16,1 2-6 0,2 4-13 15,1-1-16-15,4 3-1 0,1-2 20 16,2 1-9-16,2-2-1 0,1-1 13 0,2-4-3 16,-1-1-22-16,1-3-148 0,-4-5-138 15,6-3-152-15,-5-6-568 0,-2-3-759 16</inkml:trace>
  <inkml:trace contextRef="#ctx0" brushRef="#br0" timeOffset="149355.34">30933 8424 2526 0,'0'0'522'15,"0"0"-276"-15,0 0-62 0,0 0 29 16,0 0-15-16,0 0-98 0,0 0-74 15,-1-49 2-15,5 38-26 0,-1-4 20 16,2-1-22-16,1 0-23 0,2-4 22 0,-1-1-21 16,0-1-6-16,3-1-1 0,-4-2 17 15,-1 0-10-15,1 0 20 0,-4 0 4 16,-1 4 12-16,-1 4-12 0,0 5-1 16,0 2-2-16,0 5-17 0,-1 3 2 15,0 2-34-15,0 0-42 0,0 0-53 0,-3 5 31 16,0 5 71-16,1 1 42 0,3 3 0 15,0 4 1-15,0 0 0 0,6 0 28 16,8 2-25-16,2-1 10 16,4-1 13-16,1-2-7 0,2-4-13 0,-1-2-6 15,-2-3-19-15,-2-3-16 0,-3 0 22 16,-7-2 13-16,-3-2 16 0,0 0 25 16,-4 0 23-16,0 0 18 0,-1 0-19 15,0 0-41-15,0 0-22 0,0-1-15 16,0 0-7-16,0 1-6 0,0 0-35 15,0 0-32-15,0 2-26 0,0 2 83 16,-2 3 38-16,-1 1 51 0,1 2-26 0,2-1-6 16,0 3-6-16,0 0 0 0,2-1-10 15,5-1 22-15,3 1 1 0,3-1 15 16,4-2 6-16,1-3 7 0,3-2-13 0,2-3-10 16,0 0-5-16,1-3-8 0,-1-6-18 15,0-1-9-15,-2-5-13 0,3-2 6 16,-3-4 15-16,0-1-22 0,-2-3 23 15,-2 2 3-15,-2-1 10 0,-2 2 25 16,-5 5-10-16,-2 0 7 0,-1 5 56 16,-3 0 4-16,-1 4 14 0,-1 3-34 15,0 1 15-15,0 2-19 0,0 2-17 16,-1 0-54-16,-3 3-87 0,-4 5 19 16,1 4 68-16,-5 3 17 0,4 2-17 0,-1 3-2 15,6-2-13-15,2 0 14 16,1 0 1-16,9-1 0 0,3-3 34 0,6-1 0 15,4-2-34-15,1-4-28 0,5 0-137 16,-3-5-136-16,3-2-161 0,-3 0-674 16,-10-5-941-16</inkml:trace>
  <inkml:trace contextRef="#ctx0" brushRef="#br0" timeOffset="149758.26">30118 9128 2277 0,'0'0'1270'0,"0"0"-1172"0,0 0-98 16,0 0-136-16,0 0 3 0,0 0 129 15,0 0 4-15,0 0 70 0,0 0-22 0,0 0-16 16,18 66-7-16,-17-42 0 0,1-3-12 16,1-1-13-16,2-5-22 0,0-3 3 15,0-5 19-15,4-5 24 0,-1-2 49 16,4-5-3-16,3-6-37 0,4-4-33 16,1-2-2-16,6-4-14 0,1-2 15 15,1 2 1-15,4-1 2 0,0 2 1 16,3 3 37-16,-1 1-8 0,-2 6-13 15,-1 3-19-15,-6 3-15 0,-3 3-4 16,-6 1-15-16,-2 5-7 0,-7 5 41 16,-7 4 0-16,0 3-1 0,-14 3-34 0,-7 3-127 15,-5-1-86-15,-14 0-323 0,7-5-719 16</inkml:trace>
  <inkml:trace contextRef="#ctx0" brushRef="#br0" timeOffset="149909.87">30323 8909 2805 0,'0'0'423'0,"0"0"-417"0,0 0-6 16,0 0-179-16,0 0 32 0,0 0-66 16,0 0-107-16,0 0-653 0</inkml:trace>
  <inkml:trace contextRef="#ctx0" brushRef="#br0" timeOffset="151730.9">31079 9007 2681 0,'0'0'328'0,"0"0"-302"0,0 0-10 16,0 0 48-16,0 0 38 0,-13-57-48 15,13 42-38-15,0-2-16 0,6-2 0 16,3-3-25-16,-1 0 6 0,5-2-23 16,-3 4 39-16,2-1-10 0,-2 2 13 15,-2 4 10-15,-3 2 9 0,-2 4 70 16,-3 1 26-16,1 6 34 0,-1 0 9 0,0 2-60 16,-1 0-98-16,-7 5-32 0,-5 4-5 15,-2 6 37-15,0 6 19 0,2 4-19 16,2 3 0-16,9 1-13 0,2-1 13 15,15 0 19-15,8-2 22 0,11-1-38 16,7-7-3-16,14-3-117 0,12-6-12 16,9-9-84-16,-10-4-20 0,-15-6-78 0,-16-1 59 15,-13-3-78-15,3-1 155 0,2-4 111 16,0-8 64-16,-5 1 68 0,-2-2 191 16,-6 1-7-16,-4-1-46 0,1 4 3 15,-6 1-26-15,-4 2-24 0,-1 5-28 16,0 3-52-16,-3 2-19 0,-5 3-27 15,-4 5-33-15,-3 3-13 0,-4 0-9 16,-2 7 3-16,-1 6 19 0,0 3 0 16,1 3-2-16,4 2-11 0,3 0-3 0,4 1 13 15,3 3 0-15,1-4 1 16,6 1 1-16,0-3 1 0,5-2-16 0,2-6-92 16,0-2-16-16,3-4 15 0,0-3 13 15,2-2 32-15,1-4 7 0,-2-4 8 16,2-4-12-16,-1-3 29 0,0 1 31 15,-2-1 1-15,1-2 39 0,-3 2 25 16,1 1 51-16,-3 2-12 0,0 1-1 0,0 4-25 16,-2-1 25-16,-1 5-10 0,-2 1 3 15,0-1-22-15,0 3-73 0,-1 0-10 16,1 5-69-16,0 2 36 0,0 2 43 16,4 4 3-16,-2 2 13 0,1 2 9 15,1-4-12-15,1 0-11 0,1-1 0 16,1-3 17-16,1-1 0 0,-1-4 12 15,3 0-5-15,-1-4 15 0,2 0 0 16,2-8-41-16,0-3-44 0,3-3-10 0,-2-3 51 16,-1-2 1-16,-2-4 1 0,-3-1 0 15,1-3-2-15,-5 0-9 0,0 0 12 16,-2 1 2-16,0 2 11 0,-2 6-17 16,0 3 4-16,-1 4-19 0,0 4 4 0,0 4 12 15,0 1 3-15,0 2-79 0,0 2-73 16,0 6 47-16,0 4 76 0,0 3 16 15,0 4 13-15,3 1 0 0,6 3 29 16,4-3-6-16,3-1-11 0,2-2 20 16,2-2-32-16,0-5-41 0,-4-2-14 15,1-2 30-15,-3-5 25 0,-5 1 3 16,0-1 39-16,-4-1 15 0,-3 0 32 16,-1-1-6-16,-1-2-83 0,0-3-2 15,0 1 1-15,-2 1 1 0,-2-1 0 16,0 4 19-16,-4 0-16 0,3 1-3 0,-1 0-15 15,-2 2-20-15,1 3 6 0,0 4 7 16,-1 0 22-16,4 2-2 0,1 0-10 16,3 0 12-16,0 0 13 0,0 1-10 15,6 1 23-15,4-1 2 0,1-2 7 16,5-3 16-16,3 1-7 0,2-3-19 0,0-3 1 16,3-2-26-16,0-2-86 15,0-8-12-15,-3-5-20 0,0-4-15 0,0-5 21 16,-1-4 12-16,0-5-76 0,2-13 21 15,2-11-9-15,-3-7 25 0,-4 4 42 16,-9 14 97-16,-6 14 16 0,-2 8 168 16,-3 0 106-16,-3-1-97 0,-5-1-77 15,3 6 43-15,-2 5-50 0,3 4-33 16,1 5-22-16,-1 2 19 0,1 4-73 16,-1 3-6-16,-6 6 6 0,1 6 12 15,-5 6 20-15,2 3-13 0,1 6-19 16,5 4-1-16,4 2 1 0,5 1 1 0,0 1 2 15,9 3 10-15,7-2-11 0,2 0-2 16,3-4-3-16,2-4-102 0,0-5-63 16,-3-7-7-16,-1-7 31 0,-3-5 67 15,-3-6-13-15,1-1 9 0,0-6-2 0,-3-1 83 16,3-5 9-16,-5 0 20 0,2-1 7 16,-5-2 76-16,3 0 65 0,-5 1-27 15,0 2-23-15,0 1-34 0,-1-1 11 16,2 5-40-16,-1 1 18 0,-2 2-54 15,0 3-2-15,-1 1-26 0,1 0-111 16,1 4-25-16,2 3 69 0,0 4 48 16,0 2 18-16,2 3 1 0,2-1 25 15,-2 1-9-15,5-1 0 0,-2-2 3 16,3-1-19-16,1-4-68 0,-1-1-36 16,2-2-47-16,-2-2 14 0,-3-3 5 15,2 0 49-15,-3-6 70 0,0-5 13 0,0-3 20 16,-2-2-19-16,2-3 17 0,0-1 56 15,0-2 45-15,-1 1-42 0,2 3 16 16,-1 0 6-16,-1 2 6 0,1 3-39 0,-2 2 23 16,1 1 22-16,-3 3-1 0,-1 1-21 15,-1 3-8-15,-1 1 20 0,-2 2-88 16,0 0-13-16,0 2-108 0,0 4-61 16,0 5 169-16,0 7 31 0,-1 5 35 15,-1 9-9-15,0 1-13 0,-2 6-16 16,3 1 10-16,0 9-35 0,1 8 19 15,2 8-4-15,2-1-18 0,-2-10-2 16,-1-13-77-16,-1-14-34 0,-2-2-66 16,-4 6 17-16,-4-2-6 0,-3 2 41 0,-2-4 18 15,0-9 51-15,4-4 30 0,-1-3 28 16,6-6 12-16,2-5 27 0,-1 0 82 16,2-5 48-16,1-4-23 0,1-7-10 15,1-2-32-15,0-7-19 0,2-2-13 16,7-4 7-16,0-2-16 0,4-3-63 0,-1 1-1 15,4 2-24-15,1 4-64 0,-1 5-102 16,-4 5-40-16,-5 3-93 0,-4 6-464 16,-3 2-1097-16</inkml:trace>
  <inkml:trace contextRef="#ctx0" brushRef="#br0" timeOffset="152048.69">30972 9640 1967 0,'0'0'334'0,"0"0"-243"15,0 0-49-15,-56 1 77 0,46-1 52 0,7 0 25 16,3 0 38-16,6-2 123 0,15-5-113 15,14-6-188-15,23-6-30 0,26-6-14 16,23-4-12-16,10-2 0 0,-7 4-1 16,-13-1 0-16,-17 8 1 0,-15-1 1 15,-17 8 1-15,-16 4-2 0,-12 2-1 16,-8 2-1-16,-3 0 1 0,0 1-131 0,-5 0 12 16,-4 1-106-16,-11 2-263 0,-1 1-694 15,-2 0-513-15</inkml:trace>
  <inkml:trace contextRef="#ctx0" brushRef="#br0" timeOffset="152229.81">32163 9581 3661 0,'0'0'569'0,"0"0"-330"0,0 0-128 16,0 0-55-16,0 0-10 0,0 0 6 15,0 0-27-15,0 0-11 16,0 0-14-16,0 0-61 0,0 0-208 0,10-20-262 16,-10 10-1095-16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8T07:17:44.676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13565 7531 75 0,'0'0'290'0,"0"0"-104"15,0 0-62-15,0 0 6 0,0 0 14 16,0 0-27-16,0 0-16 0,0 0-23 0,0 0-26 16,-1-23-35-16,0 22-17 0,0-2 0 15,0 2 0-15,0 0 16 0,-1-1 3 16,-1 0 7-16,1 2 10 0,1-1 39 15,1 0 6-15,-1 0-15 0,1-1-11 16,0 1-10-16,0 1-2 0,0-2-4 0,0 2 0 16,0 0-10-16,0 0-13 15,0 0-14-15,0-2-2 0,0 2-13 0,0 0 0 16,0 0 13-16,0 0 0 16,0 0 20-16,0 0-1 0,0-2 1 0,0 1-1 15,0-1-7-15,0 0-11 0,0 2-2 16,0-2 2-16,0 1-1 0,0 1 0 15,1-3-1-15,2 1-2 0,0 0 1 16,-2 1 2-16,0-1 1 0,0 0 2 16,0 0 13-16,0 1 7 0,0-1 13 0,0-1-11 15,0 2-5-15,0 1-18 16,-1 0-2-16,2-1 0 0,0 0-13 0,0-1 0 16,4 1-3-16,0-1 0 0,1 1 14 15,3-2-2-15,0 3 4 0,5-4 1 16,0 3 16-16,3-2-4 0,0 0 0 15,4 0-10-15,1 0 13 0,3 2-13 0,1-2 17 16,6-1-4-16,1 3-3 0,3-2 6 16,5 1 30-16,3 0-23 0,3-1-13 15,-2 0-10-15,4 2 10 0,-4-2-10 16,-3 3-1-16,-3-3 10 0,-3 3-12 16,-3 0-13-16,-5 0 12 0,1 0-12 15,-3 0 12-15,0 0-2 0,-1 0-13 16,0 0 15-16,-1 3-12 0,-4-3 10 15,0 1 1-15,-2 1 2 0,-4-1 3 16,-3-1-2-16,-2 0-1 0,-3 1-4 16,-1 0-21-16,2 1 5 0,-2 0 4 0,3 0 15 15,-1 0-1-15,2-1-2 16,2 1 4-16,3 0 12 0,-1 1 5 0,2 0-14 16,0-2 13-16,-2 2-13 0,-3-3-1 15,-1 0-2-15,-4 3-2 0,-1-3-17 16,-2 1 17-16,-2 0 2 0,1-1 18 0,-2 0 24 15,0 0 16-15,0 0-3 0,0 0-6 16,0 0-17-16,0 0-12 0,0 0 12 16,0 0-3-16,0 0 3 0,0 0-9 15,0 0-20-15,0 0-3 0,1-1 0 16,0 0-19-16,0 1 6 0,0-2-13 16,0 1-3-16,-1 1-10 0,1 0-3 15,-1 0-3-15,0 0-10 0,1 0-7 16,-1 0 7-16,2 0 13 0,-2 0 16 0,2 0 24 15,-1 0 2-15,2 0 16 0,1 0-13 16,-1 0 1-16,0 0-4 0,0 0-4 16,0 0-22-16,1 3 4 0,1-3 9 15,-1 2-7-15,0 0-15 0,0 1-14 16,0 2 20-16,2 2 8 0,-2 0 21 0,1 3 0 16,0-2 3-16,3 3 20 0,-3 2-21 15,0 1-2-15,2 2 3 0,-2 4 21 16,-1 1-23-16,0 4 37 0,-2 1-12 15,-2 3 0-15,0 6-6 0,0 0 12 16,0 2 1-16,-3 0 2 0,-1 1-22 16,1-1 10-16,0-2 6 0,-1 0-28 15,2-1 44-15,1-5-12 0,0-3-32 0,0-2 44 16,1-5-16-16,0-1-6 0,0-4 6 16,-1-1-13-16,0-4 10 0,-1-2 10 15,1-2-7-15,-1 0 3 0,0-2-6 16,0-1 19-16,-1-2 10 0,-1 0 3 15,2 0 16-15,0 0 19 0,0 0 9 16,-2-3-25-16,1-1-22 0,-2 0-20 16,1-3-26-16,0 0-9 0,2-1-44 15,0 1-235-15,-2-6-172 0,-1 3-325 0,0-2-894 16</inkml:trace>
  <inkml:trace contextRef="#ctx0" brushRef="#br0" timeOffset="643.7">13683 7470 903 0,'0'0'160'15,"0"0"-115"-15,0 0-45 0,0 0-91 16,0 0 91-16,0 0 30 0,0 0 64 16,-41 51 56-16,33-28-53 0,2 3 17 15,1 6-78-15,1 0 29 0,-1 5-29 0,3 0 36 16,0 1-56-16,0-1 7 15,-1 1 16-15,0-2-13 0,-3-1-23 0,0 0 16 16,1-2 4-16,-2-3-10 0,1-2 19 16,2-5-12-16,3 0-17 0,1-4 0 15,0 0 36-15,0-5-19 0,3-1-17 16,1-2 33-16,3-1-1 0,0-2 4 16,-2-1-13-16,3 0 10 0,-1-2 16 15,4 0 29-15,-1-2 39 0,3-1-7 16,2-2-17-16,4 0-9 0,5 0 10 15,4 0-23-15,7-1-19 0,7-3-17 16,12-1-12-16,16-2-7 0,14-1-16 0,0 3-1 16,-5 2-2-16,-12 2-1 0,-11 1-15 15,-13 3 0-15,-6-2 3 0,-13 0-3 16,-2 1 15-16,2 0 0 0,2 0-1 0,0-1 2 16,-5-1 3-16,0 2 0 0,-4-2 20 15,-2 0-4-15,-5 0 4 0,2 0-11 16,-4 0 1-16,-2 0 7 0,1-2-1 15,-4 2 0-15,0 0 3 0,-2-1 20 16,0 1-4-16,0 0 1 0,0 0 2 16,-1-1 0-16,0 1-6 0,0 0-15 15,0 0-20-15,0 0-23 0,0 0-18 16,0 0-7-16,1 0-13 0,5-2-6 16,-1-1-534-16,0-4-891 0,-24 20 431 0</inkml:trace>
  <inkml:trace contextRef="#ctx0" brushRef="#br0" timeOffset="1762.29">23648 7587 463 0,'0'0'293'0,"0"0"-32"0,0 0-104 16,0 0 38-16,0 0-29 0,0 0-13 15,0 0-36-15,0 0-10 0,-19-48-23 0,17 41 20 16,0 0-23-16,0 1 20 0,1 1-30 16,0-2 19-16,0 3-25 0,0 0 9 15,-2 2-29-15,2 0-19 0,1 0 0 16,0 1-4-16,0 1-22 0,-1 0-68 15,1 0-113-15,-2 5-78 0,0 5 155 16,-1 4 102-16,-3 6 2 0,-1 6 26 16,1 3 0-16,1 4-3 0,1 5 3 15,-1 2 9-15,3 2-2 0,0 2-11 16,2 1 20-16,0-1 1 0,0-2-18 16,0-2 18-16,0-1-21 0,-1-5 1 15,0-3-4-15,-3-2 4 0,1-4 6 0,-3-3-3 16,2-2-14-16,0-5 11 0,0-3-4 15,-1-4 1-15,-1-1 2 0,3-2-5 16,0-1 2-16,1-3 3 0,0 1 4 0,0-2 6 16,-2 0 26-16,1 0 42 0,-1-2 15 15,2-6-115-15,0-1-16 0,2-3-302 16,2-15-254-16,6 5-104 0,1-4-796 16</inkml:trace>
  <inkml:trace contextRef="#ctx0" brushRef="#br0" timeOffset="2411.92">23430 7478 653 0,'0'0'105'0,"0"0"-14"0,0 0 75 16,0 0 7-16,0 0 29 0,0 0-137 15,0 0-30-15,0 0 47 0,77-37 2 16,-51 33-6-16,8 0-13 0,4 3-6 16,4-2-10-16,2 2-4 0,8 1 7 15,10-1 0-15,12-1 19 0,14 0 1 16,0-1-21-16,-4 0 4 0,-8 1-26 16,-11 0 1-16,-4 0-11 0,-10 1-16 15,-11 0-1-15,-9-1 2 0,-4 1 18 16,4-2-22-16,2 3 1 0,0-3 3 15,-2 2-4-15,-4-1 0 0,-3 1 0 16,-2 1 0-16,-2-2 1 0,-3 2-1 16,-1 0 29-16,-2-1-13 0,-4 1-13 0,1 0-3 15,-3 0-2-15,-4 0-21 16,0 1-22-16,-1-1-29 0,-2 2-4 0,-1 0 7 16,0-1 19-16,0 3 26 0,0-1 24 15,0 4 2-15,0-2 0 0,0 5 17 0,-1-2-17 16,-2 2 0-16,1 1 1 0,0 0 1 15,1 0 0-15,0 2 11 0,0 2 7 16,1 2-18-16,0 3 14 0,0 1 13 16,-3 6 4-16,2 2-14 0,0 4-3 15,-2 3 20-15,0 5 6 0,-5 9-19 16,0 10 3-16,-5 9 13 0,4 0-38 16,2-7 37-16,5-14-34 0,2-15 25 15,0-9-13-15,0 0-3 0,1-1 51 16,1 3 14-16,0 2 2 0,0-3-25 15,-1-6 6-15,-1 0-16 0,0-5 0 16,0-1-3-16,0-1-26 0,0-6-3 0,0 0-10 16,0-3 13-16,0-1-3 0,0-2 9 15,-3 0 29-15,1 0 13 0,-3-3-22 16,-2-4-42-16,-3 0-45 0,-1-1-218 16,-5-1-104-16,-11-3-193 0,3 0-431 0</inkml:trace>
  <inkml:trace contextRef="#ctx0" brushRef="#br0" timeOffset="2900.32">23067 8146 205 0,'0'0'802'16,"0"0"-648"-16,0 0-102 0,0 0 10 15,0 0-14-15,0 0-9 0,0 0 36 16,0 0 68-16,0 0-19 0,0 0 3 0,0 0 42 16,18 2 16-16,4 0-14 0,6-1-29 15,5 1-35-15,8-1-17 0,7 1 0 16,15 0-6-16,19 0-1 0,19 2-12 15,11 0-23-15,1 1-19 0,-6 1 0 16,-9 1 0-16,1 0-7 0,-4-1 0 16,-6-1-22-16,-7 1 51 0,-6-3-25 0,-9-2-4 15,-8-1-20-15,-14 0 21 0,-11 0-7 16,-9-1 0-16,-6-1 3 0,2-1 6 16,1 1-23-16,-1 0-1 0,-3 1 15 15,-5-1 3-15,-4 0 10 0,-5 2 3 16,-1-2 6-16,-2 2-7 0,1 0-13 15,-2 0-18-15,0 0-19 0,0 0-19 0,0 0-6 16,0 0 3-16,0 0 2 16,0 0-2-16,0 0 0 0,0 0-14 0,-3 2-9 15,-1-2 29-15,1 5-29 0,-4-2-260 16,-5 4-131-16,3-3-207 0,-3 0-695 0,62-29 1048 16</inkml:trace>
  <inkml:trace contextRef="#ctx0" brushRef="#br0" timeOffset="27457.85">25079 7860 1137 0,'0'0'130'15,"0"0"23"-15,0 0-68 0,0 0 58 0,0 0 39 16,0 0-30-16,0 0 14 0,0 0 9 15,0 0-39-15,0 0-40 0,19-12-34 16,-13 10-27-16,-2 0-32 0,1 2 0 16,3 0-3-16,1 0 13 0,-1 0 15 15,3 0 18-15,0 0 2 0,3 0 10 16,1 0 19-16,3 0 13 0,5 0 3 16,4 0 12-16,9 0-15 0,8-1-24 15,15-1-5-15,16 0-26 0,16 1 0 16,8-1-10-16,-6 1-9 0,-7-1 6 0,-12 0 7 15,-4-1-17-15,-4 2-12 0,-6-4 3 16,-9 4 0-16,-12 1-3 0,-10-1-2 16,-5 1-10-16,5-1 12 0,-2 1 2 0,-1-2 1 15,-6 2 10-15,-4-2 9 0,-8 1 13 16,-2 0 9-16,-3 0 10 0,-3-1-4 16,0 2-44-16,0-4-6 0,-1 0-78 15,-7 0-46-15,-1 1-2 0,-7-2 43 16,-1 1-22-16,-4 1-212 0,-3-1-108 15,-13-6-268-15,6 2-621 0</inkml:trace>
  <inkml:trace contextRef="#ctx0" brushRef="#br0" timeOffset="27791.41">25504 7510 1545 0,'0'0'227'0,"0"0"-86"0,0 0-141 16,0 0-42-16,0 0 42 0,-63 10 16 15,39 2 91-15,-4 2 10 0,-4 3-88 16,2-1 20-16,-2 2-10 0,4-1-4 16,-1-2-15-16,5 1 28 0,0-5 23 15,2 0-6-15,2-1 13 0,2-4-27 16,1 1-22-16,4-1-16 0,4-2-13 15,1 2 0-15,2-5 0 0,4 2-19 16,2 0 19-16,0-1 2 0,8 3 50 16,5 0 28-16,7 2 33 0,10 3 9 15,7 0-32-15,7-1-39 0,4 3-38 16,-1 0-13-16,3 1 0 0,-7 1-16 0,-3 1 3 16,-6-3-22-16,-7 2 9 0,-5-2-13 15,-3 2-324-15,-3-4-245 0,-5 0-409 16</inkml:trace>
  <inkml:trace contextRef="#ctx0" brushRef="#br0" timeOffset="28039.4">25551 7536 1914 0,'0'0'250'0,"0"0"32"0,0 0-189 15,0 0-93-15,0 0-51 0,0 0 51 0,0 0 167 16,-8 53 27-16,5-27 14 0,-1 4-57 16,0 2-40-16,-3 1-44 0,2 1-41 15,1 0-1-15,-2 2-22 0,2-1 16 16,1 1-17-16,2-2 11 0,0 0-13 16,0-1-108-16,0 4-304 0,-2-8-395 0,1-8-910 15</inkml:trace>
  <inkml:trace contextRef="#ctx0" brushRef="#br0" timeOffset="53673.88">10536 13784 977 0,'0'0'192'0,"0"0"20"0,0 0-66 0,0 0-110 16,0 0 13-16,0 0 26 16,0 0-4-16,0 0-22 0,0 0-20 0,0 0-3 15,-5 0-10-15,5 0-16 0,-1 0-26 16,1 0-13-16,0 0 20 0,0 0 19 15,0 2 45-15,0 0-6 0,0 1-3 16,2-3-7-16,0 2 1 0,0 1 2 0,1-3 7 16,-2 2-3-16,0 0 6 0,1 0-3 15,-1-2 0-15,0 2 6 0,0-2 10 16,3 1-6-16,-3-1-1 0,1 0 7 16,1 3 3-16,1-3-16 0,2 0 16 15,4 1 13-15,1-1-13 0,4 1-13 16,4-1 0-16,5 0 10 0,7-1-4 15,3-3-6-15,9-1-3 0,13-1-4 16,20 0-9-16,18-1-9 0,8 1 2 16,-2 2-21-16,-3 2-1 0,-8-1 1 0,0 2-1 15,1 0 0-15,-6 1-1 0,-3-2 1 16,-7-1-1-16,-6-2 0 0,-8 1 0 16,-14 0 1-16,-14 1 0 0,-9 2-2 0,-9-1-11 15,3 2 11-15,-3-2 0 16,-2 2-10-16,-3 0 12 0,-5 0 19 0,-2 0 3 15,-2 0-6-15,1 0 4 0,-1 0 2 16,0-1 7-16,0 1-4 0,0 0 14 16,0 0 12-16,0-1 9 0,0 1 0 15,0 0-15-15,0 0-20 0,0 0-25 16,-1 0-3-16,0 0-16 0,1 0 6 16,0 0-3-16,0 0-6 0,0 0-10 15,0 0-18-15,0 0-257 0,1 0-372 16,2-3-382-16,-5 6-268 0</inkml:trace>
  <inkml:trace contextRef="#ctx0" brushRef="#br0" timeOffset="63432.93">17049 16069 98 0,'0'0'199'0,"0"0"6"15,0 0-12-15,0 0-57 0,0 0-21 16,0 0 31-16,0 0 30 0,0 0-52 16,0 0-10-16,-2-13-27 0,2 11-31 15,0 0-7-15,0 0-7 0,0 1-3 16,0 1 0-16,0 0-16 0,0-1-23 0,0 1-16 16,0 0-19-16,0 0-14 0,0 0-16 15,-1 0 32-15,1 3 33 0,0 0 21 16,0-1 5-16,-2 0 0 0,2-2-3 15,0 0-1-15,0 0 4 0,0 3 4 16,0-3-1-16,0 0-6 0,0 1-10 0,0-1-12 16,0 0 12-16,0 2 0 0,0-2 0 15,0 1 0-15,0 0 3 0,3 1 0 16,0 0 10-16,2 0-3 0,0-1-4 16,0-1 10-16,4 2 1 0,1-2-1 15,1 2 3-15,0 0 1 0,2-1-11 16,0 0 8-16,4-1-18 0,1 0 1 15,1 0 10-15,2 0 3 0,1-2-3 16,1 0-10-16,2 0 0 0,-1 0-10 16,0 1-3-16,0-1 0 0,-1 2 0 15,1-2 0-15,2 1-2 0,-1 0-11 0,-1 1 11 16,0 0-2-16,2 0 2 0,-1 0 2 16,-1 0 0-16,1 0 0 0,-1 0 13 15,3 0-12-15,-2 0 1 0,1 0 0 16,3-1 11-16,-2 0-13 0,1 1 1 0,3 0 1 15,-2 0 11-15,3 0-11 16,-2-1 17-16,2 1-17 0,-1 0 11 0,2 0 0 16,-2 0-11-16,-1 0 0 0,-2-1 11 15,1 0 3-15,-4-2-13 0,-2 3-2 16,1-2 0-16,0 2 12 0,-1-2-12 16,1 2 1-16,0 0 0 0,4 0 11 15,2 0 16-15,1 0-6 0,2 0-10 16,3 0 3-16,-1 0-14 0,-1 0 11 15,1 0-11-15,-1 0 1 0,-1-1-2 16,0 1 1-16,-2-1 2 0,0 1 18 16,-3 0-22-16,1 0 1 0,-3 0 0 0,1 0 2 15,2 0 0-15,-2 0 10 0,3 0 9 16,0 0-2-16,1 0-4 0,0 2-13 16,3 0 10-16,-2 0-10 0,2 1 13 15,1-2-14-15,-3 2-2 0,2 0 1 16,1-1 0-16,-3 1 3 0,0-1-2 0,-2-2 1 15,1 0 13-15,-5 0-3 0,-1 0 0 16,0 0-12-16,-3 0 1 0,-2 0 1 16,-4 0 10-16,0 0-10 0,0-2 13 15,-3 2-3-15,-2 0-10 0,-1 0 17 16,-1 0-4-16,-3 0-3 0,-1-1-10 16,-2 1 10-16,-2 0 0 0,-1 0-12 15,0 0-1-15,0 0 0 0,-3 0-87 16,-18 0-64-16,3 0-581 0,-4-2-1238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10-04T02:40:29.720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22811 892 113 0,'0'0'574'0,"0"0"-7"16,0 0-372-16,0 0-84 0,0 0 35 16,0 0 13-16,0 0 72 0,0 0-183 15,0 0 334-15,-30-33-166 0,29 30-45 16,0 1-8-16,0 1-63 0,1-1 8 0,0 2-22 16,0 0-22-16,-1 0-10 0,1 0-10 15,0 0-9-15,0 0-3 0,0 0-29 16,0 0-3-16,0 0-15 0,0 0-35 15,4 0-33-15,7 4 42 0,3 4 6 16,4 3 35-16,8 3 51 0,3 1-13 16,6 5-13-16,3-1 16 0,2 1 16 0,2-1-6 15,-2 1-13-15,-2-4-16 16,-5-1-21-16,0-1 2 0,-9 0 1 0,-3-1 14 16,-3-4-2-16,-5 1-16 0,-5-3-3 15,-4-1-16-15,0-4-19 0,-3 0-31 16,-1 0-84-16,0 0-54 0,-6-1-45 15,-3 0-54-15,-12-1-234 0,3-4-210 0</inkml:trace>
  <inkml:trace contextRef="#ctx0" brushRef="#br0" timeOffset="323.7">23256 778 2262 0,'0'0'246'0,"0"0"-188"16,0 0-39-16,0 0 11 0,-57 7-8 0,34 9 39 15,-6 4-9-15,-4 5 15 0,-3 6-9 16,-2 3-16-16,-2 3 6 0,1-1-9 0,3-5-23 16,5 0 0-16,4-6 22 0,4-3 14 15,5-3 5-15,3-4 13 0,3-3 13 16,4-3-10-16,1 0-9 0,2-6-29 15,2 1-16-15,2-3 0 0,1-1 10 16,0 1 9-16,0-1 6 0,0 0 3 16,0 0 1-16,0 0-7 0,0 0-13 15,0 0-12-15,0 0-13 0,0 0-3 16,0 0-43-16,0 0-80 0,1 0-150 16,11-2-97-16,-3-2-599 0,2 1-420 0,-44 12 716 15</inkml:trace>
  <inkml:trace contextRef="#ctx0" brushRef="#br0" timeOffset="1079.68">25238 780 2232 0,'0'0'430'0,"0"0"-128"16,0 0-94-16,0 0-35 0,0 0 18 15,0 0-49-15,0 0-87 0,0 0-55 16,0 0-60-16,0 0-42 0,0 0 52 15,13 3 50-15,3 9 133 0,4 4-26 16,2 1-53-16,2 3 31 0,-1 1-32 0,0 0-25 16,-1-1-28-16,-3-2 16 0,-1-1-15 15,-1-2 21-15,-6-4-22 0,0-1-107 16,-3-3-97-16,1-2-241 0,0-5-278 16,0-3-595-16</inkml:trace>
  <inkml:trace contextRef="#ctx0" brushRef="#br0" timeOffset="1478.35">25728 715 2553 0,'0'0'486'0,"0"0"-288"0,0 0-38 16,0 0 52-16,0 0-47 0,0 0-55 15,0 0-29-15,0 0-24 0,0 0-48 16,0 0-6-16,-13 6 7 0,1 7 25 0,-6 4 9 15,-2 3-19-15,-1 2-24 0,-2 4 0 16,0 0-1-16,-1 1 19 0,1 2-4 16,-2 1 10-16,3 0-22 0,1-3-3 15,3-2-2-15,2-2-16 0,2 0 18 16,1-2-19-16,4-1 16 0,-1-1 0 0,5-4 3 16,-2-1-3-16,4-3 2 0,-1-2-1 15,2-1-1-15,2-4 0 0,-1-2 3 16,1 0 0-16,0-2 28 0,0 1 13 15,0 0 2-15,0-1 10 0,0 0 0 16,0 0 0-16,0 0 12 0,0 0 21 16,0 0-21-16,0 0-28 0,0 0-15 15,0 0-22-15,0 0-19 0,0 0-21 16,0 0-22-16,0 0-21 0,0 3-19 0,0 2 44 16,0 4 58-16,0 0 12 0,-2 5-12 15,0 0-43-15,-11 6-327 0,2-4-928 16,-2-6-1289-16</inkml:trace>
  <inkml:trace contextRef="#ctx0" brushRef="#br0" timeOffset="2811.5">25533 1639 1398 0,'0'0'274'0,"0"0"-196"0,0 0 13 15,0 0 113-15,0 0 39 0,0 0-36 16,0 0 25-16,0 0-19 0,0 0-34 16,0 0-6-16,-5-41 14 0,4 41-50 15,1-2-61-15,-1 2 18 0,1 0-6 16,0 0-18-16,-1 0-27 0,1 0-43 15,0 0-12-15,0 0-32 0,0 0-47 16,0 2-45-16,0 6-22 0,0 4 155 16,0 7 3-16,0 4 66 0,0 5-9 15,0 5-12-15,0 2-8 0,-1 3 30 0,0 1-33 16,0 1-21-16,1-3-2 0,0 2-10 16,0-3 0-16,2-4 12 0,4-3-1 15,-2-3-12-15,1-3 0 0,1-4 22 16,0-5-19-16,-2-3 16 0,-1-2 2 15,-1-4 5-15,-1-1-5 0,-1-2-2 16,1-1-3-16,-1-1 10 0,0 0 15 0,0 0 9 16,0 0-1-16,0 0 4 0,0 0-3 15,-2-3-50-15,-5-2-209 0,-3-4-197 16,2-3-131-16,-1-17-425 0,4 3-389 16</inkml:trace>
  <inkml:trace contextRef="#ctx0" brushRef="#br0" timeOffset="3515.74">25483 1560 1831 0,'0'0'324'16,"0"0"-113"-16,0 0-46 0,0 0 80 15,0 0-14-15,0 0-135 0,0 0-96 16,0 0 0-16,59-37 23 0,-24 30 47 16,4 0-19-16,3 0-6 0,3 1-26 0,-5 2-6 15,-2-1-11-15,-7 0 1 16,-3 3 19-16,-7-1-19 0,-6 1 16 0,-4 0-16 16,-2 1-2-16,-5 0 0 0,-2 1 0 15,-1 0 0-15,-1 0 2 0,0 0 22 16,0 0 10-16,0 0-9 0,0 0-10 15,0-1 12-15,0 1 29 0,0 0 0 16,0 0-25-16,0 0-17 0,0 0-15 16,0 0-16-16,0 0 13 0,0-1 1 15,0 1-2-15,0 0 2 0,0 0 0 16,0 0-1-16,0 0 2 0,0 0 1 16,0 0 0-16,0 0 0 0,0 0 0 15,0 0-13-15,0 0 10 0,0 0 3 0,0 0 0 16,0 0 0-16,0 2-15 0,-1 0-19 15,-1 2 34-15,-2 3 12 0,-1 1-10 16,1 2-2-16,2 3 0 0,0 2 0 16,0 3 10-16,2 3-8 0,0 4 14 0,0 4 6 15,1 2 0-15,3 4 16 0,-1 3-13 16,0-1 26-16,2 3-13 0,-3 0-36 16,0 1 51-16,0 1-31 0,-1 0-9 15,0-1 2-15,1-2-2 0,1-1-10 16,-1-2 10-16,0-1 2 0,1-4 17 15,0-2-20-15,0-3-11 0,0-2 18 16,0-3 3-16,1-3 10 0,1-1-7 16,0-3-3-16,-2-3 13 0,-1-1-11 15,0-1-5-15,0-2 0 0,0-2-4 16,-1-3-2-16,-1 0 2 0,0-1-11 0,0-1 17 16,2 2-2-16,-2-2 12 0,0 2 6 15,0-2 4-15,0 0 11 0,0 0 4 16,0 0 6-16,0-5 9 0,0-1-71 15,0 0-96-15,0-6-248 0,0-7-146 0,0 2-512 16,0-2-821-16</inkml:trace>
  <inkml:trace contextRef="#ctx0" brushRef="#br0" timeOffset="3969.62">25624 2019 1208 0,'0'0'687'16,"0"0"-454"-16,0 0-64 0,0 0 83 15,0 0-4-15,0 0-29 0,0 0-15 16,0 0-44-16,0 0-68 0,0 0-92 16,0 0-19-16,-2-24-80 0,2 31-31 15,0 5 130-15,1 5 127 0,1 5-51 16,0 2-12-16,2 3-19 0,-2 0-4 15,2 2-13-15,-1-1 4 0,-1 1-10 0,1-2 0 16,-1-1-3-16,0-1 16 0,1-3 12 16,0-2-19-16,-1-2-12 0,0-1-3 15,0-5 6-15,0 0-16 0,0-3 13 16,1-1-13-16,-2-3 9 0,2 0-12 16,-2-2-27-16,-1-1-58 0,0 0-57 15,0-1-71-15,0-1-109 0,0 0-196 0,-1-1-184 16,-3-5-567-16</inkml:trace>
  <inkml:trace contextRef="#ctx0" brushRef="#br0" timeOffset="4377.29">25604 2385 320 0,'0'0'1186'0,"0"0"-1011"16,0 0-90-16,0 0 35 0,0 0 84 16,0 0-9-16,0 0-59 0,0 0-26 0,0 0-14 15,0 0-5-15,0 0-11 16,-4 0-6-16,4 0-13 0,0 0-16 0,0 0-13 16,0 0 3-16,0 0 10 0,0 0 26 15,0 0 5-15,3 0 11 0,2 0 24 16,5 0 35-16,4 0 15 0,6 0-19 15,5-3-51-15,4-1-38 0,6-1-21 16,2 0-19-16,2-1-13 0,2 0 2 0,-1 1-2 16,-2 2 0-16,-4-1-1 0,-2 1 0 15,-7 1 1-15,-4 0 1 0,-6-1 0 16,-5 3-1-16,-3-3 1 0,-3 3 1 16,-3 0 14-16,-1 0-13 0,0 0 16 15,0-1-7-15,0-1-12 0,-5 0-30 16,-4 0-43-16,1-1-74 0,-5-1-87 15,2 1-51-15,-5-6-157 0,5 2-349 16,3-3-831-16</inkml:trace>
  <inkml:trace contextRef="#ctx0" brushRef="#br0" timeOffset="5022.66">25606 1889 985 0,'0'0'452'15,"0"0"-253"-15,0 0-76 0,0 0 14 16,0 0 12-16,0 0 3 0,0 0-16 16,0 0-22-16,0 0-17 0,0 0-26 15,0 0-23-15,-3-2-19 0,3 2-10 16,1 0 23-16,6 0 32 0,0 0 29 0,2 0 25 15,6 0-3-15,0-2-4 0,5 1-19 16,2-2-13-16,1-1-25 0,3-1-14 16,3 0-8-16,-1 2-17 15,-1-2-9-15,0 1-13 0,-4 1 9 0,-4-1-12 0,-3 1 0 16,-5 1 0-16,-1-1 4 0,-3 1 15 16,-4 2-16-16,-1 0 12 0,-1 0 1 15,-1 0 3-15,0 0-3 0,0 0-4 16,0 0-12-16,0-1-3 0,0 1-25 15,0 0-4-15,0 0-9 0,0 0-41 16,0 0-159-16,0 0-139 0,-5 0-255 16,0 0-176-16,-3 0-747 0,26 1 1558 0</inkml:trace>
  <inkml:trace contextRef="#ctx0" brushRef="#br0" timeOffset="5464.63">25586 2184 277 0,'0'0'1434'0,"0"0"-1081"0,0 0-187 15,0 0-11-15,0 0 62 0,0 0 15 0,0 0-56 16,0 0-51-16,0 0-51 0,0 0-14 16,32 0 20-16,-14-2 0 0,3 1-20 15,6-3 3-15,6 1-2 0,1 1-4 16,5-1-16-16,1-2-7 0,-1 1-12 0,0 0-9 15,-3 0-10-15,-6 0-1 0,-3 3 0 16,-8-1-1-16,-5 2 1 0,-4 0 11 16,-6 0 3-16,-1 0 0 15,-2 0-14-15,-1 0 17 0,0 0-17 0,0 0-2 16,-1 0-19-16,-3 0-29 0,-3 0-30 16,-2-2-36-16,0 2-61 0,0 0-80 15,0-1-130-15,0-1-316 0,3-3-825 0</inkml:trace>
  <inkml:trace contextRef="#ctx0" brushRef="#br0" timeOffset="19470">23716 994 1170 0,'0'0'205'0,"0"0"-48"16,0 0 2-16,0 0-3 0,0 0-49 15,0 0 0-15,0 0 0 0,0 0 0 16,0 0 29-16,0 0 3 0,-12-15-62 16,12 14-28-16,-1 1 6 0,0-2 3 15,0 2-23-15,1-1 7 0,-3 0-7 16,2 0 20-16,0 0 18 0,0 0 17 0,0-1-42 16,-1 2 0-16,1 0 29 0,0-2-49 15,-1 1-28-15,0-2-1 0,1 1-2 16,-2-2 3-16,1 2 10 0,-2-1-10 15,1 0 2-15,1-1 11 0,0 1 2 0,-1-1-13 16,1 0 32-16,-2-2-11 0,0 1-23 16,1-1 12-16,0 0-15 0,1-2 3 15,-2 1 0-15,1 0 35 0,-2-1-22 16,0 3-10-16,1-3-3 0,0 3 2 16,0-3 32-16,-2 1-33 0,2 3-1 15,-1-2 2-15,0 2 15 0,-1-2-17 16,2 2 0-16,0-1 0 0,-1 1 10 15,-1-2-10-15,1 2-10 0,1-2 10 0,-1 0 22 16,0 1-20-16,0-1 20 16,1 1-21-16,0-2-2 0,-3 1-17 0,2 1 18 15,0-1 0-15,0 0 2 0,-2 1-4 16,1-1 1-16,0 1-1 0,-1 0-2 16,1-1-8-16,0 1-10 0,-2 0-4 15,2 0 23-15,0 1-15 0,-2-2 18 16,1 1 2-16,1 1 1 0,-2-1 14 0,2 0-15 15,0 0 22-15,-3 0-3 0,3 0-20 16,0 0 7-16,-3 0-8 0,3-1-1 16,-2 1-24-16,-1 0-1 0,1 0 25 15,-2 1-11-15,2-2 12 0,-2 1 0 16,1 1 0-16,0-1-2 0,-1 1-11 16,0 1 10-16,0-2-29 0,1 2 32 15,-2-1 0-15,2 1 0 0,-1 0-10 16,1 0-31-16,-2-1 22 0,2 3 18 0,-3-2 0 15,3 1 1-15,-3 1-3 0,1-1-10 16,-2 0 12-16,-1 1-1 0,3-1 1 16,-1 1 0-16,1 0 1 0,-1 0 3 15,1 0-3-15,0 0 1 0,0 1-2 16,1 0 0-16,-2 0-3 0,1-2-18 16,-2 2 19-16,3 0-10 0,-1 0 11 0,-2 0-1 15,4 0-13-15,-2 0-6 0,2 2 18 16,-2 0-18-16,2 0 9 0,-3-1 13 15,2 1 0-15,-1 1 3 0,0-1-3 16,-1-1-2-16,2 3-10 0,-2-2-11 16,2 1 23-16,-3 0 1 0,1-1 1 15,-1 1 1-15,0-1-1 0,2 2 1 16,-2-1 0-16,1-1 10 0,4 1-13 16,-1-1-13-16,0 0-6 0,2 1 16 15,-2 1-16-15,3-1 3 0,-1 2-10 16,-2 0 24-16,1 0-1 0,-2 0 1 0,4 0-11 15,-1 0 0-15,-2 1 10 0,4 1-17 16,-2-1 19-16,0 1 1 0,1 0-3 16,0 1 3-16,0-1-2 0,0 0 2 15,2 1-13-15,0 1-9 0,0-2 6 16,-2 1 12-16,2 0 1 0,3 0 2 16,-3 1-2-16,1 0 1 0,1 0 2 0,-3 3 9 15,2-1-7-15,0 2-2 0,-2-1 12 16,2 1 11-16,-3-2-22 0,3 2 15 15,0-2 13-15,0 1-26 0,0-1 13 16,1 0 3-16,0 0 4 0,0 1-7 16,0 2-16-16,1-2 2 0,0 1 10 15,1-1-8-15,-1 0 15 0,1 0-17 16,0-3 9-16,0 2-10 0,0-1-2 0,0 1 2 16,0-2 0-16,0 0 1 0,0 2 14 15,0-2-13-15,0 1 13 0,0 1-13 16,2-3-2-16,-1 2-1 0,4-1 2 15,-3 0 14-15,1 2 6 0,0 0-22 16,-1 0 0-16,2 0 0 0,-1-3 0 0,1 4 3 16,0-3 6-16,0 2-9 0,0-2 0 15,-1 0 4-15,3 0-1 0,-2-1 0 16,-1 0 10-16,2 1-12 0,2-1 1 16,-2 1 0-16,-1-1 11 0,2 1-11 15,1-2 0-15,0 2 1 0,0-2 15 16,0 0-17-16,-1 0-1 0,0-1 1 15,2 0-2-15,-2-1 0 0,-1 0 1 0,3 0 18 16,-1 1-18-16,-2 0-1 0,4-1 1 16,-2-1 2-16,-1 2 1 0,4-2 16 15,-3 0-18-15,3 1 13 0,-1-2-10 16,1 2 12-16,-1-1-14 0,4 0 0 16,-4-1-2-16,3-2 16 0,-1 2-13 15,2 0 13-15,1-1-16 0,-3 0 12 16,2 0-10-16,-2-1-2 0,1 1-2 15,-2 0 0-15,1-2 2 0,-4 0 0 0,2 3-2 16,-2-2 1-16,0 1-1 0,0 0 2 16,-1 0 1-16,-2-1 2 0,4 0 10 15,-3-1-11-15,1 0-1 0,3 0 12 16,-1 0-10-16,0 3 10 0,1-3-12 0,-1 0 2 16,4 0 0-16,-3 0 16 0,5 0-6 15,-2 0-10-15,-2-3-1 0,3 2-1 16,-3 0-1-16,0-1-1 0,-2 1-1 15,0-1-1-15,-1 1 3 0,-1 0 0 16,0 1 0-16,0 0 0 0,-1-2 2 16,0 1 14-16,0 1-13 0,4-2 9 15,-3-1-9-15,3 1-1 0,-2-1-2 16,-1 1-1-16,4 0 1 0,-4 2-1 16,0-3 0-16,2 3-1 0,-1-2 1 15,-3 0 0-15,3 0 1 0,-3 0 4 16,1 0-1-16,-2 1-1 0,2 0 10 15,0-1-10-15,-1-1 0 0,0 3 0 0,1-3 1 16,1 0 6-16,1 0-5 0,-2 0-4 16,3 1 0-16,-1-2 2 0,0 1-2 15,2-1 0-15,-3 3-2 0,1-2-2 16,3 0-8-16,-4 0 12 0,3 1 1 0,-2-1-1 16,0 2 1-16,2-1 0 0,-3-1-1 15,1 0 3-15,0 1 10 0,0-1-10 16,-2 2 0-16,2-2 13 0,-1 1 3 15,-1-2-19-15,3 0 3 0,-2 2 13 16,0-3-15-16,1 3-1 0,0-2-1 16,-1 1 0-16,-1 0 1 0,1-1 2 15,-2 0-1-15,-1 1 12 0,2 1-1 16,-2-2 10-16,2 3-20 0,-2-2 17 16,0-1-6-16,0 0-12 0,1 2 0 15,1-3 0-15,0 0 14 0,0 3-14 0,-2-3 0 16,1 0 2-16,2 0-2 0,-2 0 20 15,0 1-20-15,2-1 0 0,0 2 21 16,-1-2-20-16,-1-1 30 0,0 3-32 0,2-3 18 16,-2 1 1-16,0 1-16 0,-2-1 16 15,1 0-3-15,0 1-13 0,2 0 28 16,-3 0-29-16,1 0 2 0,0 1-4 16,-2-2 22-16,2 3-22 0,-1-2 3 15,0 2 11-15,2-2-14 0,-2 1 0 16,0-1 0-16,0-1 2 0,0 0-2 15,1 2 0-15,0-3-1 0,2 1 1 16,-1-1 0-16,-1 1 18 0,0 0-17 16,0-2-1-16,0 3 1 0,2-3 0 15,-1 1-1-15,-1 2-1 0,0-3-2 0,1 2 3 16,-1-1 3-16,1 0 13 16,-2 1 24-16,0 2-27 0,0-2-13 0,-1 0 0 15,0 1 12-15,1 1-9 0,-1-2 1 16,1 1-4-16,-1 1-4 0,0-2-11 15,2 0 12-15,-1 1-10 0,1-3-6 0,-1 2 19 16,0-1 34-16,0 0-33 16,0 1 1-16,-1-1 4 0,0-1 7 0,0 0-10 15,0 0 0-15,0 1-3 0,-1-2 1 16,3 2-1-16,-3 0 3 0,1 1 12 16,-1 0-15-16,0-2-11 0,1 2 11 15,-1 0 0-15,0 0 0 0,1 2-1 16,-1-1-1-16,0 3 2 0,0-1 3 15,0 2-2-15,1 0-1 0,-1 0-12 16,0 0-4-16,0 0-6 0,0 0-9 16,0 0 6-16,0 0-1 0,0-1 4 0,0 1 0 15,0-1 6-15,0 1-2 0,0 0-1 16,0 0-9-16,0 0-1 0,0 0 1 16,0 0-13-16,0 0-6 0,0 2-16 15,0 1-187-15,0 4-194 0,-2-1-288 16,-4-2-843-16,14-25 860 0</inkml:trace>
  <inkml:trace contextRef="#ctx0" brushRef="#br0" timeOffset="23575.66">23144 1729 1007 0,'0'0'264'16,"0"0"-101"-16,0 0 32 0,0 0-35 0,0 0-57 16,0 0 63-16,0 0-4 0,0 0-45 15,0 0-7-15,0 0-7 0,-5-17-19 16,4 15-10-16,1 2 7 0,0 0 2 15,0 0-15-15,-1 0-14 0,1 0-12 16,0 0 0-16,0 0-24 0,-1 0-18 16,1 0-36-16,0 0-18 0,0 4-42 15,0 1 2-15,0 3 94 0,0 4 58 16,2 2 7-16,1 4-27 0,-2 0 1 16,2 2-20-16,2 2 16 0,0-1-19 0,-1 0 0 15,0-1 7-15,1 0-8 16,1-2-12-16,-1 0 13 0,-1-3-4 0,-1 0 17 15,1-3-28-15,0-1 18 0,-1-5-19 16,-1 0 0-16,0-4 2 0,-1-1 11 0,-1-1-10 16,0 2 13-16,1-2 10 0,-1 0 6 15,0 0 12-15,0 0-2 0,0 0 6 16,0-2-39-16,0-1-9 0,-3-4-303 16,-2-11-240-16,-1 2-475 0,2-1-573 0</inkml:trace>
  <inkml:trace contextRef="#ctx0" brushRef="#br0" timeOffset="24213.48">23149 1664 1307 0,'0'0'296'0,"0"0"-117"0,0 0 6 15,0 0-13-15,0 0-3 0,0 0-24 16,0 0-25-16,0 0-24 0,0 0-28 16,0 0-65-16,0 0-2 0,25-10-1 15,-5 6 23-15,5-1-1 0,3 2 1 16,3-2-1-16,-2-1-20 0,0 2-2 16,-4 2 3-16,-6-2-1 0,-2 1 14 15,-6 2-14-15,-1 0 17 0,-4 0-16 16,-4 0 9-16,-1 1 17 0,0-1-6 15,-1 1 15-15,0 0 17 0,0 0 6 0,0 0-1 16,0 0-12-16,0 0-3 0,0 0-19 16,0 0-24-16,0 0-2 0,0 0-1 15,0 0-12-15,0 0 13 0,0 0 3 16,0 0 19-16,0 0-19 0,0 0-2 16,0 0-1-16,0 0-1 0,0 0 1 15,0 0 0-15,0 0 0 0,0 0 1 0,0 0 1 16,0 0-2-16,0 0-16 15,0 0-16-15,0 0-13 0,0 1-31 0,0 4-14 16,1 3 90-16,0 1 25 0,1 4 4 16,-1 1-6-16,3 2-21 0,-2 2-2 15,1-1 2-15,1 3 1 0,-1 0-1 16,2 1 24-16,0-2 3 0,-1 3 3 16,0-1-10-16,0 0-3 0,1 0 3 0,-2-1-2 15,1-1 5-15,-1-2 1 0,-1-2-24 16,0-3 14-16,-1-1 0 0,1-1-13 15,-1-3 16-15,2 0-18 0,-1-2 0 16,-1 0 18-16,0-2-3 0,-1-1-15 16,1-2 12-16,-1 0 9 0,0 0 10 15,0 0 9-15,0 0 0 0,0 0 3 16,0 0 4-16,0 0 2 0,0-2-50 16,0 0-6-16,0-4-225 0,-2-1-27 0,1-1-143 15,-3-6-202-15,1 1-193 16,13 65-636-16</inkml:trace>
  <inkml:trace contextRef="#ctx0" brushRef="#br0" timeOffset="24756.8">23170 1993 1104 0,'0'0'293'0,"0"0"-117"0,0 0-23 0,0 0-4 15,0 0 0-15,0 0-6 0,0 0 3 16,0 0-7-16,0 0-36 0,0 0-38 15,0 0-26-15,0 0-17 0,0 0-9 0,0 0 0 16,-1 0 0-16,1 0 0 0,0 0 6 16,0 0 0-16,0 0-16 0,6 0 16 15,3 0 48-15,9 0 43 0,4-5 24 16,10-2-41-16,2-1-39 0,7-1-15 16,0 1-4-16,-1-3-16 0,-1 3-7 15,-5 1-9-15,-5 0-3 0,-5 0 12 16,-7 1 1-16,-4 4-13 0,-2-1 13 15,-7 1 3-15,-1 1 0 0,-2 0 12 16,-1 1 1-16,1 0 6 0,-1 0 41 16,0 0 6-16,0 0 0 0,0 0-22 0,0 0-35 15,0 0-25-15,0 0-16 0,0 0-15 16,0 0-7-16,0 0-3 0,0 0 0 16,0 0 0-16,0 0 6 0,0 0-28 0,0 0-33 15,0 0 20-15,0 0-10 16,0 0 6-16,-2 0-6 0,-2 0-42 15,-4 0-39-15,-2 0-117 0,-3 0-182 0,-5 0-77 16,5 0-635-16,81 0 828 0</inkml:trace>
  <inkml:trace contextRef="#ctx0" brushRef="#br0" timeOffset="31617.48">23601 1726 4 0,'0'0'118'16,"0"0"-37"-16,0 0-51 0,0 0-30 15,0 0-17-15,0 0-51 0</inkml:trace>
  <inkml:trace contextRef="#ctx0" brushRef="#br0" timeOffset="35922.23">23725 1720 152 0,'0'0'398'0,"0"0"-111"0,0 0-92 16,0 0-58-16,0 0 3 0,0 0-84 15,0 0-55-15,0 0 38 0,0 0 23 0,0 0-23 16,0 0-37-16,-5-3-2 0,5 0 16 15,-2 3 13-15,2 0 14 0,0 0 2 16,-1 0-9-16,1 0 0 0,0 0 3 16,0 0 9-16,0 0 8 0,0 0 5 15,0 0-5-15,0 0-14 0,0 0-10 16,0 0-32-16,0 0 2 0,0 0 15 0,0-2-15 16,0 2-1-16,0-2-1 0,0 0-29 15,3 0 9-15,-1 1 1 0,1-2 0 16,-1 1 19-16,2 0 4 0,-2-1 18 15,1 0-19-15,3 1 33 0,-2 0-20 16,1-1-12-16,0 1 12 0,2 0-16 16,-1-1 1-16,-1 1 1 0,2-1-1 15,1 1-1-15,-2-1 1 0,3 0 0 16,-1 0 0-16,0 0 3 0,1 0 15 16,-1-1-18-16,2 2 12 0,-2-2 16 15,1 2 17-15,-1-3-1 0,1 4-3 0,1-3-16 16,-2 0 3-16,3 1-8 0,-2-1-19 15,2 0-2-15,-1 0 0 0,1 2 0 16,-2-1 1-16,3-1 15 0,-4 2 10 16,3-1-3-16,-2 0-10 0,2 1-12 0,-2 0 21 15,3-1-20-15,-2 0 11 0,1 0-9 16,-1 1 15-16,1 0 7 0,-1-2-13 16,2 0-10-16,-4 1-2 0,3 0 18 15,-2 0-19-15,2 1 0 0,-3 0-1 16,3-1 1-16,-2 1-2 0,2-1 0 15,0 3 2-15,1-4 0 0,-1 2 0 16,0 1 1-16,1-2 15 0,-1 1-16 16,1 1-3-16,-2 0 0 0,4-2-10 15,-4 1 12-15,3 0 1 0,0 0 0 0,-2 0 1 16,2 1-1-16,-3-2 0 0,2 1 0 16,1 0-1-16,-4 0 1 0,4 1 13 15,-3-1-10-15,2 0 12 0,-1 0-15 16,1 1-3-16,-2 1-10 0,3 0 13 0,-2-3 2 15,-1 3-2-15,2-2 2 0,-3 2 11 16,4-2-11-16,-3 1 11 0,2 0-10 16,-2 0 1-16,2 0-3 0,-3 1 15 15,3-2-16-15,-4 2 0 0,3-1 0 16,-1 0-2-16,2 1 1 0,0 0-1 16,-2 0 0-16,2 0 0 0,-1 0 1 15,1 0 1-15,-1 0 0 0,2 0 2 16,-1 0 14-16,-1 0-16 0,2 0 0 0,-3 0 0 15,4 0 3-15,-2 0-1 0,-1 0-1 16,3 0-1-16,-2 0 1 0,3 0-1 16,1 0 0-16,2 0-2 0,0 0 1 15,-3 0 1-15,3 0 0 0,-2 0 0 16,0 2 1-16,-1-2-1 0,-2 2-1 16,0 0-12-16,-3 0 13 0,2 0 0 15,-3-2 13-15,2 2 9 0,-3 1-2 16,1-3-4-16,-2 3 0 0,1-1-14 15,0 1-2-15,-1-1 13 0,2 2 6 16,0-1-6-16,2 0 9 0,-1 2-5 0,2-1-14 16,-1 1 19-16,2 0-18 0,-2-1-1 15,1 3 16-15,2-2 0 0,-4 1-3 16,4 0 10-16,-3-1-24 0,1-1-1 0,0 1 15 16,-2-1-15-16,0 0 2 0,-1-3-2 15,-2 2 11-15,1 1-10 0,-2 0-2 16,0-1 0-16,1-2-3 0,-3 2 0 15,-1 0 0-15,1 0 1 0,-1 1 0 16,1-4 1-16,1 3 0 0,-1-1 1 16,-2 1 0-16,1-1 2 0,2 0 17 15,-3-2-17-15,0 0 17 0,-1 3-15 16,0-3 12-16,-1 0-4 0,1 0 8 0,-1 0 2 16,0 0 4-16,0 0-4 0,0 0 4 15,0 0 6-15,0 0 0 0,0 0-4 16,0 0 4-16,0 0-3 0,0 0 0 15,0 0 3-15,0 0-1 0,0 0-2 16,0 0-29-16,0-3-16 0,-2 1-67 0,-2-2-95 16,-3 1-131-16,0 0-74 15,-9-5-262-15,3 2-647 0,62 35 795 0</inkml:trace>
  <inkml:trace contextRef="#ctx0" brushRef="#br0" timeOffset="36867.71">25222 1482 1225 0,'0'0'211'0,"0"0"-107"16,0 0-9-16,0 0-14 0,0 0 20 15,0 0 16-15,0 0-7 0,0 0 3 0,0 0-28 16,0 0-68-16,-6-9-17 0,6 9-16 16,0 0 0-16,0 0 3 0,0 0 9 15,0 0-9-15,0 0-3 0,0 0 0 16,0 0 0-16,0 0 13 0,0 0-1 16,0 0 1-16,0 0 2 0,0 0 0 15,0 0 1-15,0 0-2 0,0 0-27 16,0 2 3-16,0 0 26 0,0 2 35 15,2 2-9-15,2 1 10 0,2-1 3 16,1 3-20-16,0 1 4 0,3 0 0 16,-2 0-2-16,4 1-20 0,-4-1 14 0,2 0 5 15,-3 1-19-15,1-2-1 0,-1-1-2 16,-3-1 1-16,-2-2-3 0,1 0 4 16,-2 0 0-16,0-2 2 0,2-1-2 15,-2 0 13-15,-1-2-9 0,0 0-2 0,1 0 14 16,-1 0-3-16,0 0 13 15,0 0 9-15,0 0-2 0,0 0-4 0,0 0 0 16,0 0 0-16,0 0 3 0,0 0 17 16,0 0 9-16,0 0 0 0,0 0-1 15,0 0-11-15,-2 0-21 0,-3 0-25 16,1 0-16-16,0 0 13 0,0 3 0 16,-1-2-13-16,1 1 0 0,0 1-1 15,0-1 5-15,-1 2 8 0,-2-2-8 16,1 4 8-16,-2 0-9 0,-1 1 10 15,0 1-15-15,-3 0 18 0,2 1 0 16,-1 1 0-16,-3 0 3 0,4 1 0 0,-3-3-2 16,4 0-1-16,-2 1-2 0,2-2 2 15,0-2-1-15,3 2-12 0,1-3 13 16,1-1 0-16,0 0 1 0,1-3 3 0,3 2-1 16,-1-2 19-16,1 0 1 0,0 0 3 15,0 0-1-15,0 0 4 0,0 0-9 16,0 0-1-16,0 0-3 0,0 0-3 15,0 0-10-15,0 0 19 0,0 0-5 16,0 0 2-16,0 0-3 0,0 0 3 16,0 0 10-16,0 0 3 0,0 0 13 15,0 0 9-15,0 0 0 0,0 0 7 16,0 0-10-16,0 0-7 0,0 0 1 16,0 0 6-16,0 0 9 0,0 0 13 15,0-2-7-15,0 1-22 0,0-1-37 16,0 1 8-16,0 0-5 0,0 0 12 0,1 0-20 15,1-2 1-15,0 0-3 0,2-1-14 16,-2-1 12-16,2 0-9 0,-1-4 11 16,1 1 35-16,2-4-32 0,0-3 38 15,-1 1-38-15,0-3 63 0,2-2-41 16,-1 0-6-16,-3-1-3 0,3 1-16 0,-1-2-15 16,-2 3 3-16,0 1 11 0,-3 0-54 15,0 2-125-15,-9-5-238 0,-2 5-253 16,-3 0-924-16</inkml:trace>
  <inkml:trace contextRef="#ctx0" brushRef="#br0" timeOffset="40770.57">23370 1739 714 0,'0'0'228'0,"0"0"7"0,0 0-69 0,0 0-42 16,0 0-24-16,0 0-28 0,0 0-33 15,0 0-32-15,0 0-7 0,0 0-49 16,-7 5 29-16,1-1 7 0,-2 1-3 15,3 0 13-15,-1 2 2 0,-1 1-22 0,1-1 20 16,2 0 3-16,-1 2 3 16,-1 1 23-16,2-2-24 0,-1 4 27 0,-1-3 27 15,-2 4-54-15,2-2 27 0,0-1 0 16,-2 0 10-16,4-3-22 0,-1 0-17 16,2-4 16-16,2-1-15 0,0 1 2 15,1-3 0-15,0 0 17 0,0 0 6 16,0 0 36-16,0 0 25 0,0 0 4 15,0 0-7-15,3 0-6 0,2 0-7 16,3-3-71-16,2 1-61 0,0-3-234 0,6-5-232 16,-3 1-766-16</inkml:trace>
  <inkml:trace contextRef="#ctx0" brushRef="#br0" timeOffset="41027.04">23467 1760 1536 0,'0'0'185'16,"0"0"-185"-16,0 0-91 0,0 0 52 15,0 0 39-15,0 0 0 0,0 0 14 16,0 0 6-16,-57 51 3 0,53-39-4 16,1 0 17-16,0 0-20 0,0-1 0 15,-1 0 10-15,2-1-6 0,-1-2 3 16,1-2-1-16,1-1 8 0,1-1-11 15,-1-2-16-15,0 0 23 0,1-2 4 16,0 0-8-16,0 0-5 0,0 0-17 0,0 0-30 16,2-4-142-16,11-9-179 0,-4 0-794 15</inkml:trace>
  <inkml:trace contextRef="#ctx0" brushRef="#br0" timeOffset="41154.66">23422 1850 1254 0,'0'0'225'15,"0"0"-193"-15,0 0 82 0,0 0-46 16,-57 56-26-16,50-42-29 0,1-3 20 16,2-5-33-16,2-4-361 0</inkml:trace>
  <inkml:trace contextRef="#ctx0" brushRef="#br0" timeOffset="46136.62">24040 1065 225 0,'0'0'359'0,"0"0"-125"0,0 0-32 16,0 0 56-16,0 0-148 0,0 0-57 16,0 0 64-16,0 0 32 0,0 0-15 15,0 0-99-15,-11-21-34 0,11 21-1 0,0 0-19 16,0 0 19-16,0 0 0 0,0 0 23 16,0 0 16-16,0 0 3 0,0 0 3 15,0 0 1-15,0 0-27 0,0 0-16 0,0 0 17 16,-1 0-1-16,1 0 10 0,0 0-6 15,0 0-7-15,0 0-16 0,0 0 0 16,0 0 13-16,0 0 13 0,0 0 10 16,0 0 12-16,0 0 7 0,0 0-6 15,0 0-7-15,0 0-16 0,-2 0-26 16,2 0-39-16,0 0-29 0,0 0-6 16,0 0 9-16,0 0 20 0,0 0 12 15,-1 0 33-15,1 0 13 0,-3 0 10 16,3 0 19-16,0 0 23 0,0 0 22 0,0 0 7 15,0 0-4-15,0 0-9 0,0 0 3 16,0 0 3-16,0 0-20 0,0 0-6 16,0 0-16-16,0 0-10 0,0 0-6 15,-1 0-10-15,1 0-3 0,0 0 0 16,0 0 0-16,0 0-13 0,0 0-3 16,0 0-1-16,0 0-12 0,0 0 10 15,0 0-17-15,0 0-2 0,0 0 3 16,0 0 6-16,5 0 10 0,2 0 3 0,0 0 19 15,3-2-16-15,0 1 13 0,3-1-13 16,0 0-1-16,1 0-2 0,1 0 1 16,2 0 3-16,1 1-2 0,-2-2 1 0,2 3-1 15,0-2-2-15,1 0-1 0,-2 1-1 16,2-1 2-16,0 1 0 0,-1 0-3 16,0 0 2-16,1 1-1 0,-3 0 0 15,3 0 2-15,-1 0 0 0,1 0 3 16,0 0-1-16,-2 0 11 0,1 0-11 15,0 0 0-15,0 0 1 0,-1 0-1 16,1 0 11-16,1 0 3 0,-1 0-14 16,1 0 11-16,-1 0 3 0,1 0-3 15,0 0 6-15,-2 0-3 0,0 0 6 16,0-2-6-16,0 2-3 0,1 0 3 16,-2-2-3-16,1-1-12 0,-2 3 11 0,3-1-9 15,-1 0-2-15,2 0 0 0,-2 1-1 0,2 0 1 16,1 0-1-16,-2 0 0 15,1 0-1-15,-1 0 1 0,-1 0 19 0,1 0 0 16,-2 0-3-16,-1 0-3 0,-2-2 2 16,1 2-12-16,0-1 9 0,-3 0-9 15,3 1 1-15,-2-2-2 0,0 2 0 16,0 0-1-16,-1-3-1 0,2 3 0 16,-4 0-2-16,0 0-1 0,-1 0-10 15,-3 0 11-15,1 0-11 0,-3 0 11 16,0 0-11-16,-2 0 11 0,2 0-1 15,0 0 1-15,1 0 2 0,-1 0 2 16,0 0-1-16,0 0 15 0,-1 0 0 0,1 0 0 16,0 0-13-16,0 0 10 0,-2 0 3 15,-1 0 6-15,0 0 0 16,0 0 13-16,0 0 16 0,0 0 2 0,0 0 39 16,0 0-16-16,0 0-29 0,0 0-22 15,0 0-12-15,0 0-12 0,0 0-1 0,0 0-16 16,0-2-15-16,-6 2-20 15,0 0-113-15,-1 0-246 0,-6-2-242 0,3 1-427 16,52 6-401-16</inkml:trace>
  <inkml:trace contextRef="#ctx0" brushRef="#br0" timeOffset="47053.69">25014 897 124 0,'0'0'740'0,"0"0"-440"0,0 0-186 0,0 0-26 15,0 0 19-15,0 0-3 0,0 0-6 16,0 0-23-16,0 0-23 0,0 0-13 16,0 0-7-16,-4 0-16 0,4 1 7 15,0 0 6-15,0-1 0 0,-1 0 10 16,1 0-9-16,0 0-1 0,0 1-14 16,0-1-15-16,0 0-20 0,0 1-2 15,0 1 22-15,2 0 13 0,2 2 58 16,4 1 39-16,1 2 7 0,2-1-36 0,1 2 3 15,5 1-33-15,-2-1-22 0,2 0-16 16,-4 1-13-16,1-4 3 0,-2 2-3 16,-1-2-3-16,-4 0 1 0,1-1 2 15,-3-1-13-15,-1 0 13 0,0-2-2 16,0 1-17-16,-2 0 17 0,-1-1 2 0,1 0 0 16,-2-1 0-16,1 1 0 0,-1-1 1 15,0 0 0-15,0 0 12 0,0 0 3 16,0 0 3-16,0 0 10 0,0 0 7 15,0 0-17-15,0 0-17 0,0 0 0 16,0 0 0-16,0 1 2 0,-2 2 28 16,-3-1 16-16,-3 0-22 0,2 0-4 15,-4 2-21-15,3 0-1 0,-3 0 0 16,-1 1 1-16,0 3 1 0,-1-2 0 0,-2 3-1 16,0 0 0-16,-1 0 18 0,0 2-19 15,-1-2 0-15,3 1-1 0,1 0 1 16,0 0-1-16,4-2-1 0,1-1-17 15,1-1 17-15,4-3 0 0,0 0-14 16,1-1 13-16,1-2 2 0,0 1 0 16,0-1 1-16,-1 0 13 0,1 0 0 0,0 0-1 15,0 0 8-15,0 0 2 0,0 0 1 16,0 0-7-16,0 0 3 0,0 0 0 16,0 0 10-16,0 0 10 0,0 0 22 15,0 0 41-15,0 0 45 0,0 0-20 16,0 0-16-16,0 0-4 0,0-1 0 15,0-2-6-15,0 1-98 0,0-4-3 16,0-2 0-16,0 2-15 0,1-3-1 16,0 2 15-16,0-1 0 0,0 1 1 0,0-3-1 15,0 1-11-15,2-1 9 0,-1-1 3 16,-1 0 2-16,0 0-2 0,0 0 0 16,0-1-17-16,0 0 17 0,0 1 16 15,-1-1-3-15,0-1-13 0,0 1-10 16,0-1 10-16,0-1 25 0,0 2-25 15,0 1 1-15,0 0 15 0,0 4-14 16,0 1-2-16,0 2-2 0,0 1-17 0,-1 1 7 16,1 0-10-16,-1 2-22 15,1 0-29-15,-2 0-44 0,0 0-223 0,-6 4-253 16,3-1-171-16,-2-3-927 0</inkml:trace>
  <inkml:trace contextRef="#ctx0" brushRef="#br0" timeOffset="55034.57">26088 470 1018 0,'0'0'1218'0,"0"0"-1049"15,0 0 37-15,0 0-45 0,0 0-77 16,0 0-29-16,0 0-55 0,0 0 0 15,0 0-42-15,-4-14-35 0,4 19-46 16,0 4 52-16,2 3 71 0,1 7 120 16,2 3-1-16,1 4-45 0,-1 2 12 0,-1 1-12 15,-1 0-23-15,1 0-3 16,-1 0 13-16,0-2-35 0,-3 0 5 0,0-1-28 16,0-2 19-16,0-2-9 15,0-6-10-15,-6 0 13 0,2-7 9 0,1 0-6 16,0-2-3-16,0-3-14 0,2-3 21 15,0-1 24-15,1 0 26 0,0-1 22 0,-1-7 10 16,1-2-104-16,0-6 1 0,1-2 26 16,7-4-28-16,5-2-35 0,2-2 7 15,8 0-10-15,2 2 10 0,0 4 2 16,-1 5 25-16,-1 4-30 0,-2 4-11 16,-5 3 14-16,-2 4-10 0,-4 0-16 15,1 6-32-15,-1 2 9 0,0 5 58 16,-3 2 19-16,3 3 57 0,-4 3-19 15,-2-2 0-15,0 0-6 0,0 1-20 16,-2-3 11-16,1-3-23 0,-1-2-156 16,0-1-267-16,4-2-197 0,1-4-354 0</inkml:trace>
  <inkml:trace contextRef="#ctx0" brushRef="#br0" timeOffset="55385.69">26520 830 2085 0,'0'0'505'15,"0"0"-286"-15,0 0-39 0,0 0-84 16,0 0-58-16,0 0-1 0,21-47-35 16,-6 34-4-16,0-1 2 0,4-2-4 15,-1-1-12-15,-3 0 16 0,2 0 0 16,-3 0-3-16,-5 2 2 0,1 0-34 15,-5 3-16-15,-2 0 51 0,-3 3 3 0,0 1-3 16,-1 1 0-16,-3 4 38 0,-2 0-16 16,-5 2-22-16,0 1-23 0,-5 3-12 15,-1 4 32-15,-4 4 0 0,0 1 2 16,2 3 0-16,1 2 1 0,4 0 2 16,3 0-2-16,5 2-13 0,3 0-3 0,3 1 16 15,4-1 38-15,7 2 1 0,7-3-39 16,5-1-13-16,7-2-74 0,4-5-80 15,4-3-275-15,18-7-190 0,-10-7-622 16</inkml:trace>
  <inkml:trace contextRef="#ctx0" brushRef="#br0" timeOffset="55685.58">26986 618 1488 0,'0'0'254'0,"0"0"-137"16,0 0-29-16,0 0 6 0,0 0 9 15,-66 12 46-15,52-4-9 0,2 2-34 16,0 1-57-16,3 1-24 0,1 2-22 16,4-1-2-16,0-1-1 0,3 0 0 0,1-2 13 15,0-2-13-15,4-4-15 16,2 1-2-16,4-3 17 0,1-2 4 0,3 0-4 16,2-3-58-16,-1-1 9 0,-1-3 39 15,-2 1 7-15,-4-1 6 0,1 2 78 16,-4 1-42-16,-2 4 19 0,-3-2 87 15,1 2-26-15,-1 0-119 0,0 2-74 16,0 1 6-16,0 4 68 0,0 2 78 16,-1 3-24-16,1 3-25 0,0 0-13 15,0 1 7-15,4 1-20 0,5-4-3 16,2 1-161-16,5-4-206 0,15-3-129 0,-3-3-151 16</inkml:trace>
  <inkml:trace contextRef="#ctx0" brushRef="#br0" timeOffset="56101.9">27484 626 352 0,'0'0'1573'0,"0"0"-1184"15,0 0-5-15,0 0-110 0,0 0-5 16,0 0-107-16,0 0-57 0,0 0-29 16,-55-35-38-16,39 41-3 0,3 3-7 15,-3 1 7-15,2 4-7 0,3 1-25 16,2 4-3-16,6 0-1 0,2-1 1 0,1-1 1 15,3-1-1-15,4-4-1 0,5-2-18 16,1-3-108-16,-1-4-63 0,5-3-53 16,2 0-32-16,-1-7-54 0,0-6-163 15,-1-3 135-15,-4-4 58 0,-1-4 110 16,-4-3 176-16,1-2 26 0,-4-2 130 16,-2-3-65-16,-1 0-78 0,0 1 144 15,0 3 12-15,-1 2 152 0,0 6 123 16,1 5-86-16,-1 4-69 0,0 6 24 0,-1 3-88 15,0 3-212-15,0 1-22 0,0 2-143 16,1 8-4-16,-1 5 169 0,0 6 48 16,0 6 3-16,0 7 35 0,0 3-4 15,2 3-28-15,3 0 41 0,-1 0 16 16,4-1-42-16,0-3-6 0,-3 0-23 16,3-1-18-16,-5-4-9 0,-2-4-13 15,-1-2-69-15,0-2-104 0,-4-6-182 0,-9-7-372 16,1-5-571-16</inkml:trace>
  <inkml:trace contextRef="#ctx0" brushRef="#br0" timeOffset="56907.81">21065 831 1079 0,'0'0'531'0,"0"0"-249"16,0 0-90-16,0 0-72 0,0 0-46 16,0 0-12-16,0 0-46 0,0 0 81 15,0 0 19-15,64-22-3 0,-31 14-19 16,2-1-43-16,5 1 1 0,0 0-34 15,-1-2-18-15,-3 3 0 0,-1 0-16 16,-9 1 14-16,-3 2-18 0,-6 2-25 0,-8 1-196 16,-3 1-251-16,-6 0-158 0,-7 2-335 15</inkml:trace>
  <inkml:trace contextRef="#ctx0" brushRef="#br0" timeOffset="57083.68">21303 768 668 0,'0'0'988'0,"0"0"-663"0,0 0-56 0,0 0-52 15,0 0-81-15,0 0-136 0,0 0-104 16,0 0 33-16,0 0 71 0,2 46 142 16,2-21-29-16,0 5-22 0,0 4-40 15,2 3-25-15,-2-1-24 0,-2 3 27 16,-2-4-29-16,0 0-1 0,0-1-19 16,0-2-160-16,0 1-227 0,0-8-213 15,0-8-847-15</inkml:trace>
  <inkml:trace contextRef="#ctx0" brushRef="#br0" timeOffset="57654.69">21730 969 1752 0,'0'0'373'0,"0"0"-230"15,0 0-20-15,-57 7 6 0,36 3-26 16,1 2-35-16,-1 3-29 0,1-1-16 15,4 3-23-15,1-2-16 0,8-1-13 16,2-2 16-16,3 2 10 0,2-4 0 16,1 0-46-16,5-5 14 0,3 1-7 15,4-5 3-15,1-1-9 0,1 0-33 0,2-9-74 16,0-1 18-16,0-2 105 0,-2-3 32 16,-5 3 40-16,1-2-37 0,-5-1 46 15,-2 2 35-15,-3 1 55 0,-1 2 23 16,0 2 15-16,0 1 16 0,0 1-7 15,-2 3 12-15,1 2-20 0,1-2-44 16,0 3-134-16,0 0-38 0,0 3-83 16,0 1-13-16,0 4 134 0,2 3 32 0,2 1-30 15,3 1 11-15,0 1-11 16,4 0-1-16,-1-1 25 0,5-2-14 0,-1-2 1 16,1-1 13-16,1-4-7 0,1-1-16 15,0-2 29-15,1-1-13 0,-2 0-19 16,1-4-46-16,-1-4-56 0,0-4-6 15,-5 0 9-15,1-2 45 0,-4-4 2 16,-1-1 49-16,-2-2-22 0,-2 1 21 0,-1 0 4 16,-2 1 16-16,0 0 16 0,0 2-6 15,-1 5 38-15,0 2 38 0,-2 3 13 16,3 2 9-16,-1 3-13 0,1 2-70 16,0 0-41-16,0 0-86 0,0 4-47 15,2 4 133-15,2 4 7 0,0 3 50 16,3 2 0-16,-1 2-16 0,1-1-19 15,2 0 7-15,-3-3-29 0,3-1 15 16,-3 1-2-16,1-4-10 0,-2-1-3 0,1-3-115 16,-2-1-228-16,-3-6-267 0,-1-3-606 15</inkml:trace>
  <inkml:trace contextRef="#ctx0" brushRef="#br0" timeOffset="57799.98">21807 703 1793 0,'0'0'253'0,"0"0"-156"0,0 0-97 16,0 0-110-16,0 0-3 0,0 0 93 15,0 0 1-15,0 0-20 0,-7 45-225 16,14-32-721-16</inkml:trace>
  <inkml:trace contextRef="#ctx0" brushRef="#br0" timeOffset="58134.11">22132 638 2083 0,'0'0'424'0,"0"0"-95"15,0 0-105-15,0 0-144 0,0 0-80 16,0 0-6-16,0 0 6 0,0 0 99 15,0 0 3-15,18 53-13 0,-9-29-19 16,-2 3 9-16,-1 4-37 0,3 1 34 16,-3 1-26-16,0 1-15 0,1 0-4 15,0 0 10-15,-3-5-12 0,3 0-11 16,-2-7 1-16,0-2-17 0,4-4-1 16,-4-1 0-16,0-4 3 0,-1-3-2 15,0-3 10-15,0 0-10 0,-3-3 11 16,0-2 2-16,-1 0 14 0,0 0 15 15,0 0 4-15,0 0-48 0,-1 0-89 0,-10-10-292 16,3 2-266-16,-5-3-781 0</inkml:trace>
  <inkml:trace contextRef="#ctx0" brushRef="#br0" timeOffset="141934.76">13815 9435 470 0,'0'0'361'15,"0"0"-145"-15,0 0 2 0,0 0 3 16,0 0-39-16,0 0-48 0,0 0-1 16,0 0 0-16,0 0-10 0,0 0 3 15,-8-7-9-15,8 7-53 0,0 0-28 16,-1 0-14-16,1 0-18 0,0 0 12 15,0 0 0-15,0 0-3 0,0 0 3 16,0 0 7-16,0 0-4 0,0 0 0 0,-1 0-6 16,0 0 0-16,-3 0-11 0,0 0-1 15,0 1-1-15,1 1 2 0,-1 0 2 16,1 0-4-16,-2 1 0 0,2-1-4 16,0 0 2-16,1 1-1 0,-2-1 1 15,1 1 1-15,-2 0 0 0,2 1 0 0,-1 1-11 16,1 0 12-16,-1 0 1 0,-2 1 0 15,0 0-1-15,2 1 1 0,-2 0 0 16,-2 1 0-16,3 1 0 0,-2 1-1 16,-1-2 1-16,3 3-1 0,0-2 0 15,-2 0-1-15,0 2 0 0,2-1 0 16,-2 0 1-16,1-1 0 0,-1 0 0 0,-1 1 2 16,1 0 2-16,-1-1-3 0,-2 2 1 15,3-2 1-15,-3 1 10 0,2 0 6 16,-3 0-3-16,3-1-3 0,-1 1-10 15,-2-1-2-15,2 1 2 0,-2 0-1 16,1-1 1-16,0 0 0 0,1-1 13 16,-3 0-16-16,4 1 0 0,-3-1 0 15,1 2 3-15,-1-1 1 0,-2 1-4 16,1-1 1-16,-1 2 2 0,1-2 10 16,1 0-12-16,-4 1 1 0,5-1 14 0,-3-1 0 15,2-1-13-15,0 1 14 0,3-1-15 16,-3 0 1-16,3 0 0 0,-2-2-1 15,1 2 0-15,-2-1 2 0,2 1-2 16,-4 2-2-16,2-2 2 0,-2 1 1 16,-3-1 10-16,3 0-11 0,-3 0-2 0,0-2 13 15,0 3-10-15,3-2 0 0,-3 0 10 16,0-2-10-16,0 1 1 0,3-2-1 16,-2 2-1-16,0-1 0 0,0 1 1 15,3-1-2-15,-2 0-1 0,1 0 0 16,0 1 2-16,0-2 0 0,2 3-1 15,-3-3 1-15,1 2-2 0,1-2 0 16,-1 1 2-16,0 0 1 0,2 0 13 16,-3-2 0-16,2 2 10 0,0 0-7 15,-2 0-3-15,3-1-3 0,-2 1-10 16,0-2 10-16,0 1-12 0,-2 0-1 16,3 2-2-16,-4-1 1 0,1 1-2 0,-4 0 1 15,1 2-1-15,-1-1 3 0,0 0 1 16,0 0-1-16,1-2 2 0,1 2 1 0,-1-2 13 15,0-1-15-15,2 1 2 0,1 0-2 16,2-1-1-16,-2 0 0 0,0-1-2 16,2 5-17-16,-3-3 17 0,-1 0-11 15,2 4 11-15,0-4-1 16,-1 3 3-16,-1-3 0 0,1 0 3 0,0 0 9 16,2-1 1-16,-2 1-11 0,1-1 2 15,-1-1 12-15,3 1-4 0,-2-3 1 16,-1 2 0-16,0 0 12 0,2 0 1 15,-3 1-23-15,1 0-2 0,-1-3 0 16,3 2 0-16,-2 0 2 0,2-1 13 16,-1 1-1-16,3-1-2 0,-3 1 6 15,1-1 7-15,2 0 3 0,-4 0 2 0,0 0-5 16,0-1 2-16,-1 1 14 0,0 1-1 16,-2-2-6-16,1 0-7 0,-1 2-5 15,0-2-1-15,1 2-3 0,0-2-3 16,0 1-14-16,-1 0 17 0,2-1-18 0,-2 1 1 15,0 0 1-15,-1 0 0 0,2-1 10 16,-2 2 0-16,2-2 12 0,0 0 3 16,0 0 10-16,2-2 6 0,2 1-6 15,0-2-7-15,-3 0-3 0,5 1 4 16,-3-2-20-16,0 1 1 0,0-1-11 16,0 0-1-16,-1 2-1 0,-4-1-16 15,-1-1 1-15,-1 1 14 0,-1 1-3 16,-2-1 2-16,0-1 2 0,2 0 1 15,1 0 3-15,-1-1 8 0,2 1 1 0,0-1-1 16,3-1 10-16,-1-1-6 16,2 0 0-16,-1-1-3 0,2 2 0 0,0-2-10 15,-2 2-1-15,1 1-1 0,-1-3 0 16,2 3-1-16,-2 0 2 0,4-1 0 16,-4 0 1-16,2 1-1 0,-2 1 1 0,1-3 9 15,2 2-12-15,-2 0-1 0,2-1 1 16,-2 0 0-16,2 1 0 0,0-1 0 15,0 0-1-15,-3 1 1 0,2-2 0 16,-1 2 0-16,2-1 2 0,-3 0 1 16,3-1-2-16,-4 1-1 0,1-1 2 15,1 2 1-15,0-2 10 0,0 2-10 16,-2-2-3-16,0 2 1 0,1 0-1 16,-1-1-2-16,0 0-17 0,1 2 19 15,0-1 1-15,4 1 15 0,-2-2-13 0,2 0 15 16,2-1-7-16,-2 1-11 15,0-4-3-15,-1 0 2 0,1 0 0 0,-3-1 1 16,-2 2 2-16,0-3 1 0,-1 3-3 16,-2-1 0-16,1 2-2 0,-3 0-11 15,0 1 12-15,-2-1-1 0,3 3 2 16,0-1 0-16,2 0 0 0,1 0 2 16,2 0 11-16,0 2-11 0,4-3 13 0,-2 1-13 15,2 1 2-15,0-2-2 0,3 2 1 16,-2-1 0-16,2 0 0 0,-1-1 0 15,1 1-3-15,-1 0 0 0,-1-1-2 16,0 0-1-16,-1 0 2 0,-4-1-1 16,1 1 2-16,-1 0 1 0,1 0 21 15,0 1-22-15,0 0 0 0,2 1-10 16,3 4 10-16,0-4 18 0,1 1-18 0,2 1-13 16,1 1 10-16,-1-1 1 0,3 1 0 15,0 0 0-15,-1-1 0 0,2 1 1 16,0 2-2-16,-2-3 2 0,1 1 1 15,2 1 2-15,-1-1 10 0,-1 0-10 16,2-1-1-16,0 0 1 0,0 0-2 16,-2 2-2-16,2-1-1 0,0 0 1 0,1 1-10 15,0 1 9-15,0-1-13 0,-1 0 14 16,2 1-10-16,-2-2 8 0,1 2 4 16,1 0 2-16,-2 0 1 0,-2-1 15 15,1-1 1-15,1 0-3 0,-2 1-4 16,-1-1 1-16,3 2-13 0,1-2-1 0,0 2 1 15,0-2 0-15,2 1-2 0,-2 0 0 16,2 0 0-16,0 0 1 0,1 0-2 16,0 1-9-16,0 0-4 0,0 0-12 15,0 0-6-15,0 0-4 0,0 0-2 16,0 0-18-16,0 1-11 0,0 2 13 16,1 2 34-16,4 3 6 0,0 2 15 15,1 3 1-15,3 2 0 0,2 2 0 16,2-2-1-16,2 4 1 0,-2 1-1 15,4 4 1-15,0 2 0 0,0-1-1 16,-3 3 0-16,2 0-2 0,-1 1-1 0,-1-1 2 16,-4-2 1-16,3-1-1 0,-5-1-1 15,1-4 3-15,-3 0 1 0,-2-3 0 16,0-4 12-16,-2-1-1 0,0-4 1 16,1-4-10-16,-3 1 29 0,0-4 8 0,1-1 14 15,-1 0 22-15,0 0 8 0,0 0 3 16,-1-1-27-16,-4-4-26 0,-1-2-16 15,0-3-16-15,-3-4 0 0,1-1-2 16,-4-3 0-16,2-2-15 0,-2-2 13 16,1 2-1-16,-1-1 1 0,3 2 0 15,-3 2 0-15,5 2 2 0,-2 1 0 16,2 2 0-16,1 1-1 0,-1 0 0 16,2 1-2-16,1 0 1 0,-1 1 1 15,-1-1 1-15,1 0 1 0,0-1 1 0,-1 3-1 16,-1-2-1-16,-1 2 0 0,2 0 0 15,-3 0 0-15,3 1 0 0,-3 0-1 16,4 2 1-16,0-2 0 0,1 2 0 16,-2 2 1-16,2-2-1 0,1 0-1 15,1 1-1-15,1 1 0 0,0 3-10 0,0-2 11 16,1 0-2-16,0 2-10 0,0 0 1 16,-1 0 9-16,1 0-16 0,0 0 0 15,0 0-6-15,0 0 7 0,0 0-1 16,0 0 3-16,0 0 4 0,0 0-4 15,2-2 16-15,1 0 0 0,3 1 13 16,2-2-10-16,-1-2 0 0,2 0-3 16,3-2 0-16,2 1-2 0,4-2 1 15,1 0 0-15,5-3 1 0,2 0 1 16,2 0-1-16,3-2 0 0,-1 0-12 16,2 0-4-16,-4 3 3 0,2-1 10 0,-5 1 1 15,-2 2-10-15,-4 3 10 0,-1-2 0 16,-4 4-2-16,-3-1 2 0,-1 0 2 15,-4 2 2-15,-2 1 17 0,-1-1 3 16,0 1 12-16,-3 1 10 0,0 0 9 0,0-2-13 16,0-1-21-16,0 1-19 0,0 0-1 15,0 1-14-15,0 1-4 16,0 0 0-16,0 0-3 0,0 0 1 0,0 0-4 16,0 0 0-16,0 0 9 0,0 0 4 15,0 0 11-15,0 0 1 0,0 0 0 16,0 0 0-16,0 0 0 0,0 0 0 15,0 0-3-15,0 0-12 0,0 0-1 16,0 0-2-16,0 0-8 0,0 0 0 16,0 0-2-16,0 1-3 0,-2-1 12 15,-1 4 16-15,0-1 0 0,0 2 1 0,-1 2-11 16,0 2 10-16,-2 1 0 0,0 0-10 16,3 1 11-16,-1 0-1 0,-2 3-9 15,2 3 8-15,0 3 4 0,-2 1-2 16,-3 6-17-16,3 0 16 0,-4 6-9 15,1 1-1-15,0 3 13 0,-1 1 10 0,0-1-8 16,1-4 11-16,4-4 31 16,0-4-12-16,-1-6-4 0,3-3 0 0,0-3-9 15,2-3-7-15,0-1-8 0,-1-1 22 16,1-4-11-16,0 1-12 0,0-2 13 16,0-1 3-16,0 0-1 0,0-1-2 15,1 1 0-15,0-2-4 0,0 0 4 16,0 0 2-16,-2 0 10 0,2 0-3 15,-1 0 3-15,1 0 3 0,0 0 0 16,0 0-9-16,0 0-3 0,0 0-4 0,-1 0 1 16,1 0-14-16,0 0-2 0,0 0-22 15,-2 2-24-15,-2 2-250 0,-17 6-378 16,0-1-742-16,-3 1-560 0</inkml:trace>
  <inkml:trace contextRef="#ctx0" brushRef="#br0" timeOffset="145586.6">16916 10149 1967 0,'0'0'431'0,"0"0"-266"15,0 0-23-15,0 0 61 0,0 0-49 16,0 0 25-16,-39-48-11 0,37 45 4 16,0 0-8-16,0 1-47 0,2 2-67 15,0 0-50-15,0 0-75 0,4 0-51 16,4 7 72-16,9 3 54 0,3 3 85 15,5 3 32-15,8 6-14 0,2 2-1 16,2 1-9-16,1 4-5 0,0-3 23 0,-1 3-33 16,0-2-25-16,-6-1-13 0,1-1-23 15,-5 2-17-15,-4-6-15 0,-2-1-28 16,-3-3-44-16,-6-3-128 0,-6-3-209 0,-6-4-337 16,-2-3-438-16,-6-4-591 0</inkml:trace>
  <inkml:trace contextRef="#ctx0" brushRef="#br0" timeOffset="145851.93">17307 9985 2856 0,'0'0'327'0,"0"0"-199"16,0 0-17-16,0 0-57 0,0 0-35 15,0 0 7-15,-55 14 9 0,33 13 31 0,-5 7 1 16,-11 14-20-16,-6 16-22 0,-10 15-3 15,2-2 6-15,2-4-2 0,11-15-14 16,13-22 7-16,6-9-6 0,6-7 43 16,4-9 16-16,-2 4 8 0,3-3 7 15,-2 0-15-15,7-5-26 0,0-1-24 0,2-4-6 16,1-1 12-16,1-1 18 16,0 0 7-16,0 0 2 0,3-3-27 0,2-3-28 15,5-1-89-15,2 0-126 0,10-10-152 16,-3 6-299-16,-1-2-1030 0</inkml:trace>
  <inkml:trace contextRef="#ctx0" brushRef="#br0" timeOffset="146850.35">16634 10897 1451 0,'0'0'352'0,"0"0"-209"0,0 0-79 15,0 0 27-15,0 0 52 0,0 0 61 16,0 0 25-16,0 0-52 0,0 0-45 16,0 0-84-16,-46 0-46 0,54 0 30 15,5 0 29-15,8-3 25 0,9-3 3 16,11-2 29-16,21-7 9 0,27-5-3 16,23-6 5-16,12 1 6 0,0 1-2 15,-7 3-30-15,-12 4-6 0,-1 0-42 0,-6 5 14 16,-7 1-51-16,-12 1-2 0,-14 2-15 15,-19 1 0-15,-14 1-1 0,-14 2-28 16,-6 2 3-16,0-1 25 0,-4-2 1 0,-3 1 27 16,-2 1 12-16,-3-1-2 15,0 1-38-15,-4 0-4 0,-3-1-20 0,-6 2-17 16,2 1 4-16,-4 1 0 16,-1 0-3-16,3 3-4 0,-2-1-78 0,1 4-104 15,2-1-146-15,-8 5-267 0,3 1-384 16,-1-4-539-16</inkml:trace>
  <inkml:trace contextRef="#ctx0" brushRef="#br0" timeOffset="147383.63">17068 11102 2572 0,'0'0'405'16,"0"0"-280"-16,0 0-96 0,0 0-10 0,0 0-3 16,0 0 54-16,0 0 42 0,-18 67 22 15,18-38 8-15,0 6-3 0,0 1-29 16,4 3-25-16,0 0-22 0,1-1-28 16,-1-4-6-16,3-5-11 0,0-3-16 15,-3-7 23-15,1-5-9 0,0-4-4 16,-2-6 7-16,-1-2 0 0,0-2 43 15,2-4 25-15,-1-6 6 0,3-7-22 16,-2-4-58-16,-2-7-13 0,-1-3 0 16,-1-2-3-16,-1 1-38 0,-4 0-5 0,0 1 12 15,2 2 3-15,-1 6 15 0,4 5 13 16,0 2 1-16,0 7-16 0,2 3 16 16,4 3-41-16,6 3-47 0,4 3 12 0,5 6 18 15,5 5 22-15,7 1 34 16,2 4 4-16,5 1 11 0,1 1 14 0,3-1 4 15,-3-3-1-15,-5-5-3 0,-2-3 10 16,-7-4-10-16,-3-5 6 0,-10 0 6 16,0-5 13-16,-6-8 27 0,-1-3-18 15,-4-7-37-15,-2-4-3 0,-1-3-8 16,-5-3-10-16,-7-2-2 0,-3-2 0 16,0 0-30-16,-3 0 3 0,2 4 6 15,1 4-9-15,6 7 3 0,1 5 10 16,4 6-26-16,3 5-30 0,1 4-54 15,0 2-112-15,0 4-196 0,2 5 21 0,6 7-130 16,-2-2-439-16</inkml:trace>
  <inkml:trace contextRef="#ctx0" brushRef="#br0" timeOffset="147560.89">17686 11097 798 0,'0'0'2564'0,"0"0"-2256"15,0 0-283-15,0 0 22 0,65-25 48 16,-34 17-4-16,6-4-3 0,1 1-44 16,3-2-18-16,-1 3-14 0,-1-2-12 15,-2 2 0-15,-1 0-22 0,-6 1-186 16,-7 0-146-16,-4 1-156 0,-12-2-280 16,-5 3-322-16</inkml:trace>
  <inkml:trace contextRef="#ctx0" brushRef="#br0" timeOffset="147772.71">17937 10967 150 0,'0'0'1422'0,"0"0"-1110"0,0 0-53 16,0 0-58-16,0 0-71 0,0 0 25 16,0 0-39-16,-23 48-33 0,31-28-6 15,5 3-12-15,0 5 47 0,1 3 0 0,0 3 25 16,1 5 19-16,-4 0 9 0,1 4 14 16,-3-2-3-16,-1-1-31 0,-4 0-42 15,-2-5-35-15,-1-2-18 0,-1-7-13 16,0-3-12-16,0-7-13 0,0-2 4 15,0-4-1-15,0-5 1 0,0-2-16 16,0-3-59-16,0 0-40 0,0-7-88 0,2-27-285 16,1 2-866-16,4-6-990 0</inkml:trace>
  <inkml:trace contextRef="#ctx0" brushRef="#br0" timeOffset="148411.9">21015 9779 2055 0,'0'0'340'0,"0"0"-162"0,0 0 44 16,0 0 51-16,0 0-104 0,0 0-67 15,0 0-67-15,0 0-33 0,0 0 1 16,77-32 25-16,-48 41 30 0,0 4 43 0,2 2-22 15,-1 4-15-15,1 1-39 0,-3 1-22 16,-2 3-3-16,-2-2-19 0,0-2-73 16,-2-1-117-16,-3-2-110 0,6-7-167 15,-5-4-294-15,-3-4-722 0</inkml:trace>
  <inkml:trace contextRef="#ctx0" brushRef="#br0" timeOffset="148766.46">21559 9756 2119 0,'0'0'378'0,"0"0"-104"0,0 0 38 16,0 0-101-16,0 0-125 0,0 0-86 16,0 0 0-16,0 0 3 0,0 0 54 15,-32 50-6-15,19-23-10 0,-2 4-22 16,3 1 7-16,-1-1 12 0,1 0-16 16,4-2 3-16,1-2-22 0,-1-3 13 15,4-2-3-15,1-5-10 0,0-1 16 0,1-3 6 16,1-4-3-16,-1-4 3 0,0 0-3 15,1-5 4-15,1 0 33 0,-1 0 20 16,0 0 13-16,0-7-45 0,-2 2-16 0,2-2-28 16,0 0 0-16,-1 1-1 0,1 2-1 15,0 1-1-15,0 2 0 0,1 1-12 16,0 0-26-16,0 0-29 0,0 1-39 16,0 6 15-16,0 3 91 0,0 5 12 15,0 2 17-15,0 4-7 0,0 1 6 16,2 3-26-16,1 1 14 0,-1 1 2 15,2-2-18-15,1 0 0 0,-1 2-314 16,-1-5-497-16,0-8-880 0</inkml:trace>
  <inkml:trace contextRef="#ctx0" brushRef="#br0" timeOffset="149716.79">21365 10672 1907 0,'0'0'385'15,"0"0"-129"-15,0 0-69 0,0 0 22 0,0 0-65 16,0 0-19-16,0 0-74 0,0 0-51 15,0 0 0-15,0 0 48 0,10 8 63 16,-2 19 4-16,0 4-8 0,-1 6-18 0,2-1-26 16,-1 2-29-16,2-2-8 15,-1-4-11-15,-1-5-14 0,3-4 12 0,-5-6 0 16,2-5 5-16,-3-3-14 0,-2-5 5 16,1-3-9-16,-2-1-28 0,2-7 15 15,-2-7-40-15,1-6-58 0,-1-2 16 16,-1-4 57-16,-1-3 19 0,0 0-37 15,0-1 43-15,0 2 11 0,1 3-43 16,2 5 45-16,1 3 11 0,4 4 46 16,-2 4-19-16,-1 2-38 0,4 5-13 15,0 2-57-15,4 2-15 0,2 9 15 0,2 3 70 16,3 4 16-16,4 3 73 0,0 4-23 16,1-2-2-16,0 1-7 0,0-5-10 15,0 0-6-15,-3-5-6 0,-2-2-10 16,-3-4 0-16,-4-4-6 0,-1-4 7 0,-4 0 24 15,-2-5 25-15,0-8-15 16,-4-4-29-16,-2-6-17 0,0-3-11 0,-4-3 22 16,-6-3-25-16,-1-2-2 0,-2 0-11 15,-3 0 1-15,4 3-5 0,0 6 4 16,2 4-5-16,2 7-4 0,4 5-10 16,2 3-78-16,1 6-164 0,1 0-329 15,2 7-404-15,3 3 250 0</inkml:trace>
  <inkml:trace contextRef="#ctx0" brushRef="#br0" timeOffset="150117.79">22177 10535 851 0,'0'0'2156'0,"0"0"-1725"0,0 0-180 15,0 0-176-15,0 0-46 0,0 0 52 16,0 0 57-16,-4 58-2 0,-2-27-30 0,0 5-22 15,-2 1-22-15,1 2-9 0,0-2-16 16,3-3-22-16,-1-2-2 0,3-6-10 16,1-1-2-16,0-7 14 0,1-4-14 15,0-6 15-15,0-1-16 0,-1-6-28 16,1-2 28-16,0-10 0 0,0-5 0 16,-2-9-161-16,1-7 18 0,-1-6 2 15,1-10-10-15,0-7 22 0,1 4 47 16,0 8 66-16,0 10 16 0,0 9 69 15,-1-2 34-15,1-2-15 0,-1 8 4 0,1 3 14 16,0 6-3-16,0 1-25 16,0 7-23-16,2 3-55 0,5 1-124 0,4 10-1 15,4 5 56-15,5 5 31 0,6 8 16 16,1 6 22-16,2 5 79 0,3 1-35 0,-2 1 55 16,2-1-27-16,-5-3-32 15,0-1-10-15,-5-6-30 0,-5-3-43 0,-5-5-53 16,-2-4-89-16,-5-4-193 0,-4-7-422 15,-1-6-401-15,0-2-479 0</inkml:trace>
  <inkml:trace contextRef="#ctx0" brushRef="#br0" timeOffset="150296.88">22063 10788 2841 0,'0'0'614'16,"0"0"-304"-16,0 0-74 0,0 0 80 15,0 0-71-15,0 0-116 0,0 0-104 16,0 0-25-16,77-48 18 0,-26 38-16 16,20 2-2-16,11-1-3 0,0 1-21 15,-18 2-59-15,-19-4-295 0,-21 2-867 0,-11-1-1631 16</inkml:trace>
  <inkml:trace contextRef="#ctx0" brushRef="#br0" timeOffset="151971.35">19049 11266 98 0,'0'0'313'0,"0"0"-199"16,0 0 78-16,0 0 56 0,0 0-30 16,0 0-71-16,0 0-14 0,0 0 10 0,0 0-68 15,0 0-10-15,-34-26 36 0,34 24-23 16,0-2 36-16,0 1 12 0,0 0 55 16,0-2-38-16,-1 4-1 0,0-2-13 15,1 1-4-15,-1 0-42 0,1 1-34 16,0 1-14-16,0 0-16 0,0 0-6 15,0 0-13-15,0 0-1 0,0 0 1 16,0 0 16-16,0 0 6 0,0 0 10 16,0-3 3-16,0 3 13 0,0 0 10 15,0 0-1-15,0 0-3 0,0 0-9 0,0 0-4 16,0 0 4-16,0 0-1 0,-1 0 0 16,1 0-12-16,0 0-1 0,0 0-8 15,0 0-20-15,0 0-1 0,0 0-2 16,0 0-2-16,0 0-17 0,0 0 16 0,0 0-16 15,0 0 0-15,0 0 0 0,0 0 6 16,0 0 11-16,0 0 0 0,0 0 1 16,0 0 0-16,0 0-1 0,0 0-1 15,0 0-9-15,0 0-4 0,0 0-3 16,0 0 16-16,4 0 2 0,1-1 1 16,2 0 16-16,-1 1-13 0,1-2-1 15,4 1 1-15,-2-1-2 0,2-1 0 16,2 0-1-16,1-1 1 0,3 1 1 15,0-1 1-15,2 0 10 0,-1 1-11 16,2-2 14-16,0-1 22 0,-1 1 22 0,2-1-22 16,-2 1-13-16,2-1-6 15,1 2 0-15,-1 0-16 0,1-1 16 0,-2 0-17 16,2-1-1-16,-1 2 1 0,0 0 14 16,1-1 0-16,0 2-1 0,-2-2 4 15,2 0 0-15,0 1 0 0,1-2 3 0,-1 0-10 16,4 1-10-16,-1 0 1 0,1-2 0 15,3 3-1-15,0-2 0 0,2-1-1 16,0 2-1-16,2-2-1 0,-1 2-12 16,2 0 13-16,-3-2 2 0,1 2 2 15,0-2-2-15,-3 2-1 0,0-2 2 16,1 2-1-16,-2-1-2 0,2 0 0 16,-2 3-2-16,2-3 0 0,-3 3-1 15,-1-1-1-15,-1 0-11 0,-1 1 15 16,-3-1 1-16,-2 1 2 0,-5 0 9 15,1 2-8-15,-2-3 18 0,-5 1 3 0,0-1-2 16,-2 2-5-16,-2-2 4 0,-2 2 0 16,0 0-9-16,-1 1-10 0,0-1 0 15,-1 0-2-15,0 2-1 0,1-2-1 16,-1 1-12-16,0 1 1 0,0 0 9 16,0-3-16-16,0 3-15 0,0-1-187 0,0 0-139 15,-6-1-167-15,-1 1-506 0,-4-2-605 0</inkml:trace>
  <inkml:trace contextRef="#ctx0" brushRef="#br0" timeOffset="152617.32">20157 10805 825 0,'0'0'1143'15,"0"0"-890"-15,0 0-52 0,0 0 70 16,0 0 6-16,0 0-25 0,0 0-28 16,0 0-66-16,0 0-22 0,0 0-57 0,0 0-79 15,-27-32-7-15,27 32-52 0,1 0-17 16,4 3 35-16,5-1 41 16,0 4 2-16,6 0 23 0,2 2 1 0,3-1-1 15,3 2-9-15,2-1 2 0,4 1 1 16,0-1-6-16,1 0-11 0,-2-2 0 0,1 1-1 15,-4-2-1-15,-4 2-1 0,-2-1 0 16,-4-2-2-16,-4 0 0 0,-1 0 3 16,-4-2 0-16,0-2 3 0,-1 1 16 15,-2-1 0-15,0 1 0 0,0-1 3 16,-1 0-10-16,-1 0 4 0,-2 0-4 16,1 0-12-16,-1 0-16 0,0 0-16 15,0 0-24-15,0 3-29 0,0 1 15 16,-3 2 58-16,-3 2 12 0,-1 3 1 15,-2 0 3-15,-3 2-2 0,-3 1 1 16,3 1-3-16,-1 0 1 0,-3 0-1 0,5 1-1 16,-3-2-12-16,5 1 12 0,-2-2-2 15,1 0 1-15,1 0 0 0,1-1 2 16,-2-2 1-16,5 0 11 0,-1-3 14 16,1-3 9-16,2-1 9 0,1 0-13 15,1-3 1-15,1 0 9 0,-1 0 12 0,1 0 10 16,0 0 3-16,0 0 7 0,0 0 8 15,0-3-9-15,0 0-54 0,0-1-15 16,0-3 10-16,0 1 12 0,0 0 3 16,-1-2 3-16,0 1-3 0,-3-1-7 15,0-1 10-15,-1-1 7 0,0-1-1 16,1-2 6-16,-1 1-15 0,-4-5-7 16,3 0-8-16,-1-3 5 0,-3-1 1 15,0-2-9-15,-2-3-10 0,-3 0-25 16,1 1-3-16,-6-1-52 0,-22-6-177 15,2 6-292-15,-6 3-981 0</inkml:trace>
  <inkml:trace contextRef="#ctx0" brushRef="#br0" timeOffset="155714.69">12209 8087 68 0,'0'0'731'0,"0"0"-500"16,0 0-97-16,0 0-1 0,0 0 40 15,0 0-43-15,0 0-19 0,0 0-30 16,0 0 26-16,0 0-26 0,-9-22-32 16,8 22-4-16,0-1 10 0,1 1 10 15,-1 0 10-15,0 0 19 0,1 0 6 0,-2 0-10 16,1 0-12-16,1 0-4 0,0 0-7 15,0 0-2-15,-1 0-7 0,1 0-1 16,0 0-5-16,0-1-17 0,0-1-35 16,0 2-10-16,0 0-28 0,0 0-23 15,0 0-39-15,0 3 20 0,5-1 44 16,-2 3 33-16,1-1-12 0,1 3 15 16,2 0 3-16,-1-1 20 0,0 3-7 15,1-1 7-15,2 2 6 0,-1-3 6 0,1 3-12 16,-1-1 12-16,3 1 7 0,-4-3 12 15,1 0-25-15,1-1-3 0,-2-2-7 16,2-1 13-16,-2-1 0 0,-1-2 3 16,4 2 4-16,-3-2 8 0,0 0 17 0,1 0 10 15,0-2 30-15,0 0 14 0,-2-4 5 16,0 0-6-16,3-2-17 0,-2-1-21 16,-1-4-6-16,2 1-20 0,-1-2-13 15,0-1-2-15,1-2-20 0,-2 0-3 16,3-4-15-16,0 1-15 0,-1-1 14 15,4 0-23-15,0 1 21 0,-3 4-18 16,2 0 19-16,-2 4-13 0,-3 2 14 16,1 3 1-16,-2 0 0 0,-2 2-1 15,0 2-15-15,-1 1-6 0,-2 2-3 0,1 0-25 16,0 0-35-16,-1 0-57 0,0 7-126 16,0 1-114-16,0 4-274 0,-2 1-324 15,-1-4-565-15</inkml:trace>
  <inkml:trace contextRef="#ctx0" brushRef="#br0" timeOffset="156466.56">13254 8043 848 0,'0'0'348'0,"0"0"-94"0,0 0-36 16,0 0 10-16,0 0-1 0,0 0-33 16,0 0-74-16,0 0-1 0,0 0 27 15,0 0-47-15,-25-25-15 0,24 25-10 16,1 0-4-16,-1 0 4 0,1 0-10 16,0 0-16-16,0 0-22 0,0 0-26 15,0 0-38-15,0 0-54 0,0 3 2 0,0 1 80 16,0 3 10-16,2 1 16 0,4 2 7 15,-2 1-10-15,2 1-10 0,3 0 10 16,-3-2 6-16,1 1-6 16,2-3-12-16,-1-1 24 0,-1-3 10 0,1 0 4 15,-3-2 9-15,3-2 16 0,1 0 21 0,-1 0 52 16,6-6 9-16,0 1-71 0,0-4-37 16,3-2-13-16,0-1-9 0,-1-1 9 15,0-1-9-15,-4 0-16 0,1-1 22 16,-3 1 6-16,0 0-15 0,-4 1-10 15,3 1 13-15,-5 2-4 0,0 1 1 16,-1 1-13-16,-1 2 2 0,0 0 0 16,0 3-2-16,1-1-13 0,-2 2-9 15,1-1-6-15,-1 3 0 0,0 0 3 16,0 0-4-16,1 0-2 0,-1 0-1 0,0 0 10 16,1 0-9-16,0 0-83 15,-1 3-274-15,-1-2-257 0,0 2-563 0</inkml:trace>
  <inkml:trace contextRef="#ctx0" brushRef="#br0" timeOffset="157302.07">14298 8003 1179 0,'0'0'387'0,"0"0"-195"0,0 0-36 0,0 0 3 16,0 0-52-16,0 0-61 15,0 0-45-15,0 0 0 0,0 0 20 0,0 0 31 16,0 0 10-16,3 15 18 0,-1-10 46 16,0 0-16-16,1 0-4 0,3 1 4 15,-3 1-17-15,1 1-13 0,1-1-6 16,2 1 5-16,-1 2-21 0,2-1-10 16,2 0-7-16,-2 1 4 0,3-3-10 0,-3 1 3 15,3-3-3-15,-3-1-10 0,2-2 0 16,-2 1 13-16,0-3 4 0,3 0 2 15,-2-1 0-15,3-5-3 0,2-1 9 16,-2-3 1-16,3-2 12 0,-1-2 31 16,0-3 22-16,1-1-57 0,2-1-27 15,-2-2-7-15,1 1-1 0,-1 1-22 16,1 1 23-16,-3 1-22 0,0 3-3 16,-1 2-2-16,-4 0 1 0,3 2 1 15,-5 2 0-15,-1 2 0 0,1 1-3 0,-4 0 0 16,0 5-9-16,0-3 9 0,-1 2-10 15,-1 0 11-15,0 1-13 0,0 0 2 16,0 0-3-16,0 0-8 0,1 0-20 0,-1 0-3 16,0 0 7-16,0 0-5 0,2 0 4 15,-1 0-31-15,0 3-231 0,-1-1-469 16,0-2-1322-16,-5-5 1335 0</inkml:trace>
  <inkml:trace contextRef="#ctx0" brushRef="#br0" timeOffset="159950.62">12655 8015 1039 0,'0'0'423'0,"0"0"-250"15,0 0-43-15,0 0 13 0,0 0 19 16,0 0 19-16,0 0-51 0,0 0-20 0,0 0-17 16,0 0-41-16,0-24-33 0,0 23-17 15,0 0 1-15,0-2 29 0,1 2 19 16,1-3 20-16,-1 2 19 0,0 0 16 16,2-1 26-16,-2 0-17 0,-1 1-10 15,0-2-19-15,0 1-42 0,0 2-25 16,-5-3-19-16,2 3-1 0,0-2-15 0,-1 0 4 15,0 2-1-15,-2-1 0 0,1 0 13 16,2 0 0-16,-1 1 16 0,1-2-3 16,-2 0 12-16,2 0-22 0,-1 1 16 15,1-2-6-15,-1 0-10 0,1-1 16 16,-1 1-17-16,0-2-1 0,1 1-1 16,-1 1 0-16,-1 1 0 0,-2-1-25 15,2 1 3-15,-1 0-10 0,-3-1 7 0,0 3 6 16,-2-1-1-16,2 0 1 15,-4 0 0-15,3 1 18 0,-3 0 1 0,3 0 0 16,-2 0 3-16,0 0 10 0,4-1 6 16,0-1-6-16,-2 3-10 0,5-4 19 15,0 3-6-15,-1-1 0 0,1 1-13 16,1 0-3-16,-2-2-2 0,-1 2-10 16,2-1-8-16,-2 2-8 0,-2 0-7 15,-1 0 0-15,-3 0 9 0,-1 0 11 0,2 3 2 16,-3-2 12-16,2 2 0 0,2 0 0 15,-2-2 0-15,6 3-2 0,-2-2 1 16,2 1-11-16,3-2-2 0,-1 2 2 16,-2 0 0-16,2-1-3 0,0 1 13 15,-3 1-13-15,2 0 3 0,0 1 10 0,-1-1 0 16,-1 1 2-16,2 1-2 0,-2-2 1 16,2 3-1-16,0-3 2 0,-2 2-1 15,3-2 2-15,0 1 0 0,1 1 0 16,-2 0-13-16,2-1-6 0,0 0-7 15,1 2 7-15,-1-1 3 0,-2 2 14 16,2 0 2-16,-1 1 2 0,-1-1 10 16,0 2-11-16,1-1-2 0,1 0 0 15,0-1-1-15,1-1-14 0,-2 0 16 16,3 1 2-16,-1-1-2 0,2-2 1 0,0 0-2 16,0 1 0-16,0 0-2 0,1-1 0 15,0 1 3-15,0-1 0 0,0 2 0 16,-1-1 0-16,1 1 0 0,0 1-3 15,0-1 2-15,0 1-2 0,0 2 0 0,0-2 0 16,0 2 2-16,0-1-3 0,1-1-12 16,1 1 0-16,0 1 13 0,2-2 3 15,-1-1 0-15,2 2 3 0,-2-3 11 16,1 0-13-16,-2 0-1 0,1-1 0 16,0 0 1-16,1-1 0 0,-1 0 3 15,0 1-2-15,-1-2-2 0,0 2 1 16,0 0 0-16,1 0 2 0,2 0 10 15,-2-1-11-15,1 0 1 0,0 0 13 16,2 0 0-16,2 0 3 0,-2 0 1 16,0 1-1-16,3-3 3 0,-2 0-6 0,1 0 0 15,-1 0-3-15,1 0 0 0,0-1-1 16,-2 0-8-16,-1 1 8 0,1-2-9 16,0 2-1-16,-2-1 0 0,1 0-1 15,-1 0 1-15,2 0-2 0,-1 0 2 16,0-1 11-16,3 1 3 0,-2 0-3 15,1-1-1-15,3 0-9 0,-3 0 1 0,2 0 8 16,-3 0-9-16,1 0-1 0,1 0 10 16,-2 0-8-16,-1 0 11 0,3 0 1 15,-1 0 7-15,-2 0 5 0,2-2 7 16,1 0 0-16,0-1-3 0,0 1-4 16,-1 0-25-16,0 0 1 0,2-1-3 15,-3 1 0-15,1 1-1 0,0-1 0 16,-2 0-1-16,1-1-3 0,1 3 2 0,-2-2 1 15,-1 1 1-15,1 0 2 0,3-2 17 16,-3 1-15-16,0-1 18 0,1 1 0 16,-1-1 0-16,0-1 13 0,1 0-4 15,1 0 10-15,-1 0-3 0,-1-2-13 16,4 2 10-16,-2-2-13 0,-1 0 3 16,1 1-6-16,-1 0 15 0,0 0-6 15,1 0 4-15,-2 0-3 0,-1-2 5 0,1 1 13 16,3-2 3-16,-3-1 22 15,-1 1-1-15,1-2-24 0,0 2-16 0,-1-3 9 16,0-1 3-16,-1 1-9 0,0-2-3 16,0-3-3-16,0 1 6 0,-2-3-14 15,-1-3-20-15,0-2-12 0,-8-2-22 16,-1-2 6-16,-6 0-52 0,-24-15-327 16,2 10-400-16,-2 2-1450 0</inkml:trace>
  <inkml:trace contextRef="#ctx0" brushRef="#br0" timeOffset="194190.7">11970 8491 238 0,'0'0'186'0,"0"0"-39"16,0 0 22-16,0 0-25 16,0 0-4-16,0 0-39 0,0 0-23 0,0 0 29 15,0 0-2-15,2-17-24 16,-2 15 7-16,0 0-7 0,0 2 0 0,0-2-6 16,0 1-13-16,0-1-23 0,-3 1-20 15,2 0-19-15,1-1 1 0,-1 1 19 0,0-1-7 16,1 1 13-16,-1 0 3 0,0-2 7 15,0 3 9-15,1 0 17 0,-1-2-7 16,1 2-20-16,0 0-6 0,0-2-3 16,-1 2-10-16,0-2-3 0,1 2-11 15,-1-1 1-15,1 1 0 0,0-1 0 16,-1 0 0-16,1 0 10 0,0-1-12 16,0 1-1-16,0-1-25 0,0-1-5 15,1 0 11-15,0 0 19 0,1 2 0 16,-2-1-11-16,0 2 11 0,0 0 0 0,0 0-13 15,0 0-16-15,1 0-16 0,-1 0-10 16,0 0-7-16,0 0-6 0,0 0 26 16,0 2 40-16,0 0-2 0,0 1 2 15,-1 0 2-15,-1 0 0 0,1-1 1 16,-1 1 1-16,1 1-2 0,0-1 0 16,0-1-1-16,-1 1 0 0,0 0 1 15,1-1 1-15,0 0 16 0,0 0-4 0,1-2 16 16,0 0 3-16,0 0 1 0,0 0 2 15,0 0 4-15,0 0 0 0,0 0 6 16,0-2 11-16,2-1-18 0,5-1-18 16,0-3-18-16,4-1-1 0,0-1 1 15,1-1-1-15,-1 0 0 0,0 1 35 16,-4 1-33-16,1 1-1 0,-3 1 11 16,-3 2-9-16,0 2 15 0,-2 2 7 15,0-2-25-15,0 2-1 0,0 0-29 0,0 0-23 16,0 0-29-16,-2 0-10 0,-1 1 27 15,-2 2 8-15,-1 1 27 0,2 2 13 16,0 1-7-16,-1-1-3 0,0 0 7 16,-1 1 8-16,2 1 11 0,-1-1 13 15,-2 2 20-15,2-3-14 0,0 3 7 0,-3-3-3 16,3 0 6-16,3-3-3 0,-1 1-10 16,1-3 7-16,1 1 9 0,1-1 13 15,0-1 10-15,0 0 7 0,0 0 12 16,0 0 10-16,0-4-29 0,3-1-55 15,2-3-14-15,3-2 11 0,2 0 1 16,1-1-1-16,-1 0 3 0,4 0 3 16,-4-2-3-16,3 2 0 0,-4 1-2 15,0 2-21-15,-3 2 22 0,-1 3-18 16,-3 1-7-16,-1 2-29 0,1 0-58 16,-2 1-23-16,0 3 84 0,0 3 52 15,-5 2 0-15,-1 2 3 0,0 1 0 0,-3 3-2 16,2 1 11-16,-4 1-11 0,4-1-2 15,0-1 1-15,-1-2 0 0,2-1 13 16,1-2-13-16,-2-2 2 0,3-1 2 16,1-2 12-16,1-3-3 0,0 0 3 0,1-1-3 15,1-1 13-15,0 0 45 0,0 0 42 16,0-4 0-16,4 0-106 0,3-6-7 16,5-1-36-16,2-4-19 0,0-1 30 15,3-1 23-15,0 1 2 0,-1-1 0 16,-1 2-25-16,-1 1 21 0,-2 2-5 15,-3 2 9-15,-1 3-1 0,-4 3-3 16,-2 3 1-16,-2 1-16 0,0 0-88 16,-1 1 0-16,-5 5 68 0,-5 5 3 0,-2 3 17 15,-3 3 19-15,-2 3-1 0,-2 4 0 16,0 0-2-16,0-1-10 0,2 2-4 16,3-4 15-16,3-3 1 0,3-4-1 15,4-6-11-15,3-3 13 0,0-3 0 16,2-2 28-16,0 0 43 0,0 0 4 15,0 0 3-15,0 0 16 0,1-3-7 0,5-1-68 16,4-4-17-16,2-2 11 0,3-4-11 16,2 0 1-16,1-1 24 0,3-5-25 15,0 2 11-15,-1 0-13 0,1-1 0 16,0 2 0-16,-4 1 0 0,-2 3 3 16,-2 1-6-16,-3 6-7 0,-2-1 9 15,-5 3-19-15,-1 4-9 0,-1 0-42 16,-1 0-58-16,0 3 3 0,-2 2 122 0,-3 4 4 15,-5 6 52-15,-1-1-26 0,-3 6-24 16,-2 1 0-16,2 3 2 0,-3-2 12 16,1 1 6-16,-2 0-18 0,1-4 22 15,-2-1-7-15,2-1-17 0,3-2 18 16,-1-3 2-16,3-1 4 0,4-5-23 16,2 0 17-16,2-6 6 0,1 3 12 15,3-3 46-15,0 0 10 0,3-5 9 0,5-5-64 16,3-3-39-16,7-3-20 0,3-5 17 15,7-4-18-15,-1 0 20 0,5-2-1 16,-1-1 0-16,2-1-14 0,-1 2-19 16,1 0 22-16,-6 3-10 0,0 3 7 15,-6 4 14-15,-7 5-11 0,-2 5-6 0,-8 2 17 16,-2 4-40-16,-2 1-58 16,-3 5 6-16,-6 5 58 0,-7 4 14 0,-4 7-1 15,-5 3-3-15,-5 6 25 0,0 3-21 16,-4 1 21-16,3-1-1 0,0-4 2 15,6 0-1-15,2-6-10 0,3-3 11 16,5-4 26-16,2-3 39 0,5-4-20 16,3-2-32-16,0-3-13 0,4-1 0 15,0-2 0-15,1-1 13 0,0 0 52 16,7-1 35-16,2-7-32 0,6-4-10 16,4 0-20-16,3-5-38 0,3-2 20 0,1-3-20 15,3-2 0-15,-3 0 0 0,2-3-4 16,0 3-15-16,-2 0-19 0,-2 3 38 15,-3 2-4-15,-5 5-5 0,-3 2 9 16,-7 5 19-16,-2 2-17 0,-2 3-2 16,-2 2-42-16,-1 1-90 0,-5 5 51 0,-7 6 16 15,1 2 33-15,-6 5 9 0,-2 4-5 16,-3 3 28-16,-1 3 0 0,-4 1-18 16,2 1 18-16,-2 1 16 0,-1-1 3 15,4-3-18-15,1-3-2 0,3-3 1 16,4-6-2-16,3-5 2 0,7-5 20 15,3-3-1-15,0 0 14 0,4-3 31 16,0 0 20-16,0 0 20 0,4-6-21 16,3-5-83-16,5-4-19 0,5-3 18 15,5-5-12-15,4-1-3 0,0-4 16 16,2-2 0-16,3-1-13 0,0-1 10 0,1 1-23 16,2 0 7-16,-6 0 6 0,0 5 13 15,-2 2-1-15,-5 7 1 0,-7 3-29 16,-2 4 25-16,-6 5-8 0,-1 3-18 15,-5 2-70-15,0 2-68 0,-7 7 158 0,-3 5 10 16,-6 7 49-16,-5 5 6 0,-3 6-23 16,-6 3-19-16,-1 3-10 0,-4 1 10 15,-1 1 7-15,2 0-7 0,0-5 0 16,2-2 9-16,5-4-6 0,3-6 7 16,5-5 29-16,2-5-4 0,4-2-3 15,4-5 0-15,3-2-19 0,1-2 0 16,3-1 9-16,2-1 30 0,0-1 12 15,5-5 32-15,4-6-109 0,7-5-7 16,4-2-31-16,5-8 37 0,2-2-1 0,7 0 2 16,1-6-16-16,2-1 14 15,0-1-56-15,3-1 26 0,1 3 9 0,-3 0 4 16,-2 5 17-16,-4 4 2 0,-6 2-1 16,-5 6 1-16,-6 5 2 0,-5 4-2 15,-5 4-16-15,-1 3-13 0,-4 2-49 0,0 4-67 16,-8 6 90-16,-3 5 55 0,-7 7 23 15,-5 6 0-15,-6 6-5 0,-2 4-17 16,-6 2-1-16,-3 2 13 0,-1 0 0 16,-1-1-12-16,-2-2 2 0,3 0-1 15,1-5 13-15,4-5-14 0,4-4-1 16,5-2 0-16,6-3-2 0,3-6 0 16,4-2 1-16,5-6 1 0,5-2 0 15,3-4 13-15,1 0 45 0,4-6 39 16,7-3-36-16,7-7-10 0,9-5-36 15,3-3-15-15,6-6 0 0,4-3 0 0,1-3 0 16,1-3-3-16,2 1-65 0,1-3 20 16,2 3 0-16,-4 1 19 0,-2 3 13 15,-6 4 14-15,-4 4-14 0,-7 5 3 16,-5 5 10-16,-4 5-20 0,-7 3 22 0,-1 4-19 16,-4 4 1-16,-3 0-49 0,0 0-74 15,-4 10 90-15,-6 5 52 0,-6 6 36 16,-5 6 6-16,-4 4-13 0,-6 6-6 15,-1 4-4-15,-5-1-3 0,0 1-13 16,1-1 10-16,1-1-12 0,0-3 2 16,5-4-2-16,0-4 0 0,6-4 21 15,3-4 14-15,5-8 12 0,5-2 10 16,2-3-22-16,6-6-33 0,1 1 0 16,2-2 33-16,0-1 25 0,7-4 51 0,8-7-48 15,5-5-22-15,5-2-39 0,7-8-2 16,2-5-1-16,6-4-17 0,2-4 4 15,9-10-25-15,-7 6-39 0,1-2 9 16,-3 4 46-16,-8 10 20 0,2-4-14 16,-7 7 13-16,-3 7 3 0,-9 5 2 15,-5 6 1-15,-6 3-3 0,-3 6-23 16,-3 2-57-16,-2 5-4 0,-7 7 84 0,-8 8 55 16,-5 7-17-16,-6 7-12 0,-6 7-10 15,-9 10-14-15,-9 10 1 0,-6 5-3 16,7-7 2-16,11-13-2 0,15-17 0 15,8-9-14-15,1-1 13 0,0-1 0 0,4-1 1 16,3-7 0-16,5-3 12 0,2-5-8 16,2-2 25-16,0 0 38 0,2-5 36 15,9-4-39-15,3-7-25 0,6-5-14 16,7-5-23-16,2-6 1 0,10-11-3 16,-3 4 3-16,0-3 3 0,3-1-6 15,-7 11-19-15,1-3-3 0,-5 6 20 16,-6 4-1-16,-5 9 2 0,-8 6 0 15,-2 3-12-15,-5 5-9 0,-2 2-81 16,-4 6 0-16,-7 5 73 0,-4 7 30 16,-7 10 42-16,-6 5-16 0,-9 10-23 15,-10 11 0-15,-7 5 0 0,5-5-1 0,10-14 0 16,10-16-2-16,10-7 0 0,-1-1 0 16,1 0 1-16,2-2 1 0,4-4 11 15,5-4 0-15,4-4-11 0,3-2 27 16,1 0 64-16,7-6-26 0,6-5-48 0,6-6-8 15,6-7-11-15,7-1 0 0,4-5 0 16,3-4-2-16,1-2 2 0,1-1-13 16,-1 2-6-16,-2 3-17 0,-6 5 1 15,-2 5 32-15,-7 5-10 0,-10 7-13 16,-1 6 1-16,-9 1-52 0,-3 6-49 16,-1 7 126-16,-11 6 29 0,-2 6 7 15,-7 6-1-15,-6 7-12 0,-1 1 2 16,-2 3-9-16,-1-3-14 0,3-1 1 15,0-5 9-15,6-5-10 0,3-7-1 16,8-5 2-16,1-4 10 0,4-3 32 0,3-5-31 16,2 0-12-16,1-1 22 0,2-1 37 15,7-7-7-15,5-4-18 0,6-4-14 16,3-6-9-16,7-1-13 0,0-4 0 16,3 1 0-16,-3 1 0 0,-1 1-13 0,-2 4 10 15,-4 2-13-15,-4 6 13 0,-6 4-17 16,-6 4-2-16,-2 3-23 0,-4 1-45 15,-1 8 52-15,-4 6 37 0,-4 2 1 16,-5 9 13-16,-6 0 9 0,-2 4-6 16,0 1-13-16,-3-1 10 0,2-3-13 15,2-2 0-15,2-5 0 0,2-5 2 16,7-2 1-16,1-7 0 0,5-2-1 16,2-3-1-16,1 0 47 0,2-3 29 15,7-4-36-15,4-6-16 0,5-4-24 16,5-5-2-16,5-1 1 0,0-4 0 0,0 2-2 15,1 2-1-15,-4 1-17 0,-4 5 8 16,-4 3 12-16,-6 4-1 0,-3 5-2 16,-4 3-9-16,-4 2-24 0,0 2-60 15,-3 6 51-15,-8 4 34 0,-1 7 11 16,-6 3 2-16,-3 4-1 0,0 3 12 0,-1-2 12 16,1 0-2-16,3-3-7 0,2-6-3 15,3-2-11-15,4-4 1 0,3-4 10 16,1-4 0-16,3-1-10 0,2-1-3 15,0-2 16-15,0 0 25 0,7-3 30 16,3-4-17-16,4-4-19 0,3-5-6 16,3 2-29-16,2-5 1 0,0 0 11 15,-1 1-12-15,-1 1 2 0,-4 3-2 16,-5 3 1-16,-3 5 1 0,-4 1-2 0,-2 3 0 16,-2 2-35-16,-1 1-58 15,-6 7 29-15,-2 4 39 0,-6 5 25 0,-1 3 50 16,-2 2-31-16,-1 2-3 0,1 0-15 15,1-4 2-15,3-2-2 0,5-3 2 16,-1-5 13-16,5-1-14 0,3-4-1 16,1-2-1-16,1-1 0 0,0-2 11 0,2-2 40 15,6-3 3-15,5-6-12 0,3-2-10 16,2-2-13-16,1-1-18 0,-3 0-1 16,2 1 2-16,-4 2-1 0,-1 2 1 15,-5 2 1-15,-4 4 10 0,-1 1 0 16,0 2-13-16,-3 2-1 0,0 0-47 15,0 4-35-15,-7 3 20 0,0 2 63 16,-6 4 37-16,1 0-15 0,-4 3-6 16,0 1-3-16,-1 0-1 0,-1-2 1 0,-1 1 0 15,-2 1-1-15,-1-2-12 0,-24 2-355 16,6-5-401-16,-2-1-1169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10-04T02:45:19.743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19315 2941 2236 0,'0'0'259'0,"0"0"-220"0,0 0 42 16,0 0 60-16,-3-51-57 0,2 41-26 15,0 1 6-15,-1-3 7 0,1 2 6 16,0 0-1-16,0 1-15 0,-1-2 9 0,1 0-16 16,-1-1 19-16,0 0 35 0,-1-1-22 15,-2 1-13-15,-1 0 31 0,1 3-29 16,0-3-34-16,-3 4 9 0,0-1-22 15,-3 2-9-15,1-1-18 0,-5 0-1 16,-1 2-9-16,0-4-7 0,-3 3 4 0,-2-1-1 16,-4 1 13-16,0-2 0 0,-2 1 13 15,-3-2-11-15,1 0 7 0,-3 0-8 16,2-3-1-16,-3 1 3 0,2 0 13 16,-3-1-16-16,2-2-1 0,-3 1 0 15,0-1-2-15,1 1 2 0,1 1 0 16,-3-1 1-16,2 0 0 0,1 0 0 15,-2-1 3-15,0 1-3 0,1 1-2 16,-2-1-20-16,-1 2 21 0,0 1-1 16,3 0 1-16,-1 0-1 0,0 0 2 15,1-1 0-15,0 3 0 0,-1-1 0 16,0 0 0-16,-2 1-3 0,0 1 0 16,-3 0-9-16,0 1 0 0,1 1 11 0,-1 1-1 15,2 2-14-15,0 1 13 0,3 0-9 16,2 1 11-16,0 0-12 0,3 1 12 15,0 0 1-15,2-1-2 0,0 1 0 0,1 0-14 16,1 0 14-16,-2 0 1 0,0 0 0 16,-2 0 1-16,-3 1-2 0,-1 1-11 15,-1 0 1-15,-1 0 10 0,-4 1-14 16,1 1-16-16,0 1 4 0,-1 0-7 16,0 1 13-16,1 0-6 0,2 0 15 15,3 1 11-15,-1 0-1 0,1-2 0 16,3 2-13-16,0-2-6 0,3 2 19 15,-1 0-13-15,3 0 3 0,1-2 12 16,-1 3-1-16,-1-1-14 0,2 2 13 0,0-1-13 16,-1-1 4-16,-2 1 9 0,3 1 1 15,-3 1-17-15,-1 0 0 0,2 1 17 16,-2-1-1-16,3 0-16 0,1 0-3 16,1-1 3-16,3 1 18 0,-1-1-1 15,1-1-9-15,1 2 11 0,-3-1 0 0,2 1-1 16,1 0 1-16,-1-1 1 0,0 0-1 15,2 1-2-15,-2-2 0 0,1 2 0 16,1 1 2-16,-1-1 0 0,-1 1 0 16,-1 0 0-16,-1 1 0 0,-1 0 0 15,1 3 0-15,-1-3-1 0,2 2 1 16,-2 0 1-16,2-2 12 0,2 0-12 16,0 1 0-16,3-3 1 0,1 2 2 15,-1-1-3-15,2 0-1 0,2 1 0 16,-1-1-3-16,-1 0-13 0,3 0 15 15,-3 2-3-15,1 1 4 0,-2 1 0 16,3-1 0-16,-4 1 13 0,1-1-12 0,-1 1 2 16,4 2-1-16,-3-5 24 0,3 4-23 15,2-3-3-15,-1-1-1 0,3 1 0 16,0 0 1-16,1-1 0 0,0 1-2 16,1-1 2-16,2-1 2 0,-3 1-2 15,3-1 0-15,1 3-3 0,-1-2 2 16,-1 3 1-16,2-2 2 0,0 2 23 0,-1-1-7 15,1 1-18-15,-1 0-1 0,3 1-10 16,1 1 10-16,1-1-1 0,0 4-13 16,1-1 11-16,3 0 1 0,2 0 0 15,1-1 3-15,-1 2 0 0,3-1 2 16,0-3 1-16,3 4 16 0,-2-4-6 16,4 2-13-16,-1-1 1 0,0 1 15 15,4 2-16-15,1-2-1 0,0 2 1 16,2 1 0-16,2 2 2 0,-1-1-2 0,4-1-1 15,2-1 0-15,-1 4 1 0,0-2 0 16,-1 0 0-16,2 2-1 0,-2-4-15 16,-2 1 15-16,0-1-1 0,-1-2 0 15,0 0-1-15,0 1 3 0,2-2 2 16,-2-1 9-16,2-1-10 0,1 0 2 16,0-3 22-16,4 1-11 0,-1 0-13 0,4-2-1 15,-1 0 1-15,3 0 14 0,1-1-15 16,1 0 4-16,3-2 5 0,1 0-9 15,1-1-1-15,5 0 1 0,-3 0 11 16,1 0-11-16,-1 0-1 0,-3-2-3 16,0 3-7-16,-3-1 10 0,-4-2 1 0,2 0-3 15,-4 0 2-15,-1 0-1 0,1 0 2 16,-2-1 0-16,-1-2 3 0,3 1 9 16,-1 0-11-16,3-2 12 0,1 0-10 15,0-1-1-15,3 0 10 0,1 0-12 16,1-1-2-16,0 0 2 0,2-2 0 15,0 0 1-15,-1 1-1 0,1-2 1 16,-3 1 0-16,-1-2 2 0,-4 1-1 0,0 1 11 16,-4 1-11-16,0-4 0 0,-3 4 1 15,-1-2 0-15,0 1 0 0,1 0 9 16,0-2-10-16,-1 1 0 0,5-1 11 16,0 0-12-16,4-2-1 0,2 2 1 15,-2-2-2-15,2 2 1 0,1-3-1 0,-3 2-1 16,-1-1-1-16,-1 1 3 0,-3 1 0 15,1-1 2-15,-4 1 1 0,-1-1 0 16,0 2-1-16,0-1 0 0,-3 0 11 16,1 0-10-16,-1 2 16 0,0-3-3 15,-2 1 3-15,1 0 6 0,0 0 0 16,-1-2-9-16,0 0 0 0,1 0-13 16,0-1 9-16,1 1 4 0,1-2 0 15,0 1 0-15,0 0-1 0,0-2 4 16,-1 1 3-16,0 0 9 0,-2-1-15 15,1 0 25-15,-2 1-9 0,0-1-16 0,1 0-4 16,1-2 23-16,-1 0-13 0,2-1-20 16,0 0 19-16,-2 0-5 0,1-1-14 15,-1 0 26-15,-1-2-15 0,0 2 8 16,-1-2 7-16,0-1-26 0,-1 1 17 16,0-1-17-16,1-1 11 0,0-2 1 0,-1 2-13 15,-2-2-1-15,-1 1 28 0,-1 1-26 16,-1 0 41-16,-1-1-21 0,-1 1 12 15,0 0 0-15,-3 0 9 0,2 0-9 16,-1-2-9-16,0 1-6 0,-2 1 2 16,0-3-5-16,1 0-1 0,-1-2-15 15,-1 0 2-15,-3-4 17 0,0 2-1 16,0 0-15-16,-2-2-1 0,0 2 17 16,0 0-19-16,0 0 1 0,-4 1 2 15,0 1-3-15,-2-1 2 0,-2 1 0 16,1 0-2-16,-2 0-19 0,-1 1 7 15,-1 0-10-15,-1 2-33 0,-5-1-34 0,-4 2-144 16,-21-6-174-16,4 5-647 0,-1-1-1073 0</inkml:trace>
  <inkml:trace contextRef="#ctx0" brushRef="#br0" timeOffset="18744.72">16044 6295 1479 0,'0'0'175'0,"0"0"-94"16,0 0 27-16,0 0-27 0,0 0-16 0,0 0 3 15,0 0-16-15,0 0-4 16,0 0 27-16,-2-12 3 0,2 12-17 0,0 0-35 16,0-1-10-16,6 0-16 0,-2 0 20 15,5-1 18-15,-1 1 14 0,4-1 6 16,-3-1 26-16,2 1-26 0,-1 0-6 16,0 2-20-16,-2-2-20 0,3 2-12 15,-3 0-3-15,0 0 1 0,2 0-11 16,-1 0 13-16,1 0 0 0,-1 0 3 15,3 0 0-15,-1 0 0 0,3 0 0 0,-1 0 13 16,2 0-15-16,0 0 12 16,4 0-11-16,-1 0-2 0,4 0 13 15,3 0 10-15,4 0-4 0,2 0-6 16,5 0 3-16,1-3-3 0,5 1 0 0,1 0-11 16,-1-1 14-16,1-2-13 0,-1 3 0 15,-1-1 13-15,-4 2 7 0,-1-1-7 0,-4 0-16 16,-1 2 0-16,-4 0 0 0,1-2 15 15,-2 2 10-15,-2 0-9 0,0 0-13 16,3 0-2-16,-1 0-1 0,1 0 2 16,4 0 1-16,-1 0-1 0,3 0 0 15,1 0 1-15,-1 0 1 0,4 0-2 16,-1 0 14-16,-2 0-4 0,0-2 3 16,0 1-14-16,-3 0 2 0,0 1-1 15,-3 0 1-15,0 0 10 0,-3 0-10 16,0 0 10-16,0 0-11 0,3 0 0 15,0 0 0-15,4 0 11 0,-1 0-10 16,3 0 16-16,2-1-17 0,-2-1 11 0,2-1-11 16,0 1 1-16,0-1 13 0,-2 1-3 15,3 0-12-15,-1-2 12 0,-3 0 22 16,1 0-3-16,0 0-19 0,-1 0-10 16,1 1 9-16,2-1-9 0,1 2 13 0,1-1-1 15,-1 0-15-15,4 1 0 0,-1 0-1 16,0 0 1-16,1 1 0 0,-1-1 4 15,-2 0-1-15,0 0 9 0,0 1-9 16,-3-2 0-16,-3 1 0 0,1 0 10 16,-3 0-12-16,1-1-1 0,-4 1 1 15,1-1-1-15,-4 3-1 0,-3-2-1 16,0 2-1-16,-2 0 0 0,-5 0 1 16,-1 0-1-16,-1 0 0 0,-5 0 1 15,-1 0 1-15,0 0 1 0,-3 0 0 0,-1 0 3 16,-1 0 13-16,0 0-4 0,-1 0 4 15,0 0-3-15,0 0-10 0,0 0-3 16,0 0-1-16,0 0-43 0,3 0-317 16,-1-2-298-16,1-1-721 0</inkml:trace>
  <inkml:trace contextRef="#ctx0" brushRef="#br0" timeOffset="20259.66">19712 6166 39 0,'0'0'450'16,"0"0"-257"-16,0 0-125 0,0 0-16 16,0 0 49-16,0 0 36 0,0 0-3 15,0 0-47-15,0 0-41 0,0 0-43 16,-2-2-3-16,2 2-3 0,1 0 3 15,7 0 65-15,-2 0 39 0,2 0 36 16,3 0-23-16,2 0-13 0,-2 0-10 0,4 0-16 16,-3 0-16-16,2-2-17 0,-1 2-22 15,-2 0-23-15,3 0-1 0,-2 0 1 16,0 0 2-16,3 0 21 0,3 0 6 16,0 0 7-16,4 0 6 0,2 0 3 15,1 0-3-15,4 0 13 0,1 0-13 0,-3-2-10 16,7 1-6-16,-2-1 3 15,-1 1-16-15,2-1 0 0,-1 2 0 0,2-2 0 16,1-1 0-16,1-1 6 0,0 4-6 16,4-4 0-16,0 1 7 0,1 0-17 15,1 1 10-15,0 1-12 0,0 0 18 16,-3 0-6-16,0 1 3 0,-3-1 13 16,-1 0-10-16,-2 0 1 0,1-1 2 15,-2-1 10-15,0 1-19 0,1 0 3 16,-1 0-13-16,2 2 23 0,1-3-13 0,1 1-12 15,0 1 1-15,2-1 0 0,1 2-1 16,0-2 0-16,1 2-1 0,1-2 1 16,-1 2-1-16,-1 0 3 0,-1 0 9 15,-1 0 4-15,-4 0 4 0,2-1 5 16,-2-1-9-16,1 0-3 0,2 0-10 16,2 1-1-16,1-1-2 0,1 0-2 0,0 1 2 15,0-1-3-15,0 2 3 0,-2-2-2 16,-3 2 1-16,0 0 0 0,-1-1 1 15,-5 0 1-15,0 0 12 0,-4-1 3 16,-2-1 3-16,-2 1 0 0,-1 0-3 16,0-1 10-16,-1 1-4 0,0 0 4 15,0 1-23-15,-2 0 10 0,-1-1-13 0,-1 0 1 16,1 2 12-16,-5-2-11 0,3 2 1 16,-6 0 10-16,1-2 0 0,-4 2-10 15,0-2 13-15,0 1 3 0,-3 1 3 16,0 0 0-16,-2 0-2 0,0 0 5 15,1 0 0-15,-1 0-15 0,0 0-10 16,0 0-19-16,0 0-3 0,0 0-1 16,0 0-2-16,1 0-23 0,2-1-150 0,1 0-333 15,1-4-753-15</inkml:trace>
  <inkml:trace contextRef="#ctx0" brushRef="#br0" timeOffset="21634.21">23204 6128 814 0,'0'0'228'0,"0"0"-117"16,0 0-56-16,0 0-29 0,0 0 10 15,0 0 36-15,0 0 51 0,0 0 11 16,0 0-43-16,0 0-42 0,6-5-47 0,0 5-2 16,1-2 0-16,4 1 22 0,1-1 30 15,3 0 25-15,2 2 8 0,1-3-7 16,4 0 16-16,1 1 29 0,3-2-13 0,4 1-32 16,0 1-24-16,4 0-12 0,2 1-16 15,0 0 3-15,5-1-6 0,1 1 9 16,3 0 0-16,0-1 10 0,1 2-16 15,2-2-10-15,2 1 13 0,-1 0 6 16,5 0-18-16,0 1 5 0,8-2-9 16,-8 2 3-16,2 0-14 0,0-1 13 15,0 1-15-15,15 0-2 0,9 1 0 16,2 2-17-16,-7 1 15 0,-7 0-17 16,-7-1 21-16,0-2 1 0,-1 2 15 0,-1-1-16 15,-2-2 2-15,-8 0 1 0,-9 0 13 16,-7 0-4-16,-3 0-11 0,7 0 17 15,4-1-5-15,6-1 3 0,-1-2 0 16,-1 0 4-16,-1 0-17 0,-1 1-3 16,2 0 0-16,1 1-1 0,-1-2 1 15,-1 4 3-15,0-1 13 0,-1 1-15 0,3 0 1 16,-3 0-2-16,0 0-1 0,-1 0 1 16,1 0-1-16,-1 1 1 0,-1 3 0 15,0-4 13-15,-1 2 0 0,0-1-10 16,-2-1 23-16,0 2-4 0,-4-2 7 15,1 0-1-15,-2 0-5 0,-2 0 6 16,2 0 6-16,-3 0-3 0,2-2-4 16,1-1-2-16,-2 3-10 0,3-2-15 15,-1 2 0-15,3 0 2 0,0 0 0 0,-1 0-2 16,-1 0 0-16,1 0 0 0,1 0 0 16,0 0 3-16,-2 0 8 0,3 0-10 15,0 0 14-15,0-2-3 0,2-1-11 16,-2 1 0-16,2-1-1 0,2 2-1 15,1-1-1-15,1 0-1 0,-2 0 1 16,-1 0 1-16,-3 1 1 0,-1-1 2 16,1 1 1-16,-4 0 8 0,-4 1-8 0,-1-3-3 15,-1 3 14-15,-4-2-13 0,-2 0 20 16,-4 1-3-16,-1 1 3 0,-6-2 7 16,2 2 2-16,-6-2 7 0,-1 2 10 15,-1-3 12-15,0 3 12 0,-2-2 1 0,0 2-26 16,-1 0-13-16,1-1-18 0,-1 1-16 15,-1 0-2-15,1-1-11 0,-1 1-6 16,0 0-9-16,0 0-10 0,0 0-12 16,0 0-234-16,0 0-226 0,-4-1-550 15,-3-3-733-15</inkml:trace>
  <inkml:trace contextRef="#ctx0" brushRef="#br0" timeOffset="124462.81">21324 2960 1273 0,'0'0'232'15,"0"0"-76"-15,0 0 6 0,0 0 59 16,0 0 25-16,-57-5-36 0,48 5-9 16,3-1-47-16,1 0-3 0,1-1 12 0,2 2-9 15,-1 0-15-15,2 0-28 0,1 0-31 16,0 0-33-16,0 0-25 0,0-1-22 16,0 1-16-16,9 0-12 0,6 0 28 15,14 0 127-15,27 0 33 0,33-6-46 16,36-4-64-16,15-1-31 0,-3-1-19 0,-15 3-2 15,-23 5-29-15,-13-2-1 0,-11 2 7 16,-21-1-20-16,-14 0-143 0,-13 2-77 16,-8-1-47-16,-2 1-2 0,0-2 54 15,-3 1 69-15,-8-1 78 0,-5-2 74 16,-1 1-9-16,-7-3-105 0,-6-2 82 16,-1 0 71-16,-1-1 214 0,-1 2-52 15,3 1 2-15,3 1-15 0,4 4-8 0,1-1-22 16,4 3 32-16,1 2-139 0,0 0-12 15,8 0-99-15,3 2 25 0,4 3 36 16,3 6 38-16,0 1 11 0,2 1 11 16,-2 3-19-16,-4 1 4 0,-1 0-5 15,-6 1-2-15,-1-1 13 0,-6-3 57 16,0 3 77-16,-7 1 35 0,-6-2-8 16,-6 4-28-16,-8-1-48 0,-3 3-64 15,-6 2-10-15,-3-2-24 0,1 2-198 16,3-1-161-16,-5 2-250 0,8-6-559 0</inkml:trace>
  <inkml:trace contextRef="#ctx0" brushRef="#br0" timeOffset="125559.78">22878 2846 1941 0,'0'0'570'0,"0"0"-570"0,0 0-100 15,0 0 77-15,0 0 23 0,0 0 33 16,0 0-11-16,23 53 17 0,-8-47 19 16,1-1 65-16,4-2 41 0,3-3 13 0,3-1 12 15,5-6-33-15,-1-5-19 0,4-3-17 16,-2-1-22-16,2-5-22 0,-3-3 0 16,-3 0-17-16,-2-3-9 0,1-2-18 15,-5-2 12-15,1 0-25 0,-2-1 13 0,0 1-13 16,-3 4-18-16,-1 3 1 0,-6 5 1 15,0 4 12-15,-3 6 17 0,-5 4-14 16,-1 2-18-16,0 3-35 0,2 0-88 16,0 3-56-16,1 6 97 0,4 1 57 15,1 4 12-15,1 1 13 0,0 2 0 16,0 0 0-16,-2-1 4 0,0-3 8 16,-1-3-9-16,-2-3 13 0,-2-2-3 15,0-2 2-15,-2-3 20 0,1 0 37 16,-1 0 44-16,2-4-5 0,2-3-55 15,2-5-15-15,-2-3-23 0,1 1 4 0,-2-1 6 16,-3 1-15-16,-2 1 2 0,0 2-13 16,0 1 29-16,-2 1-12 0,-3 2-7 15,-1 1-11-15,0 1-2 0,-5 1-23 16,-2 4-25-16,-6 0-13 0,-5 7-13 16,-7 6 37-16,-5 6 38 0,-4 7 16 0,-4 7-4 15,-5 12 7-15,-4 12 9 0,4 11-3 16,8 0-12-16,15-15 8 0,18-14-19 15,8-17 20-15,2 0 22 0,11 1 21 16,4 4 3-16,6 0 0 0,6-2-16 16,8-6-27-16,3-2-25 0,3-5-25 15,2-4-67-15,0-3-57 0,0-5-94 16,-5-4-75-16,-7-5-170 0,-1-3-80 16,-7-6-133-16,0-10-301 0</inkml:trace>
  <inkml:trace contextRef="#ctx0" brushRef="#br0" timeOffset="126392.61">23660 2900 1331 0,'0'0'504'0,"0"0"-66"0,0 0-47 16,1-53-5-16,-1 43-48 0,2 3-68 16,-2 0-84-16,1 4-45 0,-1 2-33 15,0 1-108-15,0 0 0 0,0 6-58 0,0 4 58 16,0 3 42-16,0 6 33 16,0 2-28-16,0 2-19 0,1 3-28 0,5-3-12 15,3-2 11-15,1 0-8 0,5-4 9 16,-2-4 16-16,2-3 12 0,1-3-6 15,-1-6 18-15,-3-1 22 0,4 0 6 0,-2-8-3 16,0-3-6-16,-2-4-27 0,0-4-32 16,-3-3-90-16,-6 0 31 0,-1-1 25 15,-2 2-15-15,-1 0 8 0,-4 4 29 16,-4 1 12-16,-2 3-1 0,2 3 0 16,-4 2-21-16,0 1 7 0,3 3 8 15,-3 1 7-15,4 3 15 0,0 0-15 16,3 0-25-16,2 0-9 0,2 3-16 15,2-1-22-15,0 0 18 0,0 2 44 16,6 0 10-16,4-2 36 0,5 1 33 16,6-3 9-16,7-3-13 0,2-2-21 0,2-2-20 15,-1 0-23-15,-1-1-1 0,-4 3-2 16,-5 2-26-16,0 3 0 0,-5 0-15 16,-4 3-10-16,-1 3 0 0,-3 6 12 15,-2 2 26-15,-4 3-7 0,-2 4-1 0,-1 1 10 16,-6 0 13-16,-1-1-2 0,-3-1-1 15,1-2 2-15,-2-1 1 0,3-2 2 16,0-2 11-16,4-5-13 0,1 0-13 16,2-4 11-16,2-3 2 0,0-1 22 15,0-2 91-15,8-7 59 0,6-5-93 16,5-6-79-16,3-4-3 0,1-2-8 16,1 0 11-16,-1 1 22 0,-1 0-22 15,-4 1 12-15,1 2-12 0,-3 1 25 16,-1 6-13-16,-5 3-2 0,0 3-10 15,-3 4-24-15,1 5-32 0,-1 0-81 0,1 4 3 16,6 6 69-16,-2 7 38 0,0 3 13 16,0 4 14-16,-4 1 25 0,3-1 7 15,-4 2-10-15,-1-5-9 0,2-1-11 16,-3-3 0-16,1-5 0 0,-1-2-1 16,-2-4 0-16,-1-5 11 0,1-1 17 0,0 0 52 15,3-5 49-15,5-7-40 0,0-3-68 16,4-6-10-16,0-1-11 0,1-3 11 15,-2 3-12-15,4-2-2 0,1 1 1 16,1 0-1-16,3 4 0 0,2-1-26 16,-1 4 10-16,2 4-19 0,-1 4-4 15,3 4-15-15,-3 4-12 0,-1 7 3 16,-1 5 8-16,-3 7 29 0,-2 6 8 16,-6 4 19-16,-5 0 1 0,-6 0-3 15,-1 2 3-15,-5-3 1 0,-6-5 15 16,-3-1 9-16,-2-5 47 0,-3-3 21 15,-2-3 25-15,-1-3-19 0,-1-4-6 0,-3-1-35 16,3-3-21-16,3 0-9 0,2-2-10 16,6-3-18-16,1 0-209 0,9-12-271 15,2 2-713-15,2-3-1540 0</inkml:trace>
  <inkml:trace contextRef="#ctx0" brushRef="#br0" timeOffset="126692.75">25112 2358 3220 0,'0'0'385'0,"0"0"-224"16,0 0 25-16,0 0 84 0,0 0-22 15,0 0-177-15,0 0-71 0,0 0-189 16,0 0 115-16,0 0 74 0,-4 47 46 16,6 3-27-16,5 10-19 0,5 15-1 0,-3 0 1 15,1-5 1-15,-4-11-1 16,-6-21-189-16,0-7-106 0,0-9-85 0,-2-5-143 16,-6 4-119-16,-2-1-7 0,-8 0-61 15</inkml:trace>
  <inkml:trace contextRef="#ctx0" brushRef="#br0" timeOffset="126959.56">25038 2958 713 0,'0'0'1098'0,"0"0"-611"0,-22-51 39 16,19 31-30-16,2-3-140 0,1 1-104 16,5-1-60-16,7-1-52 0,3 0 3 0,4 2-66 15,3 1-6-15,4 2-53 0,4 4-18 16,3 5-34-16,5 3-6 0,0 7-31 16,1 3 9-16,-2 8 6 0,-4 7 37 15,-3 5 19-15,-6 4 34 0,-6 2-34 16,-8 2 0-16,-5-1-15 0,-5-1-7 15,0-2 19-15,-7-4-22 0,0-5 23 0,-4-2-1 16,4-7 2-16,1-5 1 0,0-2 40 16,2-2 109-16,0-8 37 0,-1-8-122 15,3-7-39-15,2-7 2 0,1-6 63 16,10-4-90-16,5 0-22 0,5-2-52 16,3 5-12-16,3 2 0 0,2 4-25 15,-2 6-88-15,3 3-115 0,-2 4-226 16,13 3-187-16,-7 2-469 0</inkml:trace>
  <inkml:trace contextRef="#ctx0" brushRef="#br0" timeOffset="127509.27">25875 2588 851 0,'0'0'1313'16,"0"0"-867"-16,0 0-69 0,0 0 79 16,0 0-164-16,0 0-97 0,0 0-19 15,0 0-29-15,-72-19-29 0,51 21-47 16,-1 5-21-16,-1 2-4 0,0 4-12 0,3 3-34 15,2 2 0-15,3 3-37 0,4 1 18 16,5 0-8-16,4 0 15 0,2 1 12 16,3 0 16-16,7-2-16 0,2-3-13 15,3-2-80-15,3-4-3 0,1-4-13 16,2-6-32-16,2-2-7 0,-2-2-28 0,2-8-74 16,-2-3 68-16,-3-3 58 0,1-1 124 15,-4-5 20-15,-3 0 12 0,1-2 38 16,-2 0 93-16,-3 0 5 0,-1 3 18 15,0 3 18-15,-2 1 25 0,-2 6 20 16,-2 5 9-16,0 1 12 0,-1 3-38 16,0 2-186-16,1 0-46 0,-1 3-101 15,0 6-39-15,0 5 140 0,1 4 27 16,0 7-2-16,1 4-13 0,2 1 9 0,1 1-18 16,3-1-1-16,3-3 9 15,0-3-11-15,5-7-86 0,-1-2-30 0,2-6 0 16,-3-5-13-16,4-4 18 0,0-4 3 15,2-5-7-15,1-9-56 0,1-3 7 16,-2-6 1-16,-1 0 66 0,-1-4 97 16,-2-1 3-16,-4 1 31 0,1 1-2 0,-2 1 103 15,-2 3 10-15,-3 4 20 0,1 3 6 16,-3 5-32-16,0 6-7 0,-4 4 22 16,1 3-53-16,0 1-101 0,1 5-117 15,1 3-21-15,2 6 138 0,-2 5 86 16,0 3-31-16,-2 2-18 0,0 3-18 15,-1-1-19-15,0-1-58 0,1-2-71 16,0-3-173-16,1-5-157 0,1-5-298 16,1-3-503-16,-1-7-568 0</inkml:trace>
  <inkml:trace contextRef="#ctx0" brushRef="#br0" timeOffset="127609.11">26275 2428 1967 0,'0'0'738'16,"0"0"-417"-16,-12-44-129 0,7 30-86 15,3 7-106-15,1 2-48 0,1 5-276 0,1 9-804 16,5 1 50-16</inkml:trace>
  <inkml:trace contextRef="#ctx0" brushRef="#br0" timeOffset="128009.16">26555 2523 2591 0,'0'0'617'16,"0"0"-372"-16,0 0-191 0,0 0-52 16,0 0 77-16,0 0 54 0,0 0-7 0,24 55-16 15,-24-32-16-15,-6 2-15 0,-5 0-16 16,-1-1-23-16,-4-1-21 0,2-1-7 16,3-4 1-16,0-6-12 0,5-3 11 15,2-4-12-15,2-2 3 0,2-3 7 16,0-4 61-16,1-7-71 0,6-4-218 0,2-6 42 15,5-1 79-15,2-2 62 0,2 0 35 16,-2 2 20-16,0 0 37 0,-1 2 56 16,0 1-28-16,-3 3 33 0,1 3-3 15,-3 4-34-15,-1 2-17 0,-1 2-64 16,3 5-74-16,-2 4-44 0,5 6 24 16,-2 7 73-16,-3 2 21 0,3 6 90 15,-5 1-19-15,-1 1-40 0,1 1-3 16,-1-1-12-16,0-3-16 0,1-4-2 15,-1-3-26-15,0-7-9 0,3-4-69 16,-2-5-69-16,0-3-7 0,5-9-118 0,3-8-367 16,8-22-507-16,-4 3-300 0</inkml:trace>
  <inkml:trace contextRef="#ctx0" brushRef="#br0" timeOffset="128175.86">27029 2199 2194 0,'0'0'566'16,"0"0"-146"-16,0 0-98 0,0 0-322 0,0 0-255 15,0 0 255-15,0 0 130 0,-18 75-10 16,16-33-25-16,2 10 7 0,0 8 5 16,5 2 0-16,-3-10-32 0,-2-11-28 15,0-15-24-15,0 1 15 0,0 0-38 16,-2 2-189-16,-1-3-177 0,2-7-61 16,-4-11-123-16,0-6-277 0,-1-2-708 0</inkml:trace>
  <inkml:trace contextRef="#ctx0" brushRef="#br0" timeOffset="128304.73">26854 2544 2372 0,'0'0'1079'16,"0"0"-722"-16,0 0-23 0,0 0-120 15,0 0-90-15,0 0-25 0,0 0-22 0,0 0-77 16,0 0-74-16,59-31 13 0,-27 26 5 16,21-4 6-16,-7 1-390 0,-6-2-1151 15</inkml:trace>
  <inkml:trace contextRef="#ctx0" brushRef="#br0" timeOffset="128676.59">28111 2196 3104 0,'0'0'1141'0,"0"0"-971"0,0 0-52 15,0 0-62-15,0 0-56 0,0 0-4 16,0 0-79-16,0 0-47 0,0 0-25 0,0 0 61 15,11 0 94-15,2 26 112 0,-1 5 13 16,4 7-20-16,3 9-40 0,0 7-6 16,-2-4-56-16,-5-8 9 0,-1-6-10 15,-5-12 13-15,1 0-15 0,-2 0-24 16,-3-6-87-16,-2-4-113 0,0-7-149 16,-6-4-254-16,-13-8-135 0,1-7-355 15</inkml:trace>
  <inkml:trace contextRef="#ctx0" brushRef="#br0" timeOffset="128892.42">28082 2019 3247 0,'0'0'464'0,"0"0"-288"15,35-60-91-15,-11 40-73 0,8 1 7 16,2 2 64-16,2 5 26 0,2 5 0 0,-2 6-4 16,-3 2-18-16,-1 13-13 0,-5 4-15 15,-6 8-43-15,-9 6-16 0,-12 13 0 16,-16 12 13-16,-24 10 3 0,-15-2 12 15,1-12 8-15,5-15-36 0,18-15-18 16,1-1-142-16,1 1-104 0,-1 1-200 16,1 3-240-16,9-10-437 0,7-5-345 0</inkml:trace>
  <inkml:trace contextRef="#ctx0" brushRef="#br0" timeOffset="129575.63">28324 2372 1558 0,'0'0'1269'15,"0"0"-970"-15,58-38-76 0,-30 26-10 0,2-1-49 16,-2 4-12-16,-1 2-21 0,1 2-42 16,-4 4-17-16,-1 1-25 0,1 6-32 15,0 6-14-15,0 5-1 0,-5 7-15 0,-4 3 2 16,-4 5-18-16,-7 1-50 0,-4 1 17 16,-1-3 30-16,-9 0 5 0,-4-6 8 15,-2-4 21-15,0-3 0 0,3-5 12 16,-1-7 1-16,4-1 15 0,3-5 36 15,3-1 67-15,-1-8 2 0,0-4-77 16,4-6-41-16,1-7-15 0,9-4-34 16,3-3-56-16,9-3 9 0,7 4 24 15,2-2-2-15,6 2-17 0,0 4 54 16,1 2 3-16,-4 4-3 0,-1 4 20 16,-5 2-10-16,-5 6 12 0,-5 3 1 0,-6 2 30 15,-6 3-31-15,-2 2-13 16,-2 0-112-16,-1 5-14 0,0 6 139 0,0 2 129 15,0 6-12-15,-1 3-30 0,-1 2-20 16,-1 2-23-16,2-1-19 0,0 1-6 0,1-1-17 16,2-3-1-16,4-1 11 0,5-4 4 15,-1-3 6-15,4-4 12 0,1-1 3 16,-1-6-37-16,2-1-89 0,-3-2-42 16,-1-5-8-16,-3-4-12 0,-4-3 47 15,-4-1 6-15,-1-3-10 0,-6-1 79 16,-5 0 1-16,-4-2 24 0,1 2 4 15,-3 0 52-15,-1-1 72 0,2 4 0 16,3 0-30-16,0 2-6 0,5 2 44 16,0 3-53-16,3 2 9 0,4-1-4 15,1 2-1-15,1 0-24 0,8-1-59 0,5 0-40 16,7 0-31-16,5-2 30 0,6 2-5 16,2 0 18-16,0 0 15 0,2 2 13 15,-3-1 0-15,-3 1 0 0,-3 1-2 16,-3 0 1-16,-4 2-21 0,-6 0-18 15,1 7-17-15,-4 5-28 0,-1 3 16 16,1 9 69-16,-5 4 100 0,-2 7 82 0,-3 5-8 16,-1 4-56-16,0 3-34 0,-5 8-35 15,1-7-24-15,-3-2-4 0,3-3-8 16,1-11-11-16,0 0-2 0,0-3-25 16,0-10-74-16,-1-4-93 0,1-4-111 15,0-8-169-15,-5-8-282 0,1-5 46 16,1-6-1157-16</inkml:trace>
  <inkml:trace contextRef="#ctx0" brushRef="#br0" timeOffset="129775.49">29202 2246 3097 0,'0'0'651'0,"0"0"-320"16,0 0-162-16,28-57-169 0,-8 47-19 16,4 3-59-16,4 7 28 0,6 0-7 15,0 10 57-15,0 7 3 0,-1 7 67 16,-6 5-2-16,-8 4-21 0,-8 6-47 0,-11 1 0 15,-13 1-15-15,-11 1-17 0,-10-5-24 16,-5-1-29-16,-2-5 3 0,2-9-31 16,7-3-3-16,6-6-112 0,11-7-183 15,13-6-188-15,2-4-370 0,8-4-437 0</inkml:trace>
  <inkml:trace contextRef="#ctx0" brushRef="#br0" timeOffset="130858.76">29768 2193 1899 0,'0'0'1272'16,"0"0"-874"-16,0 0-22 0,0 0-94 16,0 0-37-16,0 0-44 0,0 0-81 15,0 0-117-15,0 0-3 0,0 0-25 16,0 0 25-16,-82 23-1 0,54 3-26 16,1 1-1-16,4 2 6 0,5-1 10 0,6-1 10 15,2-3 1-15,6-4-1 0,3-3 2 16,1-5-22-16,0-5-70 0,5-2 33 15,5-5 59-15,3 0 77 0,6-8-15 16,4-4-62-16,3-5 19 0,-1-2-16 16,-1 0 15-16,-3-1 1 0,-1-1-16 0,-1 2 21 15,-4 4-24-15,-3 1 19 0,-2 4-19 16,-4 3 0-16,-2 3 0 0,1 3-21 16,-2 1-93-16,2 5-87 0,1 6 93 15,4 4 105-15,2 4 3 0,2 3 12 16,4 3-10-16,0 1 23 0,3-2 3 15,2-2-28-15,1-3-6 0,5-4-162 16,1-7-102-16,3-4-74 0,-2-4-29 16,3-6 5-16,-5-6 7 0,-1-5-57 15,-4-4 106-15,-3-5-10 0,-2-3 107 0,-5-1 59 16,-6 1 156-16,-4 0 183 16,-4 0 207-16,-5 4-23 0,-10 4 35 0,-6 2-76 15,-4 7-168-15,-5 5-78 0,0 4-26 16,-2 3-12-16,5 5-18 0,3 5-24 0,3 2-29 15,2 4 16-15,4 2-13 0,3 1 26 16,3 0 9-16,6 1-8 0,2-2-1 16,1-2 29-16,7 1-16 0,7-2 38 15,4-4 13-15,6 0-7 0,2-2 14 16,7-2-20-16,0-2-13 0,-1-1-19 16,0-3-3-16,-4 3 0 0,-1-1-14 15,-1 1-2-15,-6 3-32 0,-1 6-32 16,-2 6-9-16,0 8 9 0,3 17 48 15,-2 18 16-15,-3 16 2 0,-10 6 21 16,-6-7 5-16,-12-13-12 0,-3-11-3 16,-1-10-10-16,1-12 13 0,3-8-16 0,0 0-18 15,-3 0 5-15,-3 0 11 0,-4 0 1 16,1-9-33-16,-2-3 34 0,-1-7 22 16,2-4 23-16,1-4 25 0,2-9-9 15,1-5 91-15,6-8-51 0,1-3 60 0,7-5-85 16,5-4-55-16,6-8 39 0,11 4 26 15,6-3-64-15,10-6-22 0,10 1-21 16,3 0 2-16,-4 7-23 0,-1 6-27 16,-2 6-6-16,4-5 18 0,13-14-3 15,-9 6-3-15,0 2 0 0,-5-1 47 16,-9 9 16-16,4-5 12 0,-7 4 4 16,-7 3 37-16,-6 3 42 0,-8 5-19 15,-7 5 18-15,-2 4-41 0,-6 3-28 16,-6 2 14-16,-4 5-39 0,0 3-16 15,-4 2-26-15,-1 5 12 0,1 7 30 0,-1 4 0 16,1 4 1-16,1 2 14 0,1 4-12 16,4 3-2-16,1-2-1 0,5 2 0 15,4-1 2-15,3-1 1 0,1-2 16 16,3-2-6-16,4-5 6 0,5-2-19 16,0-6 0-16,5-4-79 0,1-6 19 0,4-1-3 15,0-8-44-15,2-4-57 16,-3-6 15-16,-1-1 50 0,-5-3 99 0,1-2 35 15,-4 1 13-15,-3 2-13 0,1 1 105 16,-3 4 17-16,-2 3-15 0,0 3-13 16,1 4-19-16,-3 2 9 0,-1 3-17 15,-1 2-102-15,2 0-74 0,4 7-160 16,0 7 234-16,3 5 22 0,4 6 65 16,2 2-15-16,2 4-26 0,3 2-43 15,3-2 10-15,2 0-10 0,4-3-3 16,-2-5-106-16,0-4-64 0,-1-7-97 0,-3-7-202 15,-2-5-95-15,3-20-232 0,-6-1-827 16</inkml:trace>
  <inkml:trace contextRef="#ctx0" brushRef="#br0" timeOffset="131025.44">31153 1927 836 0,'0'0'2332'0,"0"0"-1969"0,-3-48-176 0,3 36-83 15,0 7-16-15,0 3-88 0,0 2-35 16,0 7-239-16,0 9 96 0,0 7 178 15,0 8 134-15,0 17-30 0,-4 16-38 16,2 13-18-16,1 7-4 0,1-9-28 16,0-9-16-16,3-11-57 0,1-6-234 15,-1-15-352-15,-1-8-342 0,-1-11-291 16</inkml:trace>
  <inkml:trace contextRef="#ctx0" brushRef="#br0" timeOffset="131208.91">31127 2334 2330 0,'0'0'1084'15,"0"0"-745"-15,30-60 10 0,-12 39-35 16,3 3-184-16,-1 1-62 0,3 5-15 0,1 2 17 16,-1 5 10-16,-2 3-12 0,1 2-19 15,0 5-34-15,-1 6 40 0,-2 4-15 16,-3 4-13-16,-5 5-27 0,-4 1 0 16,-6 4-15-16,-1-1-9 0,-10 1 5 15,-1 0-30-15,-6-2-82 0,1-2-171 16,0-3-253-16,6-6-602 0,3-10-558 0</inkml:trace>
  <inkml:trace contextRef="#ctx0" brushRef="#br0" timeOffset="131355.62">31542 2019 3720 0,'0'0'578'0,"0"0"-281"15,0 0-54-15,0 0-115 0,7-49-109 16,-6 47-19-16,0 2-68 0,1 1-110 15,2 9-93-15,0 6 91 0,9 18-183 0,0-3-586 16,-1-4-627-16</inkml:trace>
  <inkml:trace contextRef="#ctx0" brushRef="#br0" timeOffset="131941.6">31753 2263 3438 0,'0'0'493'0,"0"0"-232"0,0 0-84 16,0 0-112-16,0 0 52 0,0 0 31 15,0 0-148-15,0 0-89 0,0 0-13 16,0 0 102-16,0 0 28 0,17 66 15 16,-12-42-43-16,0 3-2 0,2 0-10 15,3-3-34-15,-1-3 27 0,1-4 19 16,-3-5-18-16,1-4-4 0,-4-3-3 16,1-5-3-16,0 0 28 0,3-8 34 15,1-4-34-15,3-5-80 0,-2-2 30 16,2-3 48-16,-2-3 0 0,2 0 2 15,2 2 0-15,-3-1 41 0,3 4-25 0,-3 2 15 16,3 3-29-16,-1 3 10 0,-1 3-12 16,4 3-34-16,-2 4-22 0,0 2-22 15,0 2-6-15,1 8-3 0,-5 3 29 0,2 5 18 16,-6 4 8-16,-1 3 31 0,-2 4 0 16,-3 2 1-16,0 0 1 0,-5-4 0 15,0 0 15-15,1-6-16 0,-2-5-26 16,1-5-2-16,2-5 26 0,1-4-5 15,1-2 7-15,-2-4 116 0,1-5-71 16,2-5-45-16,0-3-35 0,0-3-19 16,7-3 7-16,4 0-6 0,3-1-38 15,2 2 18-15,3 1 16 0,2 2 54 16,-1 4 3-16,1 1 25 0,-1 4 70 16,-2 2 6-16,1 3 15 0,-1 1-66 0,0 4-14 15,1 0-27-15,1 4-7 0,2 4-2 16,2 6 3-16,0 4 44 0,-1 5 6 15,0 0 25-15,-1 3-31 0,-3 0 12 16,-3-2 0-16,-1-2-28 0,-5-4-16 16,-1-2-3-16,-5-4-11 0,0-4 3 0,-2-4-3 15,-1-2 11-15,-1-1 53 0,0-1 18 16,0 0 9-16,-4-3 16 0,-2-4-108 16,-5-3-31-16,-3-1-224 0,-11-9-130 15,3 3-210-15,1-2-920 0</inkml:trace>
  <inkml:trace contextRef="#ctx0" brushRef="#br0" timeOffset="169652.2">26475 9351 638 0,'0'0'417'0,"0"0"-199"15,0 0-61-15,0 0-30 0,0 0-10 16,0 0 3-16,0 0-23 0,0 0 1 16,-3-12 12-16,3 11-13 0,0-1-22 0,0 0 6 15,0 0 0-15,0 2 3 16,0-1 3-16,0 0-10 0,0 0 4 0,0 1-4 15,0 0-16-15,0 0-22 0,0 0-7 16,-1 0-7-16,1 0-5 0,0 0 5 0,0 0 4 16,0 0-3-16,0 0-13 15,0 0-13-15,0 0 0 0,0 0 0 0,0 0-3 16,0 0-16-16,-1 0 3 0,1 0-6 16,-1 2 22-16,0-1 25 0,-1 3-2 15,1-1-7-15,-3 1-13 0,2 1 13 16,-1 0-14-16,1 0 1 0,-2 0-1 15,1 1-1-15,0 1 2 0,-2-1 0 16,1 2-2-16,1 1 1 0,-2-1 0 16,-2 1 1-16,2 1 10 0,1 0-12 15,-1 1 15-15,-2-1-14 0,1 2-2 16,0-3 2-16,-2 1 2 0,2 0-3 0,1-1 1 16,-4 1-1-16,3 0 1 15,1-2 0-15,-2 1-1 0,1-2 0 0,0 1 0 16,1 1 0-16,-2-1 1 0,2 0 1 0,-1 0-2 15,-2-2 0-15,2 3-1 0,-1-1 2 16,-2 1-1-16,1-1 2 0,-1-1 0 16,1 2 1-16,1-1-1 0,-4 1-2 15,4-1-1-15,-3 1 1 0,2-1-1 16,0 1 1-16,-2-1 18 0,1 0-19 16,-1 0 0-16,1 0 0 0,-2 1-1 15,3-2 1-15,-2 0 0 0,2 1 1 16,-2-1 0-16,3 1-1 0,-1-1-1 15,0 0 0-15,0 0-1 0,0-1 0 16,1 1 2-16,1 0 10 0,-2 0-9 16,1 0-1-16,1 1-3 0,-2-1 1 0,1 0 2 15,-2-1 11-15,-1 0 5 0,1 1-15 16,-3-2 2-16,2 2-1 0,-3 0 0 16,1-1 14-16,2-1-15 0,-4-1 1 15,4 1 0-15,-2 0 0 0,2 0 17 16,0 0-3-16,0 1-13 0,-1 0-1 0,3-2-1 15,-4 1 0-15,4-2 1 0,-3 2 0 16,1-1 0-16,0-1 1 0,1 1 0 16,-3-1-1-16,3 0 1 0,-3 3-1 15,2 0-2-15,-1-2 1 0,-1 1-2 16,1 0 1-16,-1 0 0 0,1 1 2 16,-3-2 1-16,3 1 0 0,-3 0 9 15,0-1-10-15,1 1 11 0,0-1-13 16,-2-1 13-16,3 1-10 0,0 0 10 0,-2-2-11 15,4 1 14-15,-2 1-14 0,2-1 1 16,-1 1-1-16,1-1-1 0,-2 1 1 16,1-1 1-16,-2 0 0 0,0 1-1 15,1 0 1-15,-2 0 0 0,-2-2 0 16,0 2-1-16,1 0 1 0,0 0 9 0,-2-1-12 16,1-1-1-16,2 2 0 15,0 1 0-15,-1-2 0 0,4 0 1 0,-2 1 2 16,-2-2-2-16,3 1 1 0,-1 0 1 15,-2-1-1-15,1 1 2 0,0 0 0 16,-3-2-1-16,2 2-1 0,0 0 0 16,-1 1 0-16,0-1-1 0,-1 1 2 15,3-1 0-15,-1-3 11 0,0 2-10 16,2 0 0-16,0-1 0 0,-1 0 10 16,1 1-12-16,0 0 1 0,-1-1 1 15,-1 0 0-15,2 1 0 0,-3 1-1 16,0-3 0-16,-1 2 1 0,2 0 0 0,-3-1 0 15,-1 1 0-15,1 0 0 0,-1 1 9 16,1-3-11-16,-1 2 2 0,2 0-1 16,3 1 1-16,-2 0 0 0,1-2 13 15,0 0-4-15,2-1-9 0,0 0-1 16,-4 0 17-16,4 1-16 0,-3-1 10 0,1 1-11 16,-3-1 0-16,0 1-1 0,0 1-1 15,-2-2-1-15,3 2 0 0,-4 0 0 16,1 0 0-16,2-1 0 0,-1 0 1 15,2 0 1-15,1-1 11 0,-1 0-9 16,5 0 1-16,-3 0 15 0,0 0-17 16,3 0 13-16,-3-1 1 0,0-1 0 15,-1 1 0-15,2 0-15 0,-5 1-1 16,-1 0-3-16,-1 0-13 0,-2 0 16 0,-3 0 0 16,2 0 2-16,-1 0 14 0,2 0 6 15,0 0 19-15,-2 0-4 0,3 0-5 16,1-4-4-16,0 4 0 0,0-3 1 15,2 0 5-15,0 1 1 0,2-3 0 16,1 1-4-16,0 3 0 0,0-2 0 16,1-1 1-16,2 0-17 0,-2 2-13 0,0-1 16 15,1-1-17-15,-2 0-2 0,-2 0 2 16,0 1-1-16,-2-1 0 0,-1-1-2 16,-1 2 0-16,-1 0 2 0,-2-1 11 15,-1 1-8-15,1-1 25 0,1 1-3 16,0-2 6-16,0 1 3 0,0-1 13 0,3 0 40 15,0 0-26-15,2 0-21 0,4 0-9 16,-2-2-3-16,3 2-10 0,-1 0 13 16,4-2-6-16,-2 1-10 0,4-2 0 15,-2 3-2-15,1-2-10 0,-1-1-1 16,1 1-2-16,-3 0-1 0,-1 0-1 16,0 2-11-16,-3-3 12 0,-2 1-11 15,-1 0 11-15,-2 0-2 0,-1 1-8 16,0-1 11-16,0 0 3 0,2 2 15 15,0-2-5-15,5 0-10 0,-3 0 18 0,1-1-18 16,2-1-2-16,-2 1 12 0,1-1-12 16,0 0-1-16,2 1 3 0,-3-1 0 15,2 1 17-15,-1-2-20 0,0 1-1 16,2-1-1-16,-3 0 1 0,0 1-1 16,0 1 0-16,0-1 0 0,0 1 1 15,0-1 0-15,4 1 1 0,-3-1 12 0,3 1-9 16,-2 0 0-16,4-1 0 0,-2 2 13 15,-2-2-16-15,3 1-2 0,-3-1-1 16,1 1 0-16,-1-1 2 0,2 1-3 16,-2 1 2-16,0 0 0 0,-1-1-1 15,0 1 1-15,2-2 1 0,-3 2-2 16,2-1-18-16,-2-1 19 0,1 1 1 16,0 0 0-16,2 0 1 0,-2 0 0 15,2-1 0-15,-2 1 0 0,0-1 12 16,4 1-12-16,-3 0-1 0,1 1 0 0,3-1-1 15,-2 2 2-15,1 0-1 0,1 0-1 16,0 1 1-16,3 1-1 0,-2-1 2 16,3 0 0-16,-1-2 2 0,2 1-1 15,0 0 0-15,-1-1-1 0,2 1-1 16,1 1-1-16,-3-2 1 0,3 2 0 0,-1-1-1 16,-1 0-2-16,2 2 1 15,-1-1-9-15,1 2 11 0,-1-1-1 0,1 1-16 16,1 0 16-16,-1 1-1 0,-2 0-1 15,3 1 1-15,1-1 0 0,0 2 1 16,0-2 1-16,-1 2 0 0,2-2 0 16,0 1 1-16,1 0 1 0,0 0 2 15,0 1 10-15,1-1-10 0,-2 0 0 16,1 0-2-16,0 1 0 0,1-1 0 0,-1 1-1 16,1 0 1-16,0 0 0 0,0 0-1 15,0 0 0-15,-1 0 0 0,1 0-1 16,0 0 0-16,0 0-2 0,0 0-13 15,0 0 13-15,0-1-15 0,0 1 6 16,0 0 8-16,0 0-17 0,0 0 3 16,0 0 5-16,0 0-2 0,0 0 12 0,0 0-22 15,0 0 0-15,0 0-9 0,0 0-6 16,0 2 13-16,2 3 14 0,2 0 12 16,-2 0 0-16,2 3-1 15,2-1 1-15,0 2-1 0,0 0 2 0,3 2 0 16,-1 3-3-16,1 0 0 0,-1 1-9 15,0 1 12-15,1 2-2 0,-3 1 2 16,0 0-2-16,3 2 0 0,-3 0-10 16,0-1 10-16,2 2 0 0,-2-2-17 15,0-2 16-15,2 0 3 0,-3-2 1 16,0-2-1-16,2-1 0 0,-3-2-1 16,-1-3 1-16,-1 1 1 0,-2-5 2 0,1 0 10 15,-1-2-12-15,0 0 2 0,0-2 9 16,0 0 4-16,0 0 8 0,0 0 10 15,0 0 6-15,0 0 19 0,0-2 9 0,-3-2-37 16,-1-2-30-16,-4-3 0 0,2-1 0 16,0 0 0-16,-2-2-1 0,2 2-1 15,-1 0 1-15,-1-1 0 0,2 1 0 16,-1-2-2-16,-2 2 1 0,3-2-1 16,-1 1 2-16,-2-2-1 0,2-1-13 15,-2 1 13-15,2-1-1 0,-1-1-13 16,-1 3 14-16,2-5 0 0,1 5-2 15,-1-2 2-15,4 1-12 0,-3 2 11 16,3 3 1-16,-1-1 0 0,2 3 1 0,0-1 0 16,1 2 0-16,1 1 0 15,-1 1 0-15,1 1-1 0,0 2 1 16,-1-2-1-16,1 1-2 0,0 0-12 0,0 0 12 16,0 1-10-16,0 0 11 0,0 0-1 15,0 0-22-15,1-2-2 0,2 2-4 16,4-2 9-16,0 1 4 0,2 1-1 0,4 0 7 15,3 0 11-15,2 0-1 0,3 0 2 16,2 0 1-16,3-2-1 0,4-1 0 16,-1 0 1-16,2 0 1 0,-2 0 1 15,-2-2-2-15,1 1 0 0,-3-1 1 16,-3 2-1-16,-1 0 0 0,-3-1-1 16,-2 2 0-16,-5-1 0 0,3 0 1 15,-5 1 1-15,2-1 10 0,1-1-9 16,-3 1-1-16,-1 1 1 0,1-1-2 0,-1 1-1 15,0 0 0-15,-3 1-1 0,0-1 0 16,-2 2-1-16,1-2 1 0,-1 2-3 16,-2 0-8-16,0-2 11 0,-1 2 0 15,0 0 1-15,0 0 1 0,0 0 18 16,1 0-16-16,-1 0 12 0,0 0-3 16,0 0 7-16,0-1-4 0,0 1 7 0,0 0-7 15,0 0 4-15,0 0-16 0,0 0 0 16,0 0 13-16,0 0-16 15,0 0-2-15,-1 0-17 0,-1 0 4 0,-3 0-1 16,1 0-9-16,1 0 1 0,-3 1-1 16,-1 1 0-16,0 2 7 0,-1-1 2 15,-2 2-2-15,3 2 2 0,-5 0 1 16,4 1 12-16,-2 1-16 0,1 3 4 0,-2 1 11 16,3 3-17-16,-4 1 8 0,2 1 13 15,-1 3 13-15,0-2 15 0,-1 1 12 16,3 2-18-16,-3-1-7 0,4-2-14 15,-2 1 15-15,2-1-15 0,1-1 0 16,0 1 0-16,2-2 1 0,0 0 13 16,-2-1 1-16,2 1-4 0,1-3-9 0,0-1 31 15,-2-1-12-15,2-2-10 16,0 0 7-16,-1-3-7 0,2 0 3 0,-2-3 1 16,4-1-1-16,-1-1 1 0,2-2 5 15,-1 1-3-15,1-1 4 0,0 0-1 16,0 0-5-16,0 0-1 0,-1 0-3 0,1 0 1 15,0 0 5-15,0 0-2 0,0 0-1 16,0 0-12-16,0 0 9 0,0 0-10 16,-1 0-2-16,-2 0-16 0,-5 0-218 15,-28 5-311-15,2-1-828 0,-7-1-1309 0</inkml:trace>
  <inkml:trace contextRef="#ctx0" brushRef="#br0" timeOffset="187614.53">26076 6335 297 0,'0'0'1034'0,"0"0"-904"0,0 0-9 16,0 0-1-16,0 0-19 0,0 0 55 15,0 0 6-15,0 0 45 0,0 0 3 16,0 0-36-16,-28-28-35 0,28 28-27 0,0 0-25 15,0 0-46-15,0-1-41 16,0 1-67-16,0 0-20 0,0 1-19 0,3 3 74 16,5 4 32-16,4 2 36 0,4 2 18 15,4 4 27-15,4-1 21 0,6 2 7 16,0 2-16-16,3 1-58 0,-1-1-16 0,1 1 13 16,-5-1 9-16,0-2-19 0,-6 0-21 15,-4-5-1-15,-4 1 0 0,-3-4 1 16,-4 0 1-16,2-1-2 0,-5-1-83 15,-1-1-99-15,-2-2-155 0,0-3-199 16,-1-2-93-16,0-5-504 0</inkml:trace>
  <inkml:trace contextRef="#ctx0" brushRef="#br0" timeOffset="187910.49">26460 6349 1406 0,'0'0'397'0,"0"0"-232"0,0 0 23 0,0 0 7 15,0 0-5-15,0 0-57 0,0 0-24 16,0 0-9-16,0 0-68 0,0 0-31 16,-39-10 22-16,25 23 15 0,-5 2-3 0,0 4 13 15,-4 2-12-15,0 2-11 0,-2 4-12 16,2-2 3-16,-1 0 10 0,1 0 9 16,1 0-10-16,2-4-2 0,2-2 21 15,3-4-9-15,4-1 10 0,1-4-23 16,5 0-20-16,2-3 11 0,-1-3-11 15,3 0-2-15,-1-2 0 0,1 0 0 16,1-2 0-16,0 0 3 0,0 0 10 16,0 2 6-16,0-2 10 0,0 0 15 15,0 0 13-15,0 0-6 0,0 0-51 16,0 0-109-16,-2 0-117 0,-3-4-257 0,0-2-723 16</inkml:trace>
  <inkml:trace contextRef="#ctx0" brushRef="#br0" timeOffset="188891.64">21643 6363 1383 0,'0'0'342'0,"0"0"-209"16,0 0 45-16,0 0-12 0,0 0-72 16,0 0-94-16,0 0-40 0,0 0 40 15,0 0 13-15,0 0 64 0,60 7 30 16,-40 2-4-16,0 3-12 0,2 2 5 15,1-1-12-15,1-1-36 0,-3 1-6 16,0-2-10-16,-3 1-16 0,-4-4-14 16,-2 2 18-16,-2-4-20 0,-2-1-87 0,-3-3-196 15,-1-3-293-15,-1-4-609 0</inkml:trace>
  <inkml:trace contextRef="#ctx0" brushRef="#br0" timeOffset="189431.74">22058 6312 627 0,'0'0'684'15,"0"0"-505"-15,0 0-22 0,0 0 2 16,0 0-19-16,0 0 18 0,0 0 8 16,0 0-56-16,0 0-94 0,0 0 16 15,0 0 14-15,-16-3 18 0,5 12-9 16,1 1-19-16,-1 0-7 0,3-2-7 15,0-1-20-15,-2 2-2 0,4 1 2 0,-2-1 15 16,4 1-16-16,-1-2 2 0,1-2 16 16,1 2-18-16,-1-3 15 0,2 2-3 15,0 0 0-15,1-1-10 0,0 1-1 16,1-1 2-16,0 0-3 0,0-2 1 16,0 1-2-16,0 0 1 0,0-2 0 15,0 2 1-15,0 0 0 0,0 0-1 0,0 1 0 16,0-1 1-16,-1 2-1 0,0 1 21 15,-3 1 17-15,0-1 25 0,-4 4-3 16,3-1 0-16,0 0-3 0,1 1-33 16,-1-1-25-16,2 0-16 0,2 0 0 15,1-1 0-15,0 1 3 0,0 0 12 16,3-1-2-16,3 2 1 0,-1-2 2 16,0-1 0-16,1 2 1 0,2-2 1 15,-4 0-2-15,0-3-1 0,-1 0 0 0,-2-3 1 16,0-1 18-16,0 0 33 0,-1-2 32 15,2 0 1-15,-2 0-5 0,0 0 7 16,0 0 9-16,0 0-16 0,0 0-25 16,0 0-25-16,0 0-7 0,0 0-3 15,0-2 12-15,1 2-9 0,1-2-22 0,-1-1-3 16,1 1-10-16,0-3-5 16,-2-2-201-16,0 1-262 0,-2-2-1043 15,-4 43-24-15</inkml:trace>
  <inkml:trace contextRef="#ctx0" brushRef="#br0" timeOffset="-121537">14614 923 277 0,'0'0'509'0,"0"0"-349"16,0 0-99-16,0 0 50 0,0 0 42 15,0 0-13-15,0 0 33 0,0 0 12 16,0 0-3-16,0-26-33 0,0 25-3 15,0-1-13-15,0-2-40 0,0 1-2 0,0 0 6 16,0 1-36-16,0 1-22 0,0 0 12 16,0-2 20-16,0 2 3 0,0-1 6 15,0 2 22-15,0-2-19 0,0 1-16 16,0 0 4-16,0-1-1 0,0-1-26 16,0 1-6-16,-3-1 7 0,1 1-17 15,1-3 1-15,-1 3-10 0,1-3-16 16,0 3 32-16,0-3-35 0,0 2 12 15,0 2-9-15,1 0 19 0,0 0 1 0,-1-1 8 16,1 2-6-16,0 0-9 0,0 0-16 16,0 0-12-16,0 0-32 0,0 0-28 15,0 0-42-15,0 7 6 0,4 3 95 16,1 7 13-16,4 5 32 0,-1 4-10 16,4 3-3-16,1 3-16 0,2 3 13 15,2-2 0-15,1 2-15 0,1-1 2 16,0 0 38-16,-1-2 29 0,0-3-22 15,0 0-7-15,1-3-4 0,-3-1-8 0,1-1-1 16,-2-3 0-16,-5 1 16 0,1-2 0 16,-4-1-3-16,0 0-3 0,0 0-3 15,-2-1-4-15,-1 2-9 0,0-1 13 16,0 0-17-16,0-2-5 0,-2-2 5 16,-1-5-16-16,0-1-1 0,-1-2 3 15,1-4-1-15,-1-1 22 0,0-2 3 16,0 0 9-16,0 0 0 0,0 0 13 0,0 0-1 15,0 0 10-15,0 0 0 0,0-2 3 16,0-1-4-16,0-3-18 0,0-2-21 16,0-3 5-16,0-2 7 0,0-2-13 15,0-2 4-15,0-2 5 0,0-5 10 0,2-2-18 16,1-3 5-16,1-5-12 0,3-11-10 16,1-12-2-16,-2-14 22 0,2-3-19 15,-3 3 0-15,-1 1 15 0,3 11-8 16,-2 2-10-16,1 6-21 0,0 12 18 15,0 11 0-15,-1 8-12 0,-1 3 15 16,1 0 0-16,1 0-3 0,-2 3 1 16,-1 1 2-16,-1 4 0 0,0 4-2 15,-1 1 1-15,-1 3-1 0,1 1-19 16,-1 0-22-16,0 0-27 0,0 0-47 16,0 3-105-16,0 3-11 0,-1 4 68 15,-2 5 10-15,1 1-154 0,1 3-190 0,1 6-138 16,0-6-138-16,1-3-684 0</inkml:trace>
  <inkml:trace contextRef="#ctx0" brushRef="#br0" timeOffset="-120976.59">14484 1276 98 0,'0'0'1186'0,"0"0"-994"16,0 0-68-16,0 0 6 0,0 0-13 16,0 0 0-16,0 0 22 0,0 0 27 0,0 0 2 15,0 0-45-15,-10-7-43 0,10 7-34 16,0 0-21-16,0 0-2 0,-1 0 6 16,1 0 16-16,0 0 16 0,0 0 10 15,-2 0 6-15,2 0-7 0,0 0-22 16,0 0-25-16,0 0-9 0,4 0-13 15,4 0 21-15,9 0 42 0,5-2 19 16,13-4 2-16,16 0-8 0,22-7-23 16,17-1-35-16,7-2-17 0,-7 2 0 0,-12 2 1 15,-15 3-1-15,-12 0-1 0,-13 4 15 16,-12 1-13-16,-6 2-2 0,1-2 0 16,-1 2 0-16,-2-1-1 0,-8 0 4 15,-2 2 21-15,-3 0 3 0,-5 0 4 0,1 1 15 16,-1 0 19-16,0 0 54 0,-1 0 78 15,-6-1-95-15,-2 0-103 0,1 1-40 16,-3 0 12-16,5 0 6 0,2 0 6 16,2 0-6-16,2 0-15 0,0 0-241 15,4 0-286-15,1 0-511 0,4-4-474 0,21 10 948 16</inkml:trace>
  <inkml:trace contextRef="#ctx0" brushRef="#br0" timeOffset="-119422.22">15348 1156 1119 0,'0'0'271'0,"0"0"-125"16,0 0 56-16,0 0 51 0,0 0-13 16,0 0 6-16,0 0-36 0,0 0 5 15,0 0-29-15,0 0-42 0,-31-31-42 16,30 27-25-16,1-2-20 0,0 0 13 15,1-1-7-15,3 0-28 0,4-3-19 16,1 1-16-16,5-1 0 0,2 0-1 0,4-2-2 16,3 2 1-16,1 0-10 0,1 1 10 15,4-1-11-15,-1 3-3 0,-2 4-3 16,1 0-6-16,-3 3-13 0,-3 0 3 16,-1 4-3-16,-3 4 12 0,-4 3 13 15,-1 4 13-15,-4-1 0 0,-4 5 16 0,-1 3-3 16,-3 0 0-16,-8 2-10 0,-2 0 13 15,-4 1-13-15,-3-2-1 0,0 0 0 16,0-3 14-16,3-2-13 0,-2-2 1 16,4-4 15-16,3-2-17 0,1-2 17 15,2-3 0-15,2-1-3 0,3-1-1 16,0-2-13-16,1-1 14 0,-1 0 0 16,1 0 16-16,0 0 25 0,0 0 18 15,0-5 10-15,5-3-47 0,4 0-36 16,1-4-2-16,3-1-2 0,0-2 0 0,3-1 0 15,2 0 2-15,-2-3 15 0,1 2-14 16,-3-2 10-16,3 0-10 0,-1-2 0 16,0 3 12-16,-1-1-13 0,-1 0 3 15,1 1 0-15,0 1-3 0,-3 0 3 0,4 0 22 16,-2 1-25-16,-2 0 1 0,2 0 12 16,-2 1-12-16,-2 2 1 0,0 2 1 15,-4 1 13-15,-3 2-1 0,0 2 8 16,-1 3 9-16,-2 1-10 0,2 2-7 15,-2 0-13-15,0 0-2 0,0 0-15 16,0 0-4-16,-6 0-29 0,1 0-18 16,-4 0 3-16,2 0 19 0,-3 2 19 15,2 1 6-15,3-1-3 0,0 0 19 16,0 1-13-16,1 0 16 0,1-2-1 16,0 0 1-16,0 2 1 0,-1 0 1 15,-1 1-1-15,0 1-1 0,-2 0-12 0,-2 4 12 16,2 0-2-16,-3 2 2 0,0 2-1 15,2 2 0-15,-2-2 2 0,1 3-1 16,1-1 0-16,3 2-3 0,2 1 0 16,2 0 1-16,1 2-11 0,2-1 13 15,4 2 2-15,5-2 1 0,2 3 13 0,3-2 6 16,3 0-20-16,3-4 14 0,3 2 12 16,3-4 10-16,1-3-1 0,5 0-2 15,0-6-1-15,-2-2-12 0,0-3 3 16,-4 0-2-16,-2-2-4 0,-3-2-18 15,-6 0 1-15,-2 0 1 0,-3 0 16 16,-5 2-16-16,-2-1 16 0,0 3-6 0,-2-1-10 16,-2 0 18-16,0 1 8 0,-1-1-5 15,0 1 1-15,0 0-9 0,0 0-13 16,0 0 0-16,0 0-2 0,0 0-1 16,0 0-3-16,0 0-16 0,0 0-2 15,-2-1-23-15,-10-4-358 0,3 2-400 16,-4-4-1580-16,49 23 1793 0</inkml:trace>
  <inkml:trace contextRef="#ctx0" brushRef="#br0" timeOffset="-115397.11">18121 734 1303 0,'0'0'198'16,"0"0"-103"-16,0 0-11 0,0 0 23 0,0 0 36 15,0 0 0-15,0 0 10 16,0 0-11-16,0 0-22 0,-15-7-17 0,14 7-16 16,1 0-16-16,0 0-10 0,0 0-19 15,-1 0 6-15,1 0-6 0,-1 0 12 16,1-1 1-16,0 1-10 0,0 0-10 16,0 0-23-16,1-1-12 0,8-2-20 15,1-1 6-15,7 1 14 0,2-2 3 16,4 0 10-16,2-2-10 0,3 0 9 15,0 2-10-15,0-1-1 0,2 0-1 16,-6 1-1-16,-1 2-2 0,-3 0 1 0,-3 1 0 16,-5 0-14-16,-4 2 13 0,-3-2-10 15,-2 2 12-15,0 0 1 0,-2 0 1 16,-1 0 12-16,0 0 3 0,0 0 3 16,0-1 3-16,0 1-2 0,0 0 8 15,0 0 14-15,0 0 6 0,0 0 0 16,0 0-1-16,0 0-5 0,0-1-1 0,0 1-6 15,0 0 3-15,0 0-3 0,0 0-16 16,0 0-17-16,0 0-2 0,0 0-3 16,0 0-16-16,0 0 6 0,0 0-3 15,0 0 0-15,0 0 1 0,0 0-4 16,0 0-7-16,0 0-6 0,0 0-15 0,0 0-7 16,1 2-17-16,0 3 71 0,3 2 0 15,-1 2 29-15,1 1 9 0,2 4 0 16,0 1-12-16,0 2 6 0,3 2-7 15,-2 1-3-15,1 4 10 0,3 1-3 16,-2 1 2-16,2 3-5 0,-1-1-4 16,1-1 13-16,-2 0-7 0,3-1 7 15,-5-2-13-15,1-1 0 0,-3 0-3 16,-2-2 11-16,-1 0-29 0,-1-1 0 16,-1-3 0-16,0-3 12 0,0-2 3 0,-1-1-4 15,0-2 1-15,0-3 6 0,-1 0 0 16,0-4-4-16,0 2 4 0,0-1 6 15,-4 0 6-15,1-1-2 0,-4 1 0 16,-4-1-10-16,-1 2-16 0,-2-1 9 0,-3 0-11 16,1-1 3-16,-3-2 8 0,1 3-12 15,1-2-1-15,0 1 0 0,2-1 1 16,2 0 3-16,6-1 19 0,1 0-3 16,3 0-4-16,2 0-2 0,3 0 8 15,0 0-7-15,0-2-14 0,0 0-115 16,0-2-137-16,5-2-86 0,5-5-67 15,-3 1-335-15,0 0-823 0</inkml:trace>
  <inkml:trace contextRef="#ctx0" brushRef="#br0" timeOffset="-114871.41">18161 995 104 0,'0'0'1381'15,"0"0"-1163"-15,0 0-121 0,0 0 63 16,0 0 96-16,0 0-33 0,0 0-78 16,0 0-6-16,0 0 3 0,0 0-33 15,-29 1-61-15,29-1-38 0,-1 0-10 0,1 0-4 16,0 0 2-16,0 0 2 0,2 2 39 15,6-2 60-15,5 0 29 0,5 0 9 16,6-5-33-16,5-2-31 0,8-1-22 16,1-3-19-16,3 0-14 0,2-2-15 15,-4 2 0-15,-3 2-2 0,-6 1-1 16,-2 3-2-16,-10 1-11 0,-4 1 0 16,-5 1-2-16,-5 0-1 0,-1 2 0 15,-3 0 16-15,0 0 9 0,0 0 23 16,-7 0-16-16,-3 0-16 0,0 2-19 15,-4 2 6-15,1 1-3 0,2-2-18 16,2 2-131-16,4 0-148 0,4-2-140 16,2-3-184-16,6 0-120 0</inkml:trace>
  <inkml:trace contextRef="#ctx0" brushRef="#br0" timeOffset="-113771.71">18864 915 1737 0,'0'0'289'16,"0"0"-105"-16,0 0 108 0,0 0-47 15,0 0 9-15,0 0-66 0,0 0 1 0,-47-50-46 16,45 42-20-16,0-1-44 0,2 1-25 16,0 2-7-16,0-2-19 0,0 3-6 15,0 3 0-15,0 0-3 0,1 1-19 16,-1 1-28-16,2 0-38 0,1 1-63 15,4 4 21-15,1 7 108 0,5 0 0 16,-2 5 70-16,5 0-29 0,1 0-10 16,2 0 7-16,2-2-9 0,-1-2-11 15,2-3 14-15,0-3-10 0,0-3 16 16,-1-4 9-16,0-3-3 0,0-5-43 0,-3-4-1 16,1-2-76-16,-5-6-49 0,-2 3 30 15,-1-4 44-15,-5-1-53 0,-1 1 31 16,-2-2 13-16,-2 3 12 0,-1-1-16 15,0 2 46-15,-2 1 17 0,-2 2 1 16,0 3 0-16,1 3 0 0,0 2 2 16,0 3 1-16,1 2 80 0,-1 1-7 0,3 2-6 15,-1 0-25-15,1 0-31 0,0 0-14 16,-1 0-3-16,1 0-16 0,0 0-9 16,0 0-1-16,0 0-3 0,0 0-6 15,-1 2 38-15,0 0 19 0,-2 3 29 16,2 0-13-16,0-1-6 0,-1 1 31 15,0 1-13-15,1-1-9 0,0 0-13 0,1 1 10 16,-1-1 15-16,1 1-9 0,0 1 3 16,0-1-6-16,0 2-13 0,0 3 0 15,0-1-9-15,0 2-4 0,3 1-12 16,1 2 1-16,1 1-1 0,2 1 12 16,0 2-11-16,0 1 1 0,4 4 20 15,-3 1 4-15,2 1-7 0,-2 2 6 16,3 0-13-16,-3 3-10 0,-1 1-2 15,3 2 2-15,-4 1 12 0,2 0-2 16,0-4 1-16,0-2-12 0,2-3 0 16,0-2 1-16,2 0-1 0,-1-3-1 0,1 0 1 15,1-1-1-15,-3-1-1 0,3-1-24 16,-3 0 6-16,0-1-15 0,-2-1 12 0,-2-2 0 16,0 1-13-16,-1-3 7 15,-3 1-4-15,1-3-8 0,-1 2 14 0,-1-3-5 16,1-1-1-16,-2-4 14 0,0 2 14 15,0-4-8-15,0 3 10 0,0-3-10 16,0 0 12-16,-3-1 13 0,0 0 9 16,-1 1 3-16,-3 0 7 0,-2-2-10 15,1 2-4-15,-3-2 4 0,3 0-6 16,-4 0-16-16,3 0 2 0,-3 0 23 16,2 0-12-16,-2 0-1 0,2-2-9 15,-4 0 22-15,3-2 2 0,0 0-2 16,-2-1 0-16,3 1-10 0,-4-1 1 0,4 0 9 15,-4-1-23-15,2 0 10 0,2-1 10 16,-3-1 62-16,3-1 15 0,-3-1-12 16,5 0-43-16,-2-4-7 0,4-2 12 15,0 0-18-15,1-5-16 0,5-1-13 0,0-3-2 16,5-1-18-16,4-1-1 0,3-2-2 16,4 0 20-16,6-2-12 0,4-1-24 15,5 2 34-15,4-2-31 0,6 2-52 16,-1 1-14-16,-1 4-124 0,10-8-243 15,-11 7-1000-15,-7 5-695 0</inkml:trace>
  <inkml:trace contextRef="#ctx0" brushRef="#br0" timeOffset="-112457.03">16853 1281 395 0,'0'0'391'0,"0"0"-137"16,0 0-42-16,0 0-14 0,0 0-25 16,0 0-30-16,0 0 26 0,0 0-30 15,0 0-38-15,0 0-43 0,-13-11-47 0,12 10-11 16,1 1-23-16,-1 0-9 0,1 0 9 16,0 0 20-16,0 0 3 0,0 0 3 15,0 0 10-15,0 0 3 0,0 0 10 16,0 0 0-16,0 0 10 0,0 0 15 0,0 0 17 15,2 0-3-15,5 0 38 16,6 0 20-16,4 0-10 0,7-5-23 0,8 1-7 16,3-1-25-16,7-4-29 0,6 1-13 15,2-3-16-15,2 1-2 0,-2 2 0 16,1-3 0-16,-6 2 1 0,-5 2 1 16,-4 2-1-16,-7-1 1 0,-5 2-2 15,-3 1-1-15,-2 2-10 0,-4-2 0 16,-2 2 12-16,-5-1-1 0,-2 1 1 15,-1 1 0-15,-4 0 0 0,0 0 1 16,-1-1 16-16,0 1 16 0,0-1 0 0,0 1 3 16,0-1-3-16,0 0 13 15,0 0-45-15,0-2-198 0,0 1-143 0,-5-5-112 16,2 2-193-16,0-3-945 0</inkml:trace>
  <inkml:trace contextRef="#ctx0" brushRef="#br0" timeOffset="-112096">17372 1056 316 0,'0'0'1573'0,"0"0"-1313"16,0 0-85-16,0 0-46 0,0 0-3 15,0 0-16-15,0 0-23 0,0 0-42 16,0 0-16-16,0 0-29 0,0 0-39 15,-2-1 13-15,14 1 10 0,0 1 15 16,5-1 1-16,2 3 0 0,2-1 2 0,2 1 0 16,0 1-2-16,2 1-11 0,-2-2 10 15,-2 2-1-15,-3 2-14 0,-3-3-6 16,-2 2 20-16,-1-2-2 0,-3 1 2 16,-4 0 0-16,2 0-11 0,-3-1 11 0,-2 1 2 15,1 0 25-15,-1-1 36 0,-1 0-9 16,-1 1-11-16,0-1 8 0,0 2 8 15,0 0 4-15,-3 0-9 0,-3 3-5 16,-2-2-18-16,1 3-3 0,-3 2-23 16,-3-1 23-16,-2 3-24 0,-1 1-2 15,-9 8-120-15,3-6-433 0,1-3-795 0</inkml:trace>
  <inkml:trace contextRef="#ctx0" brushRef="#br0" timeOffset="-72797.4">18867 1993 138 0,'0'0'535'0,"0"0"-294"0,0 0 3 15,0 0-61-15,0 0-1 0,0 0-23 16,0 0-51-16,0 0 57 0,0 0-51 16,0 0 3-16,0 0 35 0,-17-45-42 0,16 41-30 15,0 2 21-15,0-1-27 0,0 1-3 16,0 2-1-16,1 0-21 0,0 0-14 16,-1 0-16-16,1 0-16 0,0 0-3 15,-1 0-22-15,1-2 3 0,0 2 3 16,0 0 15-16,0 0 1 0,0 0 0 15,0 0 0-15,0 0 2 0,0 0 14 16,0 0 9-16,0 0 11 0,0 0-8 16,2-1-5-16,7-3 15 0,8-1 1 15,5-6-1-15,9-2-19 0,6-3-15 16,9-3-3-16,14-8 0 0,16-4 14 0,18-9 10 16,6-2-22-16,-5 1 42 0,-9 6-42 15,-16 7 13-15,-7 4-3 0,-12 5-13 16,-15 7 3-16,-13 2 23 0,-5 5-4 15,-4-2-19-15,-1 2-3 0,-1 0-1 16,-7 5-18-16,-3 0 9 0,-1 0 10 0,-1 0 50 16,0 0 24-16,0 0 5 0,0 0 48 15,0-1 2-15,0 1-22 0,0 0-41 16,0 0-34-16,0-1-21 0,0 1-11 16,0 0-12-16,2-2-4 0,-2 0-104 15,3 0-262-15,-3-2-322 0,0 2-817 16,-5 16 295-16</inkml:trace>
  <inkml:trace contextRef="#ctx0" brushRef="#br0" timeOffset="-72296.97">18868 2080 225 0,'0'0'769'0,"0"0"-593"0,0 0-52 16,0 0-30-16,0 0-2 0,0 0 51 15,0 0 39-15,0 0 26 0,0 0-4 16,0 0-39-16,-41 3-39 0,41-3-32 15,0 0-39-15,0 0-4 0,0 0 20 16,0 0 9-16,0 0-15 0,0 0-14 16,3-2 3-16,5-2 7 0,6-3 19 15,7-3 16-15,10-6-7 0,4-4-9 16,11-4-51-16,15-7-4 0,17-8 7 16,19-7-7-16,6-3-12 0,-5 6-1 15,-11 5-11-15,-12 5 2 0,-3 2 0 0,-10 3 13 16,-15 8-15-16,-13 5 0 0,-11 3 0 15,-5 5-1-15,-4 0-12 0,2 0 12 16,-2 0 0-16,-7 3 2 0,-3 2 11 16,-2 2 3-16,1 0 0 0,-3 0 9 0,0 0 7 15,0 0-10-15,0 0-13 0,0 0-9 16,0 0-31-16,-4 0-17 0,1 0-22 16,-1 3-12-16,0 1-157 0,-1 2-87 15,-3 1-145-15,-4 5-70 0,0-3-197 16</inkml:trace>
  <inkml:trace contextRef="#ctx0" brushRef="#br0" timeOffset="-71830.65">18929 2145 1155 0,'0'0'479'0,"0"0"-249"16,0 0-9-16,0 0-27 0,0 0 4 16,0 0-24-16,0 0-23 0,0 0 7 15,0 0 9-15,0 0-8 0,-15-12-25 16,24 5-134-16,4-1-35 0,9-8-29 15,10-2 39-15,8-6 25 0,17-5 29 16,17-11-4-16,22-6-23 0,5-1 24 0,-4 1-26 16,-11 8-1-16,-15 7 1 0,-2 6 15 15,-8-2-2-15,-13 6 6 0,-10 6-18 16,-11 1 22-16,-3 4-11 0,-1-2 1 16,-1-1-11-16,1 2 11 0,-7 3 16 15,-7 2 12-15,-4 2-3 0,-1 2 15 0,-4 1 20 16,0 0 41-16,0 1 58 15,0 0-39-15,0 0-65 0,0 0-40 0,0 0-28 16,0 0-1-16,0 0-30 0,0 0-3 16,0 0-13-16,0 0 0 0,0 0-7 15,0 0-6-15,0 0-5 0,0 0-2 16,-2 0-62-16,-7 6-338 0,-3 0-774 16,0-4-336-16,47-16 1160 0</inkml:trace>
  <inkml:trace contextRef="#ctx0" brushRef="#br0" timeOffset="-44817.14">14031 1284 75 0,'0'0'1586'0,"0"0"-1395"15,0 0-12-15,0 0-33 0,0 0-7 16,0 0 20-16,0 0-56 0,0 0-45 16,0 0-58-16,-43-29-53 0,42 29-60 15,1 0-97-15,1 8 58 0,5 2 152 16,7 6 146-16,2 5-49 0,5 5-29 16,5 5 19-16,2 4-19 0,1 7 29 15,5 8-43-15,0 11-28 0,-2 11 9 16,-1-3-31-16,-8-13 8 0,-8-16-9 0,-4-15 19 15,-2-4-9-15,3 1 3 0,-1 2-16 16,3 0 1-16,-3-7 12 0,0-5-10 16,-3-4 13-16,0-2 0 0,-3-3 13 15,-2-3-6-15,-1 0 31 0,-1 0 46 16,0 0 114-16,-2-3 24 0,-8-6-238 0,0-1-60 16,-7-4-141-16,-2-3-10 0,-2-5 3 15,-4-2-85-15,0-4-30 0,-4-4 37 16,4-5 69-16,-4-9-63 0,1-10-127 15,5 5 55-15,4 6 3 0,3 8 166 16,4 8 138-16,-2-5 45 0,-3-1 72 16,2 1 48-16,3 2 7 0,-3 0-9 15,6 3 22-15,-3 0-19 0,4 3-17 16,-1 4 101-16,2-1-163 0,-2 2-19 16,2 3 26-16,2-1 13 0,-3 3-49 15,0-1 29-15,1 2 43 0,-2-1-59 0,2-4-26 16,-5 3 0-16,4-5 17 0,-3 1 39 15,1-3 2-15,1 1-9 0,1 0 32 0,2 6 49 16,2 2-42-16,0 2 55 16,2 6-69-16,2 1 33 0,0 3-58 0,0 1 2 15,0-1-35-15,0 2 36 0,0-1 13 16,0-2 9-16,3 2-58 0,4-3-16 16,2 1-29-16,4-2 7 0,4 0 22 15,3-3 0-15,3 1-13 0,4-3 13 16,4 2 21-16,1-1-21 0,5 0 0 15,4 0 0-15,1 0 0 0,4-1 13 16,3-1 32-16,2-1-45 0,3-1-3 0,2-3 3 16,9 0 1-16,10-1 1 0,12-2-2 15,0 2-18-15,-6 4 18 0,-8 2-13 16,-10 3-10-16,0-1 23 0,0 2 17 16,-1 0-14-16,2-1-3 0,-1 1 1 15,-1-1 27-15,-1 0-28 0,-1-1 0 16,-1 2 10-16,1-1-9 0,0 2-1 0,1 0-1 15,2 0-1-15,0-1 2 0,3 3-1 16,-1 0 1-16,1 0 3 0,-2-2-3 16,1 0 3-16,-1-1 10 0,-6 2 0 15,-2-2-13-15,-7 1 3 0,-11 2-3 16,-5 0-18-16,0-2-18 0,5-1 33 16,6 2 1-16,3-4 2 0,0 1-29 15,-1 3 10-15,-4 0 18 0,-2 2-14 0,-1 0-7 16,-1 1 18-16,-1 1-18 0,0 2 18 15,-1-1-15-15,-3 1 0 0,2 0 18 16,-2 0 1-16,-2 0-10 0,0 0 26 16,-2 0-16-16,0 0 16 0,-3-1-16 15,-2-1 1-15,-1 1-1 0,-2 1 16 16,-1-3 4-16,-1 2-19 0,0-2 12 16,-1 1-13-16,0 0 0 0,0-1 0 15,1 0 0-15,1 0 0 0,2 2 0 16,4 0 0-16,7-2-12 0,2 2-1 0,6 1-32 15,4-2 12-15,3 2 33 0,-2 0 32 16,6-1 8-16,-2 1-40 0,0-2-1 16,-1-1 1-16,0 1 50 0,-4-3-49 15,0 1 11-15,-4-1 7 0,1-1-16 16,1-1 13-16,0 0 10 0,2 1-26 0,-3-2-21 16,-1 3 19-16,-1-1-15 0,-5 2 13 15,-2 0-5-15,-5 1 9 0,-3 1 0 16,-7 1-2-16,-1-1-18 0,-2 0-12 15,-1 2 9-15,-2 0 23 0,3 0 0 16,2-1 0-16,1 0-1 0,0 0-27 16,2 0-23-16,-1 0-8 0,-2 1 24 15,1 0 35-15,-1 0 3 0,1 0-3 16,0 0-2-16,0 0-34 0,3 0-3 16,2 0 17-16,1 1 22 0,3 1 0 15,3 0 9-15,-1 0-9 0,3-2-3 16,0 0 3-16,1 0 94 0,4-2-39 0,-1-1 3 15,1-1 0-15,-1-1-54 0,2 2 9 16,-2-1 6-16,-3 1 10 0,-3 2-28 16,-3-1-1-16,0 2-26 0,-6 0 26 0,-3 0 26 15,-5 0 5-15,1 0-31 0,-6 0-16 16,1 0-32-16,-4 0 12 0,1 0 14 16,0 2-14-16,-2-1 34 0,0 1-14 15,-2 0-19-15,1 0 35 0,2-1 4 16,0 1 31-16,-1-1-12 0,0 0-1 15,1 2 4-15,2 0-6 0,-1-2 5 16,1 1-18-16,0 0-7 0,-1 0-1 16,-2-2-1-16,0 2-15 0,1-2 14 15,-2 1 1-15,-1 0-30 0,1 2-33 16,-1 0-16-16,1-1 23 0,3 4 58 16,-1 1 6-16,0 1 20 0,1 2-19 0,1 0 6 15,-1-1-10-15,-1 2 26 0,4-1-29 16,-3-2-16-16,-1 3 3 0,2-2 10 15,-1 0-12-15,1 2 15 0,0 1 0 0,-1 0-2 16,0 2-2-16,2 3 4 0,-1 0 49 16,-1 2-14-16,2 2-18 0,0 2-16 15,1 1 15-15,1 2-15 0,-1 1 0 16,3 0 18-16,-4 1-4 0,3 2-13 16,-2-1 0-16,0 4-2 0,-3-1 2 15,0 2 25-15,1 3-14 0,-3-3-13 16,0 3 0-16,0 0-1 0,3-2-11 15,-1-2 12-15,1 1 0 0,1-2-1 16,0 0 1-16,3 0 3 0,-2 0-3 16,3 0-2-16,-1-1 0 0,0 1-1 15,-2-1 1-15,2 1-11 0,-5 1 11 16,-1 2-24-16,1 1 26 0,-1 0 2 0,0 0 10 16,0 2 1-16,3-1-13 0,0-2 4 15,3 1-1-15,0 0 23 0,2-3-25 16,0-3 2-16,-1-3 10 0,2-3-13 0,-5-3-2 15,0-4 2-15,-1-1 2 0,-4-3 43 16,-1-1 16-16,1-2 1 0,-2-3-11 16,-1 0-3-16,0-2-6 0,0-3-3 15,-1-1-17-15,0 0 4 0,0-1 19 16,0 0 16-16,0 0 16 0,-1-2-77 16,-11-11-234-16,2 3-941 0</inkml:trace>
  <inkml:trace contextRef="#ctx0" brushRef="#br0" timeOffset="-43669.9">14489 2254 1159 0,'0'0'199'0,"0"0"-62"0,0 0-114 0,0 0-23 15,0 0-144-15,0 0 83 0,0 0 61 16,0 0 87-16,0 0 37 0,71-15 22 16,-46 9 1-16,7-3-40 0,1-2 0 15,4-1-6-15,4 0 2 0,4-1-32 16,3-3 7-16,2 1 0 0,12-4-20 16,14-1 10-16,14-3-46 0,9 3 14 15,-2 1-1-15,-4 4 17 0,-3 5-30 16,4-4-20-16,6 1 2 0,6-2 21 15,3-3-5-15,9-2 15 0,3-1-16 16,3-1-2-16,4 0 2 0,1 0-6 16,-1 3-11-16,-3-2-2 0,-2 4 0 15,-4 2-2-15,-5-2 4 0,-5 2 15 16,-1 1-1-16,1 0-16 0,-3 0-3 0,0 0 1 16,-4 0 0-16,-2 2 1 0,-3 0-18 0,-5 2-2 15,-1-4 20-15,-4 0-10 0,1-1 11 16,0 0 1-16,-4 1 0 0,-5-1 6 15,-6 3-7-15,-2 1-3 0,-6 1 3 16,-4 2-16-16,-2 2 3 0,-10 0 10 16,-8 2 6-16,-7 0-3 0,0 2 4 15,4-3 31-15,4 1-3 0,7-3-13 16,-5 2 10-16,1-1 26 0,-4-1-23 16,-3 3 3-16,-1-4 0 0,-4 3 10 15,-3-3-3-15,0 3-1 0,-4-3-6 0,0 3 10 16,1-2-23-16,-3 2-3 0,0 0-18 15,-4 0 31-15,0 1-19 0,-2 2-1 16,-3-2-10-16,-2 4-1 0,-2-2 14 16,-4 1 1-16,-1 1-3 0,0 0-11 15,-4 0 0-15,-1-1 14 0,-1 1 13 0,0 0 6 16,0-1-7-16,0 1-25 0,0 0-3 16,0 0-2-16,0 0-17 0,-5 0-6 15,-5 1-7-15,-8 1-35 0,1-1-457 16,1-1-816-16</inkml:trace>
  <inkml:trace contextRef="#ctx0" brushRef="#br0" timeOffset="-27388.46">32055 7777 104 0,'0'0'176'0,"0"0"-35"16,0 0 77-16,0 0-19 0,0 0 10 15,0 0-92-15,0 0-3 0,0 0-13 16,0 0-7-16,0 0 4 0,5-32-14 16,-3 29-6-16,0 0-22 0,-2 1 2 15,1 0 13-15,-1 2 27 0,0-2 48 0,0 1-30 16,0 1-22-16,0-1-53 0,0-1-41 16,0 2-35-16,0 0-24 0,0 0-2 15,0 0 19-15,0-1 18 0,1 0 24 16,-1 1 52-16,0 0 22 0,0 0 10 15,0 0 0-15,0 0 17 0,0 0 2 16,0 0-16-16,0-2-20 0,0 2-18 0,0-1-17 16,0 1-32-16,0 0-7 0,0 0-60 15,0 0-49-15,0 0-45 0,0 4-1 16,0 3 120-16,-2 3 42 0,2 3 3 16,0 0 26-16,0 4-29 0,0-1 13 15,3 1-3-15,5 1 16 0,-3 1 22 16,0 2 75-16,0 2-42 0,1-2-20 15,-4-1 26-15,-1-1-23 0,-1 0-22 16,0 0-13-16,0-1 6 0,0-1-19 0,-1-1-13 16,1-1 20-16,0-2-11 0,0-2 11 15,0-1-1-15,0-3-9 0,1 0-10 16,0-1 10-16,1-2 3 0,-2-2 3 16,1 0-6-16,-1-1 0 0,0-1-1 15,0 0 1-15,1 0 10 0,-1 0 5 16,0 0 1-16,0 0 6 0,0 0 3 0,2-1-38 15,-1-3-191-15,1 0-220 16,0-9-365-16,-1 4-659 0</inkml:trace>
  <inkml:trace contextRef="#ctx0" brushRef="#br0" timeOffset="-27055.92">31904 8064 1405 0,'0'0'325'0,"0"0"-182"16,0 0-143-16,0 0 2 0,0 0 27 0,0 0 117 15,0 0-6-15,0 0-24 0,0 0-6 16,0 0 10-16,44 48-55 0,-32-36 12 15,-2-4-29-15,4 1 23 0,-2-2-7 16,-2-2 4-16,3 0 31 0,-4-3 10 16,1-2 6-16,0 0 3 0,1 0 0 0,0-2-10 15,4-3-39-15,3-1-18 0,1-2-26 16,1-2-12-16,1-1-12 0,-1 0 2 16,0-3-2-16,-2-1-1 0,5-18-104 15,-6 5-546-15,-5-4-1716 0</inkml:trace>
  <inkml:trace contextRef="#ctx0" brushRef="#br0" timeOffset="-12742.32">22373 11578 1219 0,'-51'-61'117'0,"-1"7"-117"16,-4-1-153-16,-4 1-283 0,13 13-236 15</inkml:trace>
  <inkml:trace contextRef="#ctx0" brushRef="#br0" timeOffset="-9592">21508 9515 894 0,'0'0'255'0,"0"0"-31"0,0 0-71 15,0 0 3-15,0 0-22 0,0 0-17 0,0 0-7 16,0 0 0-16,0 0-22 0,0 0 22 16,-37-35-49-16,37 32-9 0,0 0-33 15,0 1-3-15,0 1 13 0,0 1 17 16,0 0-11-16,0 0-35 0,0 0-14 15,0 0-14-15,0 0 28 0,0 0 36 16,0 0 12-16,0-2-3 0,0 2 7 16,0 0-4-16,0 0 0 0,0 0-22 15,0 0-15-15,0 0-10 0,0 3-1 16,0 0 2-16,0 2 1 0,0-1 16 16,0 1-16-16,0 0 9 0,0 2-8 0,0 0 18 15,1 0-22-15,1 1-1 0,-1 1 0 16,0-2 1-16,2 0 22 0,0 0-2 15,1 1-4-15,0-1 3 0,0 3-3 16,0-2 0-16,3 4-3 0,1-2 9 16,-1 1-6-16,3 1 0 0,0-1-14 0,2 0-2 15,-2 1 13-15,4-2-13 0,-1 1 3 16,0 0 13-16,0-1 7 0,0 2-1 16,-1-2 0-16,1 1 10 0,0 1-6 15,0-1-4-15,2 0 17 0,-3 1-8 16,3-2-2-16,-1 0-7 0,2-1 1 15,-3-1-1-15,2 1 6 0,-1-1-2 16,-3-1-4-16,2 0 3 0,-4 0-23 16,1 1 2-16,-1-1 8 0,0 2 10 15,-2-1-6-15,0 1-3 0,4-1-10 16,-4 1 0-16,3 1-1 0,-1 0-1 0,2-1 0 16,-2-1 3-16,4 1 15 0,-2-1-19 15,3 1 1-15,1-2-1 0,3 3 2 16,-1-1-1-16,0 2 0 0,2-2 1 15,0 0-1-15,1 1 1 0,-2-1 0 16,1-1 0-16,-2 2-2 0,2 1 1 0,-1-3-1 16,0 3 0-16,2 0-1 0,0 1-1 15,1-2 2-15,2 3 0 0,1-2 2 16,1 2 14-16,0-4-16 0,2 1 2 16,-2 0-1-16,-1-1-1 0,-2-2 0 15,-1 1 1-15,-1 1-1 0,-2 0-2 16,-1 0 0-16,0 0 0 0,-4-2-13 15,3 3 15-15,1-1 0 0,1 1 0 16,0 0 2-16,2-1 1 0,2 1 0 16,0 0-3-16,0-1 0 0,0 1 0 0,0-1 1 15,0-1 0-15,0 1-1 0,0-1 0 16,1 1 3-16,-2-1 0 0,0 1-1 16,1 0-2-16,-1 0-1 0,2-1-2 15,1 1 2-15,0 0 1 0,4 1 0 0,0-1 0 16,2 1 2-16,2-1-2 0,2-1 3 15,-2 2-1-15,3-1-1 0,-2 1 0 16,-3 0-1-16,2-1-2 0,-4 1 0 16,-1 0-1-16,0 0 1 0,-1 1 1 15,-3-1-15-15,1 1 14 0,2-2 0 16,-1 0 0-16,0-1 2 0,-1 2 1 16,3-2 2-16,-1 2-2 0,0-1 2 15,0 0-3-15,2 0 2 0,-2-1-1 16,-2 1 0-16,-1 0-1 0,2-1-3 15,-2 2 1-15,-2-3 0 0,-1 3 1 0,0-2 0 16,0 1 1-16,-1-1 0 0,0 1 3 16,0-2-1-16,0 0-2 0,1 1 0 15,2-1 2-15,-1-2 14 0,1 3-15 16,-1-3 1-16,-1 1 0 0,1-1 0 16,-1 0 1-16,-2 0-1 0,2-1 1 0,-4 0 9 15,3-1-8-15,0 0 8 0,-2 1-11 16,2-1-1-16,-1 0 0 0,1 2 1 15,1-2 0-15,-1-2 1 0,2 2 2 16,-1-1-3-16,-1 0 1 0,0-1-1 16,1 1 0-16,-4 1 1 0,2-2-1 15,-1 1 2-15,0-2-2 0,-1 0 1 16,1 1-2-16,-2-1-2 0,1 3 1 16,1-3-2-16,1 0 0 0,0 1 0 15,0 1-10-15,0 0 10 0,1 0 1 16,2 1 1-16,2-1 0 0,-1 2 0 0,-1-2-2 15,2 2 2-15,0-1 1 0,0-2 0 16,-1 2 0-16,2-2 1 0,-1 1 1 16,0-1 0-16,-2 0 1 0,0 0-1 15,-2-1 11-15,-3 0-11 0,2 0-1 16,-1 0 0-16,2 0 0 0,0 0-1 16,0 0 1-16,3 0-1 0,0 0 0 0,0 0 0 15,2 0 0-15,1 0-1 0,-2 0 1 16,-1-1 0-16,1 1 1 0,-1-2 1 15,0 0 0-15,-3 1-1 0,3-2-1 16,0 2 0-16,0 0-1 0,2-1-1 16,1 1 1-16,-1 0 0 0,1-1-1 0,-3 1 0 15,3 0 0-15,0-1 2 0,-1 2 1 16,1 0 0-16,-3-2 0 0,3 0 2 16,2 0-1-16,0 0 1 0,-1-1-1 15,3 1 0-15,-1 1 0 0,2-2-2 16,0 2 0-16,1-2-1 0,-2 0 0 15,0 0 0-15,0-1 1 0,-5 1 1 16,1 0 2-16,-2-2 1 0,1 1 8 16,-1 2-11-16,-2-2 0 0,1 1-1 15,1-1 1-15,-1 0 0 0,0 2 0 0,2-1-1 16,-1-1-2-16,2 1 0 0,-4 0-1 16,1-1 3-16,0 0 0 0,-1 1 1 15,1 0 2-15,0 1 0 0,2-2 1 16,-1 0-2-16,4-3-1 0,-1 3-1 0,0-1 1 15,3-1 2-15,-1 0-1 0,-1 1-2 16,0 0 1-16,-2-2 1 0,-2 1 11 16,1-2-1-16,-1 1 1 0,1-1-11 15,-2-1-2-15,1 1 0 0,1-1 0 16,0 1-1-16,1-1 0 0,2 0 1 16,-1-1-2-16,-1 2 1 0,1 0 1 15,1-1 2-15,-1 1 1 0,-3-2-2 16,4 2 1-16,-2-3-2 0,1 1 0 15,-1 1 0-15,4-3 0 0,-2 1-1 16,-2-1 1-16,4 1-3 0,-2-1 3 0,-1 0 2 16,2-1-1-16,0 1 2 0,-2 1 1 15,3-2-1-15,-2-1 0 0,-2 2-2 16,3-1 11-16,-2 1-9 0,-1-1-2 16,2 2 2-16,-1-3-3 0,0 4-1 0,4-1-15 15,0-1 15-15,2 1-1 0,0-3-1 16,2 2-10-16,1-1 13 0,-2 1 0 15,2-1 0-15,0 0 1 0,-2-2-1 16,0 3 0-16,-3-4 3 0,0 1-2 16,-4 0 12-16,2 1-11 0,-2-1 14 15,-2 1-14-15,0-1-1 0,-1 1 1 16,-1-1-2-16,3 3 0 0,-1-1-3 16,1 1-10-16,0-2 13 0,2 1-1 15,1 0 1-15,0-2-2 0,2 1 2 0,-2-1-1 16,2 1 0-16,-2 1 1 0,-1-1 1 15,1 0-1-15,-1 1-1 0,-3-1 1 16,-1 0 13-16,1 1-12 0,-3-1 2 16,0 2 0-16,-2 0 10 0,2 2-13 15,0-2-3-15,-1 0 0 0,3 0-9 16,1 0 12-16,0 1 0 0,0-1 0 16,3 1-1-16,-2-1 1 0,0 0-1 0,1 1 3 15,1 0-1-15,-3 1 18 0,1 0-17 16,-1 2 1-16,3 2 8 0,-3-1-11 15,1 2-18-15,-2 0 17 0,2-1-12 16,2 2 13-16,-1-1 1 0,0 1 0 16,1-1 2-16,-2 0 0 0,0-2 10 15,0 1 3-15,-2-1-13 0,1 0 16 16,-3-2-16-16,-2 3 12 0,-1-2 4 0,-2 2-16 16,1-1 19-16,-1 0-21 0,1 4-1 15,-2-2-12-15,2 0 9 0,0 1-1 16,2-3 3-16,-3 2 1 0,1-2 4 15,-4 2 11-15,3 0-12 0,-2 0 10 16,-2 0-1-16,2 0 4 0,-2-2 1 0,-2 0-5 16,1 0-10-16,-2 1 0 0,1 1-2 15,-2-1-1-15,1 1-2 0,1 0-9 16,-1 0 9-16,4 0-14 16,-1 0 14-16,-1 1 2 0,4-1-1 0,0 0 0 15,-1 0 2-15,1 0 0 0,1 0 3 16,-4-1 0-16,2 0 10 0,0 1-9 15,-2-2 8-15,1 2 4 0,-1 0-16 16,0 0 0-16,-1 0 0 0,-1-1 2 16,2 2-1-16,-2 0 0 0,3-2 0 15,-3 1 2-15,2-1 10 0,1 2-11 16,-4-2 13-16,2 2-13 0,-3 0 14 0,-1 1-13 16,0 0-1-16,-4 1 17 0,-1-1-7 15,0 3-9-15,-1-2 13 0,-1 2-14 16,1 0-2-16,-1 0-19 0,0 0 1 15,0 0-4-15,0-2-3 0,0 2-3 0,0 0-7 16,0 0-10-16,0 0-5 0,0 0-22 16,0 0-149-16,-1 2-20 0,-2 0-93 15,-5-2-213-15,-1 0-520 0,30-2-412 16</inkml:trace>
  <inkml:trace contextRef="#ctx0" brushRef="#br0" timeOffset="-8858.91">29951 9226 1114 0,'0'0'335'16,"0"0"-162"-16,0 0-69 0,0 0-43 16,0 0 8-16,0 0 18 0,0 0-35 15,0 0 0-15,0 0 42 0,0 0 36 16,0 0 22-16,0-8 6 0,4 8-19 16,5 0-43-16,0 0-28 0,7 0-13 0,1 0-7 15,4 2-10-15,3 2 1 0,2 2-7 16,4-1-3-16,1 2-7 0,2 0-3 15,-2-1-17-15,2 0 1 0,-4-1 1 16,-1 1-1-16,-4-4 0 0,-4 2 16 16,-3-4 10-16,-3 0-4 0,-3 0-5 15,-1 0-4-15,-3 0-13 0,0-2-1 16,-3 2-1-16,0 0 2 0,-2 0 13 0,-1 0 10 16,-1 0 12-16,0 0 3 0,0 0 19 15,0 0 7-15,0 0-7 0,0 0-28 16,0 0-32-16,-3 0-48 0,-2 0-15 15,-2 2 9-15,1 1 16 0,-4 2 16 16,1 2 9-16,-4 3 10 0,2 1 1 16,-4 1 1-16,1 2 1 0,-2 2 12 15,2 2 1-15,-3 0 13 0,1 1-7 0,-2 1-16 16,1 0 16-16,0 0 6 0,-2-2-6 16,3-1 7-16,0-1-1 0,3-3-3 15,3-2 7-15,-1-2 2 0,4-3-2 16,3-1-1-16,0-3 1 0,2-1-4 15,-1 1 0-15,2-2-3 0,1 0 6 16,0 0-3-16,0 0 4 0,0 0 8 16,0 0 4-16,0 0 3 0,0 0 4 15,0-4-26-15,0-1-20 0,0-1-2 16,0-1 2-16,0-2 14 0,0 1 6 0,-2-3-7 16,0 1 26-16,0-3-16 0,-1 1 0 15,-1-3-1-15,-2 1-11 0,1-3-11 16,-1-1 17-16,-1-1-7 0,-2-1 0 15,1 0 4-15,-4-2 15 0,3 0-17 0,-4 1-14 16,-3-1-15-16,-1 0-28 0,-5 0-1 16,-24-9-181-16,5 4-346 0,-1-1-1283 0</inkml:trace>
  <inkml:trace contextRef="#ctx0" brushRef="#br0" timeOffset="-5042.96">7608 1269 417 0,'0'0'356'0,"0"0"-73"0,0 0-117 16,0 0-29-16,0 0-36 0,0 0 55 15,0 0-68-15,0 0-13 0,0 0 25 16,-20-21-38-16,19 20-26 0,1 0-23 15,-1 1-12-15,1-1 1 0,-1 1 27 16,1-1 17-16,-1 1 25 0,1 0 13 16,-1-2 4-16,0 0-1 0,1 1 13 15,-3-3 17-15,2 4 8 0,1-4 7 0,-2 1-32 16,1 1 12-16,-1-1-13 16,0 1-25-16,2 0 5 0,-2 0-21 0,1 1-11 15,1 0-12-15,-1 1-3 0,1 0-31 16,0 0-1-16,0 0-22 0,0 0 9 15,0 0 12-15,0 0 1 0,0 0 3 0,0 0 16 16,0 0 4-16,-1-1 2 0,1 1 13 16,-1-1 6-16,0 0-9 0,0 0-13 15,-3 0-19-15,2 0 32 0,0 1-32 16,-1-3 29-16,1 3-13 0,0-2 6 16,0 1 3-16,0 0 1 0,-1-1-4 15,-1 0 0-15,2 0 16 0,0 0-16 16,0 0-3-16,1-1-20 0,-1 3 1 15,0-2 16-15,1 1-19 0,0 0-13 16,0 1 11-16,1-1-1 0,0 1 2 16,-1-2 1-16,0 2 0 0,1-1 0 0,-3 0-13 15,3-2 13-15,-2 3-2 0,1-2 1 16,0 1 0-16,-1 0 1 0,2 0-16 16,-1 1 16-16,1 0-1 0,0 0-2 15,0 0-12-15,0 0-7 0,0 0 3 16,0 0-9-16,0 0-10 0,0 0-3 15,0 0 6-15,0 0 4 0,0 0 2 0,0 0 11 16,0 0 18-16,0 0 13 0,0-1 6 16,0 1 6-16,0 0 4 0,0 0-11 15,0 0-2-15,0 0-14 0,0 0-2 16,0 0-19-16,0 0-34 0,0 0-61 16,0 0-60-16,6 3 5 0,5 0 98 15,7 4 71-15,4 1 1 0,7 2 15 16,8-2 19-16,8 1-7 0,11 0 8 0,-4-2 2 15,-2 0-22-15,1 0-13 0,-14-4 13 16,2 4-15-16,-3-2-1 0,-10 0-1 16,-2-1-12-16,-8 0 10 0,-3 0-13 15,-5-1 16-15,1-2 1 0,-6 0 0 16,-1 0 2-16,-1-1 16 0,-1 0 13 16,1 0 6-16,-1 0 7 0,0 1 6 15,0-1-17-15,0 0-34 0,-1 0-266 0,-9-1-324 16,-2-2-548-16,0-3-457 0</inkml:trace>
  <inkml:trace contextRef="#ctx0" brushRef="#br0" timeOffset="-4792.95">7962 962 1884 0,'0'0'680'0,"0"0"-454"0,0 0-226 15,0 0-58-15,0 0-146 0,0 0 204 16,-58 53 23-16,38-13 100 0,-6 15-11 15,-4 15-21-15,-4 6-8 0,1 1-25 16,4-5-10-16,3-9 22 0,0-5-25 16,7-14 22-16,6-13-19 0,4-14 28 15,3-8 48-15,3-3 60 0,1 0-45 0,0-1-48 16,2-5-22-16,0 0 0 0,0-2 7 16,4-7-1-16,10-4-75 0,6-9-25 15,9-3-31-15,11-5 3 0,22-15-253 16,-9 7-461-16,-9 3-1622 0</inkml:trace>
  <inkml:trace contextRef="#ctx0" brushRef="#br0" timeOffset="-4159.72">9557 553 1327 0,'0'0'384'0,"0"0"-73"15,0 0 49-15,-12-47-118 0,11 36-52 16,1 4 22-16,0 2 31 0,0 2-23 16,0 1-204-16,0 2-16 0,6 0-166 15,4 4 154-15,5 4 12 0,6 4 121 16,4 2-20-16,3 4-6 0,4 1-60 0,0 2 3 15,1-1-3-15,0-1-32 0,-2-1-1 16,0-4 23-16,-4-3-22 0,-1-3-3 16,-3-5-117-16,-1-1-82 0,-4-2-8 15,-1-7-33-15,-3-3-59 0,-2-5-53 16,-4-3 96-16,-4-2 110 0,-2-2 145 0,-2-2 2 16,0 1 131-16,-3 0 46 15,-1 4 91-15,0 2 72 0,-2 5 31 0,3 4-76 16,2 1-44-16,0 5-107 0,0 1-145 15,1 1-94-15,0 3-149 0,1 6 2 16,4 8 241-16,3 8 85 0,-2 14 58 16,2 18-32-16,2 11-4 0,0 5-31 15,-1-6 18-15,-3-12-31 0,-2-17-16 16,0-11-9-16,-2-8-13 0,-1-5 15 16,0 1 13-16,0-1-22 0,-1-2-12 15,0-4-3-15,1-2-16 0,-1-3-127 0,-3 2-178 16,-6-5-354-16,-2 0-897 0</inkml:trace>
  <inkml:trace contextRef="#ctx0" brushRef="#br0" timeOffset="-3193.91">8717 1131 969 0,'0'0'300'16,"0"0"-131"-16,0 0 72 0,0 0-30 0,0 0-65 15,0 0-16-15,-37-46 97 0,25 40-121 16,-3 0-25-16,2 2 35 0,-5-1-48 15,-1 0-13-15,1 1 51 0,-2-2 0 16,1 1-49-16,0-1 33 0,-2-1-4 16,1 0-35-16,0-2 3 0,-2 0 13 15,-1-1-7-15,1 0-50 0,-4 1-7 0,0 1-6 16,-1 0 3-16,-3 2-1 0,-1 2-2 16,-4 1-29-16,-2 3 32 0,-3 0-22 15,0 4-4-15,0 5 23 0,-1-1-10 16,3 3 13-16,1-1 32 0,3-2 13 15,2 1-20-15,3-1-12 0,1 0-12 0,-1 0-1 16,2 1-29-16,-4 1 10 0,2 0 16 16,-3 3-10-16,2-1-6 0,-1 4 19 15,2-2 0-15,-2 1-1 0,2 0 1 16,1-1 0-16,-1 3 0 0,2-1 22 16,1 1-6-16,1 0-14 0,0-1-1 15,1 3-1-15,0 1-2 0,1 2-14 16,1 2 16-16,-2 1-19 0,2 1 19 0,2 2 12 15,2 0-12-15,6-2 2 0,0 1 12 16,6-3-1-16,2 0-13 0,2-1 1 16,2 0 0-16,0 4-1 0,3-2 1 15,4 2 2-15,4 1 15 0,3 1-18 16,3-2 0-16,4-1 14 0,4-2 13 16,4 0-27-16,0-3-1 0,5 2-1 15,3-4 2-15,2-1 28 0,3-2 10 0,3-1-6 16,15-6 0-16,13 0 40 0,13-7-24 15,1-2 15-15,-4-6 12 0,-8-3-9 16,-12-5-22-16,-1-6-31 0,-3-4 16 16,0-3-8-16,-1-5 4 0,-4-5 13 15,-5 2-4-15,-11 1 0 0,4-9-9 0,0-9-6 16,1-5 6-16,0-8 6 0,-15 8-13 16,-10 7 10-16,-5-1 6 0,-8 0-15 15,-2 4-3-15,-3 10 2 0,0 7-17 16,-3 9 52-16,-3 1 5 0,-6-4-33 15,0 0-6-15,-6-3 2 0,-2 1-21 16,-4 1 0-16,-5 1-28 0,0 4 16 16,-5-1-40-16,-1 4 18 0,2 5-7 15,-1 2-27-15,-1 5-9 0,3 3-26 16,0 2-15-16,3 3-178 0,-8 11-275 0,6-2-705 16,6 0-695-16</inkml:trace>
  <inkml:trace contextRef="#ctx0" brushRef="#br0" timeOffset="-2371.08">10281 65 893 0,'0'0'219'0,"0"0"61"16,-77-30-105-16,42 19-41 0,1 3-20 15,2 2-17-15,0 2 39 0,3 4-25 0,-1 0-24 16,2 2-35-16,-2 6 6 16,0 2-45-16,-3 4 6 0,-1 1 14 0,-1 4-32 15,-5 2 28-15,0 2 23 16,-2 0 3-16,-2 2-23 0,0 0-31 0,0 0 18 16,4 0-16-16,3 0 0 0,4 1 26 15,2 1-7-15,4 2 0 0,3 0-21 0,3 4 20 16,3-1 31-16,2 4-33 0,7 1 26 15,-1 1-16-15,7 1-13 0,3 3 10 16,1 5-13-16,13 8 35 0,7 10 3 16,5-1-19-16,7-3 0 0,-4-14 16 15,0-15-19-15,-4-10 6 0,4-3 10 16,11 0 28-16,17 1-15 0,23 1 31 16,14-6 3-16,5-8-19 0,-1-7-35 15,-4-7-3-15,-11-6-17 0,0-3-15 16,-2-3 16-16,-6-5-17 0,-4-3 17 0,-7-7-1 15,-13 2 4-15,-11 2 4 0,-13 3 8 16,-2-5 14-16,8-14-8 0,-4-11 17 16,1-6 72-16,-12 4 33 0,-11 9-66 15,-4 11-15-15,-3 6-50 0,0 10 31 16,0-1-4-16,-5 0-55 0,-1-1 68 16,-4-3-46-16,0 6-22 0,-3 0-3 15,-1 4 0-15,0 2-12 0,-5 1 5 0,-1 2-20 16,-8 1-41-16,-3 4 19 0,-10 3-81 15,-17 5 40-15,-21 8-22 0,-22 16-158 16,-12 3-363-16,22-2-686 0,18-7-680 0</inkml:trace>
  <inkml:trace contextRef="#ctx0" brushRef="#br0" timeOffset="-911.07">8507 1310 417 0,'0'0'496'15,"0"0"-265"-15,0 0-65 0,0 0-22 16,0 0-8-16,0 0-6 0,0 0-16 15,0 0 3-15,0 0 19 0,0 0-38 16,-20-9-43-16,20 6-38 0,0 3-15 16,0 0-1-16,-1 0 31 0,1 0 20 15,0 0 10-15,0 0 2 0,0 0 1 16,-1 0-4-16,-1 0-3 0,1 0-29 0,0 0-29 16,0 0-45-16,1 0-3 15,-1 0-1-15,1 0-22 0,0 0-22 0,0 0 12 16,0 0 29-16,0 0 19 0,0 0 19 15,0 0 14-15,0 0 23 0,0 0 3 16,0 0 16-16,0 0 16 0,0 0 4 0,0 0-1 16,0 0-3-16,0 0 7 0,0 0 9 15,0 0-3-15,0 0-29 0,0 0-29 16,0 0-13-16,0 0-20 0,0 0-15 16,0 0-7-16,0 0 0 0,1 0 42 15,4 0 36-15,-1 0 73 0,5 0-25 16,-1 0-7-16,6-5 26 0,-1-1 8 15,6 0 1-15,0-6-42 0,4 3-28 16,4-5-10-16,0 1-10 0,1-3 3 16,3 2-12-16,0-2-12 0,3 0 12 15,1-2-13-15,2 0-1 0,2 2-1 0,-3-2 2 16,2 1-4-16,-1 0 2 0,-4 2 2 16,-3 2 1-16,-3 1 12 0,-3 2 0 15,-8 2-11-15,-2 0 14 0,-4 5 15 16,-3-2 7-16,-3 1 7 0,0 0-11 0,1 0-2 15,-1 0-10-15,1-1-19 16,-2 2-1-16,2-1-2 0,1-1-1 0,-3 2-11 16,-1 1 11-16,-1 2-1 0,0-3-2 15,-1 3 1-15,0 0 0 0,0 0-19 16,0 0 3-16,0 0-6 0,0 0-10 16,0 0-13-16,0 0 1 0,0 0-4 15,0 0-13-15,0 3-53 0,-2-2-216 16,-3 1-118-16,-8 1-194 0,5-1-532 15,36-13 491-15</inkml:trace>
  <inkml:trace contextRef="#ctx0" brushRef="#br0" timeOffset="-527.2">8973 969 1155 0,'0'0'251'15,"0"0"-88"-15,0 0-1 0,0 0 1 16,0 0 12-16,0 0 26 0,0 0-26 16,0 0-72-16,0 0-81 0,0 0-22 15,-20-3-67-15,25 2-21 0,8-1 88 16,3-2 146-16,7 0-27 0,3-3-19 16,5-1-23-16,1 2-16 0,1-2-35 0,-3 5-24 15,0-1-2-15,-6 1 0 0,-5 1-19 16,-3 1 0-16,-7 1 15 0,0 0 4 15,-5 0 0-15,-1 0 0 0,-2 0 13 16,0 0 45-16,-1 0 48 0,0-2 41 16,0 2 98-16,0 0-45 0,0 0-43 15,0 0-34-15,0 0-32 0,0 0-60 16,0 0-31-16,0 0-39 0,0 0-36 16,0 0-47-16,0 2-58 0,0 5-7 0,0 6 112 15,-1 9 75-15,-3 8 28 0,-2 8-9 16,-2 12-19-16,-6 12-149 0,3-12-1065 15,-1-9-867-15</inkml:trace>
  <inkml:trace contextRef="#ctx0" brushRef="#br0" timeOffset="2004.17">10400 1053 950 0,'0'0'296'0,"0"0"-178"16,0 0-40-16,0 0 22 0,0 0-67 0,0 0-13 15,0 0 58-15,0 0 32 0,0 0-29 16,0 0-16-16,-17-9-3 0,17 9-7 16,0 0 7-16,0 0 29 0,-1 0 44 15,1 0 37-15,0 0 12 0,0 0-23 16,-1 0-36-16,1 0-29 0,0 0-35 0,0 0-32 16,0 0-29-16,0 0-23 15,0 0-5-15,0 0-11 0,0 0-12 0,0 0-7 16,0 0-3-16,0 0-16 0,0 0-36 15,2 0 84-15,3 2 29 0,-1 2 1 16,2 1 2-16,0 0 71 0,2 2-16 16,-2 2-33-16,1-1 8 0,3 0-14 15,-2 2-18-15,3 1 18 0,0 0 0 16,0 1 4-16,2 3 15 0,-3-2-2 16,1 3-4-16,-1-2-7 0,-1 3-23 0,-2 0 21 15,-2 2-20-15,0-2 23 0,1 4-1 16,-4-2 1-16,-2 1-7 0,0-2-16 15,0 0-1-15,-1 1 14 0,-2-2-14 16,-3 1 0-16,3 2 1 0,1-3-3 0,-2 1-1 16,1 2-1-16,-3 0 0 15,1 0 2-15,-1 1 0 0,0 1 0 0,-1 0 0 16,1 1 0-16,0-1 0 0,-2-2 0 16,3 0 0-16,-1-1 0 0,-1 0 0 15,0-5 1-15,2 3 14 0,-2-5-13 16,0 1 2-16,2-1 12 0,-4-1 0 15,2-1 12-15,1 3-26 0,-2-3 2 0,1 0-4 16,0 3 1-16,-1-1 1 0,1 0-1 16,-3 1-1-16,2 1 1 0,0-1 2 15,-3 1 13-15,1 0-14 0,-2-1 0 16,-2 1 1-16,3 2 1 0,-5-3 8 16,2 1-9-16,1-1 10 0,-2-1 0 15,-1 0-12-15,-1-1 0 0,1-1-1 16,-2 1 0-16,-2 0 3 0,-2 1-1 15,-2 1-2-15,-1 1 1 0,1 0-1 16,-1-1 1-16,1-1 1 0,1-2-2 16,3 1 0-16,3-3-2 0,1 1-13 0,-1-3 2 15,3 1-6-15,2 0 17 0,-2 0 0 16,0 0 2-16,1-2 19 0,-2-1-4 16,-2 0 1-16,-1 1-3 0,-3-1-11 15,-3 1-1-15,-1 0-1 0,-4 0 2 0,1 1-2 16,0-1-9-16,-2 0 9 0,5-1 3 15,0 0 10-15,0-2-12 0,2 0 1 16,2 1 1-16,-1-1-2 0,1 0-1 16,-1-2 22-16,1 0-19 0,0 0 22 15,-1-2-22-15,1 0-3 0,-1 2 14 16,-1-3-14-16,-3 3-3 0,1-2-10 16,-1 2 13-16,-7-2 0 0,2 2-3 15,-3 0 3-15,-1 0 0 0,2 0 0 16,-1 0 1-16,2 2 9 0,2-2-8 0,2 2 8 15,1-2 3-15,2 0 6 0,3 0-3 16,-1-4 6-16,-1 1-21 0,1 0 1 16,-2-1 1-16,2-2 10 0,-1 2 9 15,0-3-7-15,-1 0-15 0,-1 0 0 16,3 2 0-16,0-3 3 0,2 2 25 16,0 0-18-16,1 0-8 0,0 0-2 0,3 1 16 15,0-1-3-15,3 0 5 0,0 1 33 16,0 1-32-16,2-1-19 0,-1 0-13 15,-3-1-5-15,2 0 17 0,-4-1 2 16,1-1 0-16,-1 1 28 0,1-1-17 16,0 1-9-16,6 0 16 0,-2-2 13 15,5 4-10-15,0 0-22 0,3 1 0 16,0 1-2-16,2 0 18 0,0 3-16 16,0-2 0-16,1 0-4 0,0 1-8 15,1 1 11-15,0 0-18 0,1 0-13 16,-1 0-24-16,1 0-1 0,0 0 6 0,0 0 20 15,0 0 18-15,0 0 13 0,0 0 1 16,0 0 2-16,0 0 10 0,0-2-10 0,0 2-3 16,0 0-1-16,0 0-24 0,0 0 6 15,0 0 0-15,0 0-7 0,0 0-5 16,0 0-1-16,0 0-6 0,0 0 9 16,0 0 4-16,0 2 9 0,3 1 0 15,1 2 13-15,3 0-16 0,0 2 18 16,1 3-2-16,3 1 1 0,3 2 1 15,0 1 1-15,3 2 0 0,0 0 3 16,1 3 13-16,-1-2-16 0,0-1 0 16,-3 0 0-16,1 0 0 0,-1-4-3 15,-4-2-10-15,0-3 13 0,-4 0 3 0,-2-2 19 16,-1-2-19-16,0-1-1 16,-1-2 17-16,-2 0 19 0,0 0 32 0,0 0 22 15,0 0 51-15,0 0 58 0,-4 0 32 16,-1-4-53-16,-2-3-161 0,-4-1-19 15,-1-4-28-15,-3-3-16 0,-1 0-23 16,0-3 66-16,2 1-1 0,1 0-39 0,-2 0 19 16,5 3 10-16,-3-1 12 15,1 2 16-15,-1 1-4 0,-1 0-12 0,3 1 16 16,-2 1 5-16,3 2-21 0,0-1-21 16,3 1 8-16,-2 2 13 0,5 0 0 15,1 2 0-15,0 1 1 0,1 1-1 16,1 1-12-16,0 1 11 0,1 0 0 15,-1 0 1-15,1 0-1 0,0 0 1 16,0 0-3-16,0 0-21 0,0 0-5 16,0 0-8-16,0 0-11 0,0 0-21 15,1 0-19-15,5 0 22 0,2 0 66 0,7 0 0 16,3-2 19-16,4 0 0 0,4-3 3 16,4-1-7-16,0-2-12 0,2 1-2 15,-3-1-1-15,0-1-2 0,-6 3-1 0,-4-1 3 16,-5 2 1-16,-3 1-1 0,-6 1 0 15,2 3 4-15,-6-2 24 0,0 2 13 16,-1 0 15-16,0 0 11 0,0-1-5 16,0 0-12-16,-1 1-19 0,-4-2-31 15,3 2 0-15,0-1-1 0,0 0-2 16,1 1 0-16,0-2-9 0,1 2-4 16,0 0-18-16,0 0-22 0,0 0-24 15,0 0-23-15,-1 4-23 0,1 7 31 16,-1 3 95-16,0 8 14 0,-1 5-11 15,-1 5-3-15,-2 4 16 0,0 11-15 16,-4 10 10-16,-4 7-11 0,-6 0-276 0,4-18-322 16,0-17-865-16</inkml:trace>
  <inkml:trace contextRef="#ctx0" brushRef="#br0" timeOffset="46465.31">23202 8374 429 0,'0'0'170'0,"0"0"-121"0,0 0-7 16,0 0 66-16,0 0 78 0,0 0 38 15,0 0-12-15,0 0-36 0,0 0-11 16,-16 4-28-16,16-4-14 0,0 0-32 15,0 0-42-15,0 0-27 0,0 0-19 16,0 0 0-16,-1 0 16 0,0 0-18 16,0 0 19-16,0 0 12 0,-1 0 10 0,0 0-3 15,-1 3 16-15,2-3 19 16,0 0 7-16,0 0 19 0,-1 0 10 0,1 0 2 16,1 0-3-16,-1 0 10 0,1 0-26 15,-1-3-7-15,0 3-22 0,0 0-13 16,0-2-32-16,1 2-16 0,0 0-3 15,0 0 0-15,0 0 0 0,0 0 0 0,0 0 1 16,0 0 31-16,0 0 3 0,-1-1 12 16,1 0 17-16,0-1 5 0,0-2-18 15,0-1-23-15,0-3-9 0,3 0-16 16,3-4-3-16,2-1 3 0,0 1 0 16,4-1-2-16,2-2-1 0,0 0-13 15,5-1 12-15,0 0 0 0,2 1 0 16,0-1 1-16,0 3 3 0,-2-1 10 15,0 2-1-15,-3 0 4 0,0 2-15 16,-5 2 1-16,1 0 0 0,-4 3 0 16,0-1-1-16,-3 2 1 0,-2 3-2 0,-1 0 2 15,1-1-1-15,-2 1-1 0,-1 1-13 16,0-1-9-16,0 1-6 0,0 0-7 16,0 0-3-16,0 4-3 0,-5 0 28 15,-1 4 13-15,-3 1 0 0,-1 1 2 0,-4 2 14 16,2 0-3-16,-3 0-10 15,-1 0 13-15,-3 1 0 0,-1-1-13 0,0 2-1 16,-2 1-1-16,-1-1-1 0,1 3-3 16,0 2-10-16,0-2 10 0,3 1-10 15,3-1-6-15,0-4 3 0,7 0 16 16,0-3-1-16,4-3 1 0,1 0 0 16,0-4 0-16,0 0 1 0,2 0 12 0,1-1-10 15,0-1 13-15,0-1-14 0,1 0 0 16,0 3 11-16,0-3-10 0,0 0 10 15,0 0-1-15,0 0-8 0,0 0 18 16,0 0-3-16,0 0 9 0,1-4-6 16,7-3-6-16,0 0-1 0,5-4-11 15,1-4 18-15,1-2 0 0,4 0 3 16,-2-2-3-16,2-1-3 0,-1 1-1 0,1-3-2 16,1 2-13-16,-1-1 9 0,1 3-12 15,-4 0 0-15,0 3-3 0,-1 1-16 16,-5 3 6-16,0 2 10 0,-4 3-19 15,-1 2 3-15,-1 2-3 0,-3 0-6 16,-1 2-7-16,0 0 4 0,0 0-10 0,0 4 3 16,-6 2 37-16,-2 5 1 15,-5 1 1-15,-1 4-1 0,-3 2 0 0,-4 2-1 16,0 2-2-16,-1 2 2 0,-2-2 0 16,1 0 1-16,3-1-1 0,1-1 0 15,3-3 1-15,3-4 0 0,2-3 1 16,3-2-1-16,2-1 0 0,2-2-1 15,0-2 0-15,2-1 1 0,1 0 1 16,0-2 11-16,1 0 4 0,0 0 16 16,0 0 27-16,0 0 14 0,5-7-26 15,4-5-46-15,2-3 0 0,4-3-1 0,3-3 0 16,1 0-3-16,3 0-19 0,1 0 9 16,2 0 11-16,2 0-1 0,0 3-13 15,-3 2 13-15,-1 1-12 0,-4 3 11 16,-4 5-11-16,-6 2-7 0,-1 2-4 15,-4 3-15-15,-3 0-18 0,0 0-8 0,-1 5 36 16,0 4 31-16,0 4 0 16,-3-1 22-16,-5 5 0 0,-2 0-19 0,0 0 19 15,-4 2-21-15,-1 1 1 0,-2 1-2 16,-2 1 0-16,-2 2 2 0,-2 1 2 16,0 0-2-16,1-2-1 0,1-2 0 15,2-1-1-15,6-8 1 0,5-3-1 16,2-3 0-16,5-4-3 0,1-2-10 15,0 0 13-15,5 0 19 0,4-7 19 16,6-3 0-16,6-4-13 0,4-4-13 16,4-3 1-16,1-3-12 0,3 0 2 0,0-3 16 15,-1 3-16-15,0 0 10 0,-3 0-11 16,1 2-2-16,-5 3 0 0,-3 2-1 16,-5 5-15-16,-5 2-3 0,-2 4 4 15,-5 2 2-15,-1 2 0 0,-3 1-9 0,0 1-6 16,-1 0-7-16,0 0-3 0,-1 5 1 15,-5 1 37-15,-3 6 16 0,-5 3-3 16,-4 3 6-16,-5 1-17 0,-3 4-1 16,-5 0 0-16,0 6-1 0,-5 0 2 15,-2 5-2-15,0 1 0 0,0-2-16 16,5-1 13-16,2-6 1 0,7 0-20 16,5-6 21-16,4-3 1 0,7-5 1 15,0-3-1-15,4-4-2 0,3-4 0 16,1-1 0-16,0 0 2 0,5 0 19 0,6-7 25 15,4-1 3-15,6-6-12 16,3-5-10-16,2-2-9 0,4-3-4 0,-1-2-8 16,4-3 21-16,-2 0-22 0,2 0 16 15,-2-3-16-15,1 1 16 0,-3 2 0 16,2 2-19-16,-4 2-2 0,1 2-20 0,-4 3 18 16,-4 7-11-16,-2 1-1 0,-7 4-6 15,-2 3 3-15,-3 3 0 0,-3 1-16 16,-2 1-31-16,0 1-10 0,-1 4 42 15,-2 8 34-15,-8 3 21 0,-4 6-6 16,-6 3 4-16,-3 3-15 0,-7 6 10 16,-3 4-13-16,-3 1 2 0,-3 3-1 15,-3 2 0-15,0-2 10 0,1-1-12 16,4-4 0-16,4-4-2 0,7-6 0 16,7-5-14-16,7-8 16 0,2-2 0 15,6-7-12-15,2 0 11 0,2-3 1 16,0-2 18-16,2-1 23 0,7-7 0 15,6-7-7-15,6-1-2 0,5-7-4 0,6-5-28 16,2-2 2-16,0-3 1 0,4-1 10 16,1-3-12-16,1-1 17 0,0-1-18 15,1-1 0-15,-1-1 2 0,-2 1 1 16,-1 3 10-16,-4 5-13 0,-1 4 0 0,-5 4-13 16,-4 7 1-16,-5 4 8 0,-4 4-21 15,-6 3 13-15,0 3-1 0,-5 2-18 16,-3 1-26-16,0 1-19 0,-1 6 35 15,-9 5 41-15,-2 5 9 0,-7 7-8 16,-6 5 15-16,-7 5-15 0,-5 7 12 16,-8 8-12-16,-10 8-1 0,-6 7-1 15,2-4-1-15,14-13 1 0,15-15 1 16,12-16 1-16,2-2 0 0,-1 1 1 16,-2 0 0-16,1 0 1 0,4-3 0 0,3-4 10 15,5-1-11-15,2-4 11 0,1-3 6 16,2 0 16-16,1 0-4 0,1-3-29 15,8-4-1-15,0-5-1 0,6-2-2 16,4-5 0-16,4-4-17 0,3 0 16 16,4-4 2-16,1 0 0 0,4-7 1 15,3 3 0-15,1-6 41 0,2 1-26 0,-1 1-11 16,0 2 11-16,-1 0-11 0,-3 3-4 16,-4 2 3-16,-2 5-2 0,-7 4-1 15,-5 4 0-15,-5 5-1 0,-4 4-15 16,-5 3-3-16,-2 3-6 0,-2 0-29 15,-4 7-9-15,-7 5 44 0,-4 5 18 16,-9 7 0-16,-3 5 1 0,-7 5 0 0,-1 6 1 16,-12 11-2-16,-8 12 1 0,-14 9 0 15,-3 2 1-15,5-8 15 0,16-17-14 16,16-19 1-16,12-11 22 0,4-6-23 16,1 2-2-16,2-1 0 0,3-1 0 15,4-6-16-15,5-2 13 0,3-3 3 16,1-2 29-16,2-2 22 0,9-9-14 15,4-5-12-15,8-5-6 0,4-6-6 16,3-4-12-16,4-3-1 0,4-3 0 0,0 0 0 16,0-1 2-16,1 0-2 0,1-1 1 15,0 2 0-15,-3 1 2 0,2 2 1 16,-2 2-3-16,-2 4-1 16,-4 1 0-16,-2 6-3 0,-6 4 3 0,-6 4-1 15,-5 6 1-15,-3 0-2 0,-5 4-20 0,-3 3 0 16,-1 0-25-16,-3 4-26 0,-8 6 45 15,-5 7 27-15,-9 7 1 0,-5 6 1 16,-6 3 1-16,-5 7-1 0,-13 10-1 16,-11 8 0-16,-13 13 1 0,3-3 15 15,12-15-15-15,16-16 1 0,22-17 14 16,5-5-15-16,1-1-1 0,3-1 0 16,4-3-22-16,4-3 0 0,5-5-13 15,3-2 32-15,1 0 3 0,10-8 50 16,5-3 20-16,6-8-23 0,6-6-12 15,8-6-19-15,3-5-1 0,3-3-14 0,8-8 2 16,9-8 0-16,7-9 9 0,4-1-12 16,-7 5 1-16,-6 10 1 0,-14 13-2 15,-11 10 0-15,-7 8 0 0,-7 5 0 0,-1 0-2 16,0 1 1-16,-1 1-1 0,-8 7 0 16,-3 1-1-16,-3 4-26 15,-2 0-18-15,0 2-16 0,-9 10 6 0,-3 3 42 16,-7 6 12-16,-8 8 3 0,-2 5 4 15,-7 4-2-15,-2 2 0 0,-8 8 0 16,-6 8 0-16,4-6-1 0,5-6-1 16,8-7 1-16,8-9 1 0,1 2 0 15,-2 0-1-15,5-5-2 0,8-5 0 16,4-7 0-16,6-5-2 0,2-4-13 16,3-2 16-16,1-2 17 0,7-6 27 15,8-6 7-15,4-7-13 0,6-8-38 0,6-2-1 16,2-6-2-16,6-5 3 0,7-6 11 15,7-12-11-15,8-6 0 0,-5 7 0 16,-14 14 0-16,-14 15 0 0,-13 14-2 16,0 1 1-16,-2 2-1 0,-4 2 0 0,-3 4 1 15,-6 3-15-15,-1 2-47 0,-5 9-16 16,-8 7 38-16,-6 9 28 0,-6 4 12 16,-10 17-2-16,-10 12 1 0,-9 13 2 15,1-1 0-15,3-4 1 0,8-15-1 16,13-15 3-16,5-10 19 0,10-9-3 15,0-5-17-15,4 2 0 0,0-3-1 16,1-2-1-16,4-5-16 0,4-1 16 16,1-3 13-16,5-3 28 0,6-6 7 15,6-6-7-15,5-9-10 0,6-4-31 16,5-6 13-16,3-1-10 0,3-5-3 0,-1 2 2 16,-1-1 1-16,1 3 16 15,-3 1 35-15,-4 6-36 0,-7 7-18 0,-4 4 0 16,-9 4 0-16,-1 8-12 0,-6 2 10 15,-3 4-30-15,-1 0-40 0,-4 10-1 0,-9 7 54 16,-5 8 19-16,-5 6 1 0,-5 5-1 16,-10 11 2-16,1-5-1 0,-2 2 11 15,1-3-11-15,8-7 1 0,-4-2 24 16,7-6-23-16,6-8 16 0,7-7-18 16,8-4 0-16,3-4-1 0,3-3 15 15,7-5-2-15,7-7 15 0,7-6 17 16,7-6-27-16,5-7-17 0,6-4-1 15,2-3 0-15,4-2 2 0,-1-1-2 16,1 1 2-16,-2 2 1 0,-4 3 0 16,-6 7-3-16,-10 8 0 0,-7 8-3 15,-8 5-13-15,-6 7-15 0,-2 2-67 0,-5 9 28 16,-9 9 69-16,-7 7 0 0,-4 7 1 16,-4 3 3-16,-4 4 1 0,-2-1 11 15,4-2-15-15,-2-3 4 0,4-2 8 16,-1-5-10-16,5-3 14 0,3-6-3 0,5-5 6 15,6-4-7-15,4-7-9 0,7-3 23 16,0 0-1-16,11-11-25 0,2-4 2 16,7-5 20-16,7-8-22 0,3-2-3 15,6-2-10-15,2-3 11 0,1 1-1 16,0 2-10-16,-6 4 12 0,-2 7 0 16,-9 4-1-16,-6 5 0 0,-8 9-20 15,-4 3-38-15,-4 3-85 0,-1 12 116 16,-7 4 29-16,-8 9 2 0,-3 4 24 15,-6 5-11-15,-4-1 8 0,0-1-21 0,-1-2 17 16,-1-4 0-16,3-2 0 0,0-3 0 16,3-4 0-16,3-2 9 0,3-4-12 15,6-5-1-15,5-3-3 0,4-3-11 16,4-3-1-16,0 0 2 0,9-7 1 16,6-3 26-16,6-7 5 0,3-3-21 15,5-3-13-15,1-2 0 0,5-4 0 0,-3 3 1 16,1 0-1-16,-6 3 2 0,-3 3-2 15,-7 6-2-15,-5 5 0 0,-6 3-1 16,-4 6-41-16,-2 1-60 0,-9 12 53 16,-6 5 38-16,-7 9 13 0,-5 4 1 15,-7 3 12-15,-1 0 0 0,0 0 3 16,-1-3-13-16,2-5 0 0,5-3 10 0,0-3-10 16,6-6 0-16,4-2 16 0,8-5-3 15,2-3 9-15,6-4 31 0,3 0 17 16,6-10-73-16,8-6-10 0,5-8-24 15,6-5-48-15,6-4 31 0,1-2 29 16,3-2-12-16,2-1-17 0,-2-1 0 16,-5 6 32-16,-4 1 3 0,-7 11-12 15,-7 5 15-15,-7 7 13 0,-5 6 45 16,-2 3-45-16,-7 6-115 0,-8 8 10 0,-5 5 45 16,-7 8 37-16,-2 5 21 0,-6 5 2 15,-2-2 1-15,-1 3 15 0,-1-3 3 16,-1-4-3-16,3-2-3 0,0-5 6 0,6-6 0 15,4-3 7-15,8-6 44 0,5-5 16 16,8-4-4-16,5-2 7 0,3-8-86 16,6-6-3-16,11-6-38 0,4-5 9 15,7-4 1-15,6-3-7 0,4-1-67 16,1 0-41-16,-1 1 6 0,-4 2 12 16,-2 6-61-16,-8 6 3 0,-6 3-14 15,-10 7 41-15,-6 6 156 0,-2 4-19 16,-9 2-10-16,-9 7-45 0,-5 5 74 15,-5 4 62-15,-5 5 16 0,-4 3 6 16,0 0-3-16,-1-1-1 0,2 0 14 0,1-2-30 16,2-4 4-16,7-2 9 0,4-2-19 15,5-5-1-15,9-3-5 0,2-4-14 16,6-1 4-16,0-3 66 0,9-6-12 16,6-7-94-16,5-6-2 0,5-1 0 15,1-4-32-15,1-1-3 0,0 1-32 16,-5-1-22-16,-2 4 38 0,-6 2-36 0,-3 3-22 15,-7 3 6-15,-3 2 26 0,-1 4 61 16,-5 2-30-16,-8 5-9 0,-1 1-41 16,-6 5 5-16,-4 8 10 0,-5 4 49 15,-1 5 32-15,-3 1 45 0,-1 2 20 16,4-2 6-16,-1-1 0 0,5-4 13 16,5-4 3-16,2-2 16 0,6-6 32 15,4-3-19-15,7-2-14 0,2-1 22 16,2-7 47-16,12-8-171 0,3-4-19 0,8-8-6 15,4-6-4-15,6-2-3 0,2-1-31 16,-3 2-24-16,0 0 17 0,-3 1-45 16,-7 3 15-16,-8 6-15 0,-7 4 31 15,-8 6 13-15,-1 7 19 0,-9 7 33 16,-7 0-81-16,-5 10 13 0,-4 6 28 16,-4 7 13-16,-1 3 46 0,-2 6 42 15,3 1-42-15,0 0-1 0,4 0 1 0,4-6 1 16,2-3 0-16,5-6 0 0,6-5 15 15,2-5 7-15,4-4 26 0,2-4 41 16,0-3 97-16,5-6-26 0,5-8-84 16,4-2-45-16,2-5 13 0,1-5-13 15,3 0-30-15,-1-3-2 0,4 1-28 16,0-3 28-16,0 0 1 0,-1 2-1 16,-2 1 9-16,-2 6-9 0,-5 6 0 15,-5 6 0-15,-4 7 0 0,-2 1 0 0,-2 5-93 16,-3 5-19-16,-5 10 60 0,-6 3 36 15,-6 7 16-15,-2 2 0 0,-2 3 2 16,-4 2-1-16,2-2 0 0,2-1 0 16,1-3 1-16,3-6-1 0,4-6 15 15,3-3 3-15,5-5 20 0,4-3 67 16,2-3 6-16,2 0 0 0,0-10-99 0,7-3-13 16,5-9-35-16,2-3 19 0,6-3-10 15,3-4 24-15,5 0-1 0,-2 2-13 16,3-2 0-16,-3 5-61 0,-3 3 0 15,-5 4-91-15,-6 7-6 0,-4 4 58 16,-5 6-4-16,-3 3 30 0,-4 5-102 16,-9 7 85-16,-4 7 29 0,-5 4 78 15,-2 4 39-15,-4 4 17 0,-2 4 18 16,1-3-9-16,0 1-13 0,3-5 0 16,4-3 29-16,4-7 61 0,2-6 16 0,8-4-48 15,2-4-46-15,3-3 1 16,3-1 31-16,0-4 42 0,8-5-94 0,2-5-44 15,5-3-32-15,3-6-16 0,2-1-3 16,0-2-26-16,-2 0-46 0,2 0-2 16,-4 3-88-16,-2 2 35 0,-2 3 41 0,-6 3 137 15,-3 6 0-15,-3 2 59 0,-2 5-59 16,-5 2-64-16,-6 4-1 0,-2 6 36 16,-1 6 29-16,-5 4 14 0,-3 2 12 15,0 1 16-15,-1 0 7 0,-3 2 9 16,0-4-22-16,2-4 61 0,2-2 19 15,2-4 36-15,4-5-20 0,3-2 39 16,6-4-8-16,3-1-16 0,5-7-29 16,1-7-98-16,9-2-20 0,7-7-35 15,2-1-1-15,9-4 1 0,1 1 7 0,4-3-14 16,-1 3-73-16,0 2 6 0,-6 3-20 16,-4 4-57-16,-5 9-144 0,-9 3 48 15,-4 7 61-15,-3 3 20 0,-9 10 106 16,-6 7 50-16,-6 5 22 0,-2 6 23 0,-4 3 0 15,0 3-5-15,1 2 5 0,-1-3 42 16,4-2-6-16,3-6-36 0,6-5 16 16,4-6 26-16,5-5-10 0,5-5-32 15,0-5 0-15,11-2 65 0,1-2 91 16,7-7-46-16,5-4-42 0,6-3-42 16,-1-3-13-16,4 1-12 0,-3 1 2 15,1 4-3-15,-7 4-12 0,-3 4-47 16,-3 5-100-16,-5 6-36 0,-6 6 36 0,-5 6 25 15,-2 5 72-15,-4 1-26 0,-7 3 47 16,-1 1 41-16,-6 0 13 0,0 0 10 16,-2 1 23-16,1-7 58 0,2-3 6 15,4-3-9-15,3-7-16 0,7-2 9 16,3-7-91-16,5 0 59 0,12-9 84 16,8-7-39-16,9-5-48 0,6-4-36 15,2 0-23-15,-1 0-2 0,0 3 0 0,-4 6-14 16,-13 6-218-16,-11 6-875 0</inkml:trace>
  <inkml:trace contextRef="#ctx0" brushRef="#br0" timeOffset="52111.91">23394 3760 1451 0,'0'0'977'15,"0"0"-860"-15,0 0-117 0,0 0 0 16,0 0-107-16,0 0 10 0,0 0 97 15,0 0 87-15,0 0 10 0,0 0-45 16,-12-17-13-16,10 16 83 0,0-3 20 16,1 3 2-16,-1-1-16 0,2 2-19 15,0-1-42-15,0 0-42 0,0-1-25 16,7 1-86-16,5 1 3 0,4-2 54 16,6 1 27-16,4 1 2 0,1-2 2 15,2-2 27-15,3-1-10 0,-1-1 4 16,1 0-4-16,-1-2-17 0,-2 2 11 0,-3 0 9 15,-1-1 7-15,-3 1-1 0,-1 2-24 16,-1 0 8-16,1-1 1 0,0 2 3 16,3-2 25-16,0 3 7 0,4-4-7 0,4 2-12 15,5-4-4-15,1 1-3 0,4-4-3 16,3 1 4-16,3-3-4 0,14-1-4 16,13-5 1-16,13-3-3 0,5 1-11 15,-6 3 17-15,-6 2-16 0,-6 4 0 16,-2 0-3-16,-1 2 0 0,-5-1 0 15,0 2 0-15,-3 1 0 0,-3 0-1 16,-1 0 1-16,1 3 0 0,-1-2 1 16,1 2 12-16,1-2 3 0,0-1-14 15,0 1 1-15,1-3 13 0,1 4-14 16,3-2 17-16,1 0-16 0,-1-1 0 16,-3 1 8-16,-1 0-10 0,-2-1-1 15,-2 1 1-15,-9 1-1 0,-10 1 16 0,-9 2-3 16,0-1-13-16,2-2 3 0,8 0 21 15,5 0-23-15,0-1-1 0,-1 0 16 16,2 0-3-16,3 1-13 0,0 1 0 0,4 0-13 16,8 2 12-16,7-2-1 0,9 2 1 15,-7-1-15-15,-18 0 14 0,-14 2 2 16,-8-1 0-16,5 3 1 0,5-2 0 16,4-1 2-16,-1 0 16 0,-3 1-17 15,-1 1 1-15,1-3 0 0,-1 0 13 16,0 3-14-16,2-3-2 0,1 0 2 15,-1 3 1-15,4-3 0 0,4 4-3 16,-3-2 0-16,4 1-3 0,-3 0 1 16,-1 1 2-16,-1-2 0 0,-3 3 1 15,-3-4 12-15,-1 2-10 0,-1-3 10 16,-2 1 2-16,1 2 10 0,-1-2-25 0,0 0 0 16,0 0-3-16,2 1 1 0,1 1-17 15,3 0 18-15,1 0-2 0,5 0-9 16,-2 1 10-16,1 1 0 0,2 0 1 15,-3-1 2-15,-2 1 1 0,-1-2 1 16,-4 0 12-16,-1-1 4 0,0 0 6 0,1-2 0 16,-1 1-9-16,0 0 1 0,3-2 20 15,1 2-21-15,1-1-14 0,3 0-2 16,0 2-2-16,5-1-11 0,-1 4 12 16,2-1-1-16,-1 1 0 0,2 0-14 15,-3 0 14-15,1 0 0 0,-2 0 1 16,-1 0 1-16,-3 0 2 0,-1 0 14 15,0-2 0-15,0-2 12 0,3-1-13 16,-2 0-12-16,2-1 16 0,1 0-18 0,0 1 1 16,1 0 0-16,1 3-2 0,-2-1-1 15,1 1-21-15,-4 2 10 0,-3 0-4 16,-3 0 1-16,-8 0 0 0,-4 2 14 16,-7 1 0-16,-7-2-18 0,-4 0 18 15,-5-1 1-15,-4 0 1 0,-1 0 24 16,-14 0 10-16,-8-2-35 0,-28-5-75 15,-45-11-310-15,5 2-428 0,0-6-1814 0</inkml:trace>
  <inkml:trace contextRef="#ctx0" brushRef="#br0" timeOffset="77575.3">25359 7545 1015 0,'0'0'1021'0,"0"0"-703"15,0 0-253-15,0 0 41 0,0 0 351 16,0 0-63-16,0 0-274 0,0 0-97 0,0 0 46 15,0 0 29-15,-20-28-28 0,19 27-56 16,1 1-12-16,0-1 28 0,0 1 55 16,0 0 6-16,0 0-15 0,0 0-23 15,0 0-25-15,0 0-28 0,0 0-14 16,0 0-36-16,0 1-26 0,2 2-21 16,0 0 5-16,1 4 32 0,2 3 19 0,0 3 26 15,0 6 12-15,5 4 3 0,-3 4 16 16,3 5 3-16,0 1 16 0,-1 4-19 15,2 1 9-15,1-1 3 0,-3 0-25 16,1-1 22-16,-1-1-12 0,-2-4-11 16,1-3 23-16,-3-2-21 0,-1-4 30 15,-2-3-9-15,1-2 16 0,0-5-10 0,-3 0-9 16,1-3-18-16,-1-4-4 0,1-2-1 16,0 0-50-16,0-3-49 0,0 0-55 15,0 0-98-15,0-8-164 0,0-1-279 16,-1 1-985-16</inkml:trace>
  <inkml:trace contextRef="#ctx0" brushRef="#br0" timeOffset="77890.3">25288 8032 2168 0,'0'0'350'0,"0"0"-289"0,0 0 58 16,0 0 161-16,0 0 5 0,0 0-126 0,0 0-73 15,0 0-29-15,0 0-32 0,0 0-21 16,23 0-2-16,-8 4 23 0,3-1-24 16,3 2 34-16,1 0-7 15,0 0 26-15,1 2-4 0,-1 0 4 0,-2 0 15 16,0 1-16-16,-1-1 13 0,-1-2-5 16,-4-2 1-16,1-1 7 0,-5-2-1 15,1 0 19-15,-4-2 46 0,3-4 89 16,0-5-62-16,1-4-62 0,1-2-49 15,1-5-38-15,2-5-11 0,3-1-34 16,0-4-18-16,3-2-132 0,2-2-170 16,7-20-272-16,-4 9-902 0,-7 5-745 0</inkml:trace>
  <inkml:trace contextRef="#ctx0" brushRef="#br0" timeOffset="145427.01">11206 15773 1188 0,'0'0'156'0,"0"0"-52"16,0 0-45-16,0 0-30 0,0 0-16 15,0 0 46-15,0 0 54 0,0 0 30 16,0 0 29-16,0 0-172 0,-49-12 156 16,49 12-59-16,0-2 62 0,0 2-66 15,0-1-35-15,0 1-9 0,0 0-10 16,0 0-14-16,0 0-12 0,3 0-10 16,0-2 30-16,1 2-8 0,0-2-12 15,4 2-12-15,-2 0 0 0,3 0-1 0,2 0 1 16,1 0 3-16,2 0 21 0,4 0-2 15,0-1 0-15,4 0-11 0,1-1 1 16,4 0 3-16,5 2 10 0,3-2-7 16,3 1-3-16,4 0-13 0,6 0 20 15,12-1-10-15,14-1 3 0,16-1-13 0,10 0-1 16,-3 1 11-16,-4-2 3 0,-5 2-15 16,0 0 2-16,1 2-1 0,2 1 18 15,-3 0 75-15,-2 0 14 0,3 0-36 16,-3 0 7-16,0 0-26 0,3 0 0 15,-3-3 12-15,-2-4-2 0,1 2-20 16,-1-3 9-16,4 3 10 0,0 1-19 16,2-1 3-16,5 3 0 0,3-1 10 15,2 1-19-15,3 0 31 0,0-1-32 16,0 0 10-16,-5-1-9 0,-5 4 36 0,-5 0-46 16,-10 0-9-16,-8 0-18 0,-8 0 11 15,-15 0 1-15,-9 0-11 0,-10 2 10 16,-4 0-9-16,3 1-1 0,4 2-2 15,0-1-3-15,0 1 0 0,-3 1 3 16,-4-4 2-16,-2 2 10 0,-4-3 1 0,-2 0-1 16,-7-1 10-16,-1 0 6 0,-4 0 12 15,-1-2 9-15,-3-2-12 0,0 0-37 16,0-1-25-16,-3-1-61 0,-16-5-389 16,0 1-911-16,-4-1-1228 0</inkml:trace>
  <inkml:trace contextRef="#ctx0" brushRef="#br0" timeOffset="152527.21">16226 14921 882 0,'0'0'105'0,"0"0"-63"0,0 0 49 16,0 0 23-16,0 0 0 0,0 0 30 15,0 0 8-15,0 0-5 0,0 0 9 16,0 0-23-16,0-16-7 0,0 15 10 15,0 1 3-15,-2-3-19 0,2 3-1 0,-1-1-3 16,1-3-20-16,0 2-6 0,0-2-7 16,0 1-16-16,0 0 16 0,0 2 0 15,0-3-19-15,0 2-7 0,0 0-9 16,0-3-7-16,-1 3-12 0,0-1-14 0,0-1 17 16,-1 1-10-16,0 0-3 0,1 1-17 15,-1-2 14-15,0 0 0 0,1 0-13 16,-1 0 19-16,0 1-9 15,0-1 3-15,0 0 3 0,-2 1-1 0,0-1 1 16,0-1 10-16,1-1-14 0,-2 1 4 16,-1 2-6-16,0-3 3 0,0-1-15 15,-2 0 14-15,1 2-14 0,1-2 12 16,-4 0 6-16,3 0-16 0,-2-1 16 16,1-1-7-16,-2 2-10 0,0-1 1 15,2-1 10-15,-4 1-10 0,3-1-1 0,-3 0 11 16,2 1-12-16,-1-2 14 0,-2 0-15 15,2 2 2-15,-2 1-2 0,0-1 16 16,0 0-14-16,-1-2-2 0,2 3 0 16,-2 0 0-16,-1-1 1 0,3 1-1 15,-2 1-1-15,0-1-2 0,0 1 3 0,0 1-3 16,-3 1 1-16,2-4 2 0,0 1 2 16,-1 1-1-16,-1-2 1 0,-1 1-2 15,-2 0-4-15,-1 0 1 0,1-1 2 16,-1 0 1-16,0 1 3 0,2-1-2 15,-1 0 1-15,1 0 2 0,1-1-1 16,-1 3 1-16,4-2-2 0,-4 1-2 16,1 1-1-16,1 0-2 0,-1 0 0 15,-1 0-10-15,1 1 13 0,-1-2 0 16,1 0 0-16,-2 2-1 0,0 1 1 0,0-3-1 16,-2 1 1-16,0 1 0 0,1 0-2 15,-2 0 0-15,1 1-1 0,-1-1-9 16,2 2-1-16,-1 0 11 0,0 1 0 15,1-2 1-15,-1 1-1 0,-1-1 2 16,0 0 0-16,2 0 1 0,-3 2-1 0,-1 0 0 16,-2-1-3-16,-4 2 0 0,2-1 0 15,-3 2 1-15,-3 0 1 0,3-1 1 16,-2-2 0-16,-3 3 0 0,2-2 1 16,-2 1-1-16,0 1-1 0,0 0 1 15,-3-2 1-15,2 1 1 0,1 0 0 16,2 1-1-16,0-1-1 0,1 1-2 15,4 0 0-15,-1 0-14 0,5 3 3 16,1-1 1-16,2 1-1 0,2 1 12 16,2-2-14-16,1 2 15 0,1-2-1 15,0 0 0-15,2 0 1 0,0 2-1 0,0-2 1 16,-2 2-2-16,0-1 0 0,0 2 0 16,0 0 0-16,-1-3-1 0,-1 4 3 15,1-2 1-15,-2 0 2 0,1-1 0 16,0-1 1-16,-2 1 11 0,0 0 1 15,-1-1-4-15,-1-1-10 0,-4 0 1 0,2 0-1 16,1-1 1-16,-1 0 0 0,3 0 13 16,-2 0-15-16,3 0 1 0,4-3 1 15,-1 1-1-15,2 0 0 0,-1 0-2 16,0 0-2-16,3 2-11 0,-4-2 1 16,0 2-4-16,-3 0 4 0,-2 0 10 15,-2 0 1-15,-1 2-2 0,-2-2 3 16,-4 0 0-16,1 0 13 0,-2-2-13 15,-2-1 0-15,3-1 0 0,-2 0 1 16,0 0-1-16,3 2 0 0,-2-2-2 16,2 0 0-16,0 0 0 0,3 3 1 0,-2-1-12 15,2 2 1-15,-1 0-1 0,-2 0 1 16,1 3-4-16,-5 2 0 0,-1 2 0 16,-1-1 13-16,-3 2 1 0,2-3-1 15,-1 1-16-15,2-1 6 0,-2-1 11 0,1 0 1 16,0 0-1-16,-1 0 1 0,3 0 1 15,1-1-1-15,1 1-2 0,1 1 0 16,3 0-13-16,1-1 14 0,2 0-14 16,1 4 4-16,-2 1-4 0,1 2 14 15,0 0 0-15,-2 0 2 0,1 2 0 16,2-3 0-16,-1-2-1 0,4 0 0 16,1-1 1-16,3-3 3 0,-1 0-1 0,3-3 10 15,-2 0-8-15,3 2-2 0,-1-3-1 16,-2 0-1-16,2 1-2 0,-2 1-11 15,0 0-9-15,1 2-10 0,-3 1-44 16,0 0-3-16,0 1 19 0,-2 1 15 16,1-3 23-16,1 1 19 0,-1 0 2 15,0-4 1-15,-1 3 3 0,0-2-1 16,-1-2 0-16,0 1 0 0,1-1 1 16,1 0 22-16,1 0-25 0,2 0-13 0,1 0 13 15,1 0 0-15,4 0-16 0,-2 0 0 16,0 4 1-16,-1-2-1 0,2 1 14 15,-4 0-11-15,-1 1 10 0,-1 1-1 16,-1-1 2-16,-1 1 0 0,1 0 2 16,-2 0 0-16,-2 0 2 0,1-3 0 0,3 2-1 15,-1-2 3-15,2 0 32 0,2 0-36 16,0 0-3-16,4 0-10 0,-2-1 13 16,1 4-2-16,-3-2-14 0,0 1 15 15,1-2 1-15,-1 3 11 0,-1-2-11 16,-1 1-1-16,0 1 0 0,0 1-2 15,0 1-22-15,-1 0 9 0,2 1 13 16,0 3-10-16,0-1 0 0,2-1 12 16,-1 1-1-16,3 0-1 0,2 0-13 0,-1 0 13 15,-1 2-9-15,3-1 12 0,-1 1-1 16,0 2-15-16,3-3 16 0,-1 1 0 16,3 0-4-16,3-2 1 0,1 0-10 15,0 0 10-15,3 2-22 0,0-2 25 16,1 1-1-16,0 1 0 0,0-2 1 0,0 3 0 15,0-2 0-15,0 1 3 0,1 0 10 16,-1 1 3-16,0-1-15 0,0 2 0 16,0-2 2-16,0 0-1 0,0 0-2 15,1 2-1-15,4-1 0 0,-2 1 1 16,2-1 2-16,1 0-2 0,3 0 0 16,-2 2 1-16,2-3 2 0,1 2-2 15,-3 1 25-15,3 1-23 0,-4-1 19 16,4 0-18-16,-4 2 18 0,0-3-19 15,1 2 26-15,0 0-26 0,0-2-1 16,2 2 17-16,-1 0-17 0,3-3 1 16,-2 3-2-16,3-2 2 0,-1 1 0 15,2-1-1-15,1 1 17 0,-2-1-16 0,1 0 0 16,2-2 23-16,-3 1-7 0,3-1-18 16,-1-1 2-16,0-1 23 0,1 2-10 15,2-1-15-15,0 1 2 0,1-2-1 0,-1 1 1 16,4-1 0-16,-1 2 16 0,2-1-19 15,-2-2 4-15,0 0-2 0,-3 0 10 16,0 0-11-16,-2 1 15 0,-1-2-3 16,-3-1-11-16,2 1 1 0,-3 2 16 15,4-3-16-15,0 0 16 0,-1-2-16 16,4 1 23-16,3-2-23 0,-1 0 10 16,2-1-1-16,3-1-11 0,1-1 15 15,2-1-13-15,-1 1-3 0,1-1 14 16,1 0-13-16,-2 0-2 0,-2 2 0 15,-1-1-2-15,-3 2-13 0,-1-1 13 16,-3 4 1-16,2 0-1 0,-3-1-15 0,1 2 18 16,2-2 0-16,1-1 2 0,4 0 10 15,5-1-12-15,1-2 1 0,6-1 18 16,3 0-19-16,5-4 2 0,0-2 13 16,3 2-14-16,0-4 3 0,-1 1-2 15,-2 0 1-15,-2 0 0 0,-1 1-3 0,-2 4 1 16,-5-2-1-16,0 4 0 0,-1 0-1 15,-3 0-10-15,1 0 11 0,1-1 4 16,-1-1 18-16,4-4-7 0,2 0-11 16,3 0-2-16,0 0 1 0,2-2 8 15,1-1-10-15,-1 0-1 0,0 0 0 16,1 0 0-16,-1 0 0 0,-1 2 0 16,3 2-3-16,-2-1 2 0,2 2-11 15,0 2 11-15,0 0 0 0,3-1-1 0,-3 2 0 16,1-1 0-16,-2 0 0 0,1-1 2 15,-2 1 1-15,-1 0 2 0,0-4 1 16,-1 2 14-16,-2-2-14 0,0 1-2 16,-1-3 1-16,0 1-1 0,1-1-2 15,0 2 0-15,0-1 0 0,-4 1-1 0,3 0 0 16,-4 2 0-16,-3 2-2 0,-4 2-1 16,-1 0 1-16,0 0-9 0,-4 0 9 15,-4 0 2-15,3 0-3 0,-1 0 3 16,2 0-1-16,2 0 2 0,4 0 0 15,1 0 3-15,3 0-2 0,4-3 2 16,3 2-1-16,2-1 0 0,1 1 0 16,1-2-2-16,-2 1 2 0,-3 1-1 15,0 0-1-15,-4 0-2 0,-6 1-1 16,-2 0-13-16,-2 0 3 0,-2 2 1 16,-1 1 10-16,0-1 0 0,-1 0-2 0,2 1 2 15,1 0 1-15,1-1 0 0,-1 1-2 16,3 0 2-16,3 1-1 0,0-2 0 15,-1 2-1-15,4-1 2 0,-1 1 1 16,2 0 0-16,-2-2 1 0,1 0 1 16,-4 1-2-16,-1 0 0 0,0-1 0 0,-1 1-1 15,-2-1-1-15,-2 0-1 0,0 0 3 16,0 0 1-16,-1 0-1 0,-1-1 2 16,0 1-1-16,1-1 2 0,1-1-2 15,-1 0 1-15,2 1-1 0,1 0 0 16,-1-1-1-16,1 3-2 0,2-3-20 15,-2 2 20-15,-2 0-2 0,2-1 2 0,-1 0 2 16,0-1 0-16,-1 0 4 0,0 0-2 16,-2 0 0-16,1 0 0 0,-4 0 11 15,2 0-10-15,1 0-1 0,-3 0-1 16,1 0-1-16,-1-1-1 0,2 0 0 16,1-1 1-16,2 0 0 0,0-1 3 15,-1 2 10-15,2-3-11 0,0 1 17 16,-2-1-16-16,0 0-1 0,-2-1 0 15,1 1 0-15,-4 0-1 0,3 0-1 16,0 0-2-16,0 2-1 0,1 0-10 16,0 0 10-16,0 0 0 0,1 1-13 0,-2-1 16 15,1-1 2-15,-1 1 20 0,-1-3-9 16,-4 1 6-16,2-1 9 0,-3-2-3 0,-1-2 10 16,4 0-10-16,-2 0 0 15,4-4-9-15,0 1 6 0,3-4 59 0,-2 2-39 16,1-1 5-16,-2-1-19 0,-1 2-3 15,-1-5 16-15,-2 1-13 0,0-2 6 16,-3 0 3-16,0-4-9 0,-4-3-6 16,-1-1 0-16,-3-3-19 0,-1-4-3 15,0-1-32-15,-10-29-65 0,-4 9-462 16,0-1-1415-16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10-04T02:55:40.992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4237 5903 1216 0,'0'0'218'16,"0"0"-39"-16,0 0-16 0,0 0-11 15,0 0 27-15,0 0-140 0,0 0 181 0,0 0-104 16,0 0-25-16,0 0-30 0,-34-44-22 16,33 42-17-16,1 2-22 0,0 0-14 15,0 0-37-15,0 0 2 0,0 0 14 16,0 0 19-16,1 0 16 0,5 0 38 15,-1 0-5-15,0 0-14 0,4 0 0 16,-1-1-3-16,1 1 7 0,3 0 0 16,2-2 12-16,0 0 7 0,5 0-4 15,2-2 7-15,7 0-12 0,2-1-1 0,7 0-19 16,3-2 6-16,4 2-18 0,13-1 1 16,13 2-1-16,13 3-1 0,6 1-1 15,-6 2-12-15,-7 5 0 0,-7 0 11 16,-3 1-1-16,1 1-9 0,-4-3 12 15,-3 0 3-15,-10-3 1 0,-10-1 15 16,-7-1-17-16,-3 0 20 0,5 0-5 0,4-1 5 16,3 0-20-16,-4 0 14 0,-2 0 0 15,-3 0-13-15,-3-2 10 0,-7 1-10 16,-2-2-1-16,-4 1 14 0,-6 0-4 16,-1 0 14-16,-4 0 35 0,-2 1 31 15,-2-1 93-15,-2 2-30 0,0-2-22 16,0 1-16-16,0 1-29 0,0-2-54 15,0-1-34-15,-2 1 0 0,-1-1-22 16,-1 0-15-16,-9-7-263 0,2 0-847 16,-5-3-1320-16</inkml:trace>
  <inkml:trace contextRef="#ctx0" brushRef="#br0" timeOffset="3998.33">7069 4817 1406 0,'0'0'273'16,"0"0"-166"-16,0 0 101 0,0 0 0 15,0 0 15-15,-43-48-52 0,38 40-48 16,0 2 9-16,0 0-4 0,1 0-38 16,1 1-7-16,1 1 3 0,0 0-41 15,1 0 0-15,0 0-29 0,1 2-13 0,0-1 22 16,0 3-21-16,0 0-1 0,0-1-3 16,0 1-2-16,-2-1-27 0,2 1-12 15,0 0-23-15,0 0-13 0,0 2-13 16,0 7 90-16,0 1 39 0,0 5 6 15,-1 4-13-15,0 3-10 0,-1 3-22 16,0 2 0-16,1 1-1 0,1 1-18 16,0 2 19-16,0-1 16 0,0 1-15 15,0 1 0-15,0 0 14 0,-1 0-2 0,-1-1 15 16,0-3-15-16,0-3 16 0,0-2-10 16,0-6 0-16,1-2-3 0,0-3 6 15,0-2-20-15,1-3 11 0,0-2-13 16,0-1 2-16,0-1-1 0,0-1-1 15,3-2-2-15,1 0-119 0,0 0-96 0,5-9-156 16,-2-3-388-16,-3-3-1090 0</inkml:trace>
  <inkml:trace contextRef="#ctx0" brushRef="#br0" timeOffset="4271.93">6839 5150 1343 0,'0'0'218'0,"0"0"-182"0,0 0-36 16,0 0 0-16,0 0 32 0,0 0 37 15,0 0 61-15,0 0 84 0,0 0 6 16,61 28-26-16,-44-22-32 0,-2 3-37 16,-2-2 17-16,1 2-26 0,-3-2-11 15,0-2-28-15,-4-1 9 0,1 0 0 0,-2-3 10 16,-1 0 2-16,2-1 23 0,-1 0 17 15,3-3-12-15,2-4-22 0,2-3-35 16,1-2-31-16,3-3-17 0,3-4-21 16,0-4-3-16,3-1-19 0,15-23-148 15,-7 5-354-15,-4 4-1123 0</inkml:trace>
  <inkml:trace contextRef="#ctx0" brushRef="#br0" timeOffset="20896.83">5625 6724 790 0,'0'0'443'0,"0"0"-316"16,0 0-52-16,0 0-33 0,0 0-9 15,0 0-4-15,0 0 7 0,0 0 23 16,0 0 12-16,10-13-25 0,-9 13-24 16,-1 0-22-16,0 0 1 0,0-1 2 15,0 0 32-15,0 0 14 0,0 0-13 16,0-1-20-16,0 0-14 0,0 1 27 16,0-2-16-16,-1 0 20 0,0 0-1 15,0 0 10-15,0-1 33 0,-1 0-23 16,-1 1 13-16,2 0-39 0,0-1-10 0,0 2-13 15,0-3-1-15,1 1 11 0,-1 0-10 16,1 0 0-16,0 1 9 0,0-1 14 16,0 1 4-16,0 0-1 0,0 1-19 15,0 0-10-15,0 2-2 0,1-2-11 16,1 1 10-16,-1 0-13 0,3 0-13 0,-2 0 3 16,1 0 0-16,-1 0 23 0,1 1 0 15,0 0 3-15,2 0 12 0,1 0 14 16,0 0-6-16,2 0 9 0,1 0-3 15,0 0 0-15,3 0 3 0,-3 0-7 16,3-2 4-16,2 2-10 0,-3 0 7 16,5-2-1-16,-1 2-9 0,0 0 0 15,2 0-11-15,1 0 1 0,2 0-3 16,-1 0 0-16,1 0 0 0,1 0 0 16,-1 0 0-16,1 0-3 0,0 0 1 0,-1 0 0 15,0 0-14-15,1 0 16 0,0 0 1 16,2 0 12-16,0 0-11 0,3 0 1 15,-1 0 14-15,1 0-15 0,3-2 1 16,-1 1-2-16,-1-1-1 0,4-1-1 0,-3 1 0 16,3-1 0-16,-1 1 1 0,1 0 0 15,-2 2 0-15,2-3-1 0,-4 3 0 16,1-2 0-16,0 1 1 0,-3 0-2 16,0 0 1-16,1-1 0 0,0 0 0 15,-1 2 0-15,2 0-1 0,2-2-11 16,0 1 10-16,2-1 2 0,-1 2 1 15,2-1 3-15,-3 0 0 0,2 0 10 16,-2-1-13-16,1 0 2 0,-2-1 0 16,0 1 2-16,1-1 15 0,-3 0-18 0,0 1-1 15,0-2-1-15,-2 1 1 0,-2 1 0 16,-3-2 0-16,0 2 1 0,-3 0 70 16,-2 2-32-16,-1 0-20 0,0-2-3 15,-4 2 0-15,0 0 0 0,1 0 4 16,-3 0 9-16,1 0-10 0,-3 0-17 15,-2 0 11-15,1 0-11 0,-2 0 1 16,-1 0 10-16,-1 0-11 0,0 0 11 0,0 0-10 16,0 0 10-16,0 0-13 0,-3 0-179 15,-15 0-312-15,2 0-631 0</inkml:trace>
  <inkml:trace contextRef="#ctx0" brushRef="#br0" timeOffset="21829.89">3281 6655 457 0,'0'0'319'0,"0"0"-319"0,0 0 3 16,0 0 27-16,0 0 139 0,0 0 36 0,0 0-26 15,0 0-48-15,0 0-40 16,0 0-7-16,23-6-9 0,-10 3-16 0,2 0-27 16,2 0-9-16,3 1-7 0,2 0 23 15,3 1-7-15,0 0-29 0,1 1 32 16,5 0 14-16,-2 0-26 0,5 0 6 16,0-1-16-16,6 0 3 0,2-1 0 15,6-2 7-15,-1-1 13 0,6-3-14 16,-1-1-18-16,1 0 15 0,-4-2 0 15,-2 1-6-15,-6-1-9 0,-7 2-1 16,-3 1-1-16,-5 3-2 0,-5 0-3 16,-3 1-17-16,-4 4-15 0,-5-3 12 0,-1 3-6 15,-4 0-4-15,-2 0-12 16,0 0 21-16,-2 0 24 0,0 0 46 0,0 0 15 16,0 0-2-16,0 0 9 0,-2 0-10 15,-1 0-29-15,-3 0-29 0,-1 3-42 0,-9-1-71 16,4 0-387-16,-3-2-1119 0</inkml:trace>
  <inkml:trace contextRef="#ctx0" brushRef="#br0" timeOffset="25495.25">15716 1109 1566 0,'0'0'225'0,"0"0"-99"16,0 0 30-16,0 0 113 0,0 0-59 15,0 0-32-15,-39-48 5 0,36 46 19 16,1-2-49-16,-2 1 45 0,3 0 23 0,-1 1-72 15,2 2-43-15,-1 0-46 0,1 0-60 16,0 0-49-16,0 0-36 0,0 0-28 16,0 0-36-16,3 6-22 0,8 1 142 15,6 4 29-15,5 3 61 0,6 6-36 16,8 1 29-16,4 1-16 0,6 2 0 16,4 0-19-16,2 3 19 0,2-3-25 15,-3-1-10-15,-3 1-3 0,-4-3-2 16,-8-1-11-16,-6-2 0 0,-7-3 11 0,-3-2-1 15,-3-2 3-15,-4-1-85 0,-4-3-45 16,1-2-237-16,-7-5-254 0,-1-1-584 16</inkml:trace>
  <inkml:trace contextRef="#ctx0" brushRef="#br0" timeOffset="25746.58">16182 928 2692 0,'0'0'325'0,"0"0"-194"16,0 0 95-16,0 0-67 0,0 0-159 16,0 0-22-16,0 0-156 0,-77 29 110 15,46 8 68-15,-10 15 45 0,-7 17-26 0,-8 13-17 16,3 0 43-16,9-11-12 0,13-16-31 16,10-17 12-16,4-11 31 0,7-8 6 15,-2-2-4-15,-2 3-18 0,1-1-10 16,-2 0 6-16,3-4-6 0,3-2 0 15,3-4-16-15,0-4-2 0,4-1-1 16,2-1-19-16,0-3-19 0,14-5-375 0,2-5-81 16,3-4-822-16</inkml:trace>
  <inkml:trace contextRef="#ctx0" brushRef="#br0" timeOffset="26505.81">17122 1197 1124 0,'0'0'276'0,"0"0"-54"0,0 0-21 15,0 0 62-15,0 0-23 0,0 0-24 16,0 0 10-16,0 0-39 0,0 0-5 16,0 0 16-16,0 0-23 0,-43-22-42 15,42 22-35-15,1 0-35 0,0 0-25 16,0 0-16-16,0 0-6 0,0-1-16 16,0 1-1-16,0 0-28 0,6-1-9 15,9 0 13-15,10-1 25 0,14-3 38 16,24-1 3-16,24-5-6 0,29-1-33 15,9 0 1-15,-2 1-1 0,-7 0 1 0,-16 1-3 16,-2 0-2-16,-9 1 0 0,-10 2 1 16,-10 1-21-16,-9-1 9 0,-14 2 1 15,-15 3 10-15,-11 0-1 0,-6 2 0 0,-4-2 0 16,1 2 1-16,-5 0 2 0,-3 0 16 16,-2-1 40-16,-1 1 35 0,0-1 7 15,0-1 170-15,-3-1-116 0,-1 0-119 16,-2 1-33-16,-2-1-2 0,4 2-14 15,0 0 1-15,2 0-7 0,0 1-9 16,1 0-3-16,1 0-19 0,0 0-33 16,0 0-234-16,0-5-414 0,1 1-530 15,1-6-719-15</inkml:trace>
  <inkml:trace contextRef="#ctx0" brushRef="#br0" timeOffset="27080.13">19195 765 1349 0,'0'0'735'15,"0"0"-444"-15,0 0-29 0,0 0 21 16,0 0-61-16,0 0-31 0,0 0-48 15,0 0-38-15,-23-45-105 0,29 45-60 16,7 0-74-16,10 7 134 0,8 2 0 0,9 5 83 16,9 4 47-16,10 7-19 0,-6 1-7 15,1 0-1-15,-3 1-24 0,-8-3-32 16,0 1-34-16,-8-1-11 0,-3-3-1 16,-9-3-1-16,-6-4-66 0,-6-3-66 15,-5-3-178-15,-6-2-341 0,-3-3-387 16,-5-3-524-16</inkml:trace>
  <inkml:trace contextRef="#ctx0" brushRef="#br0" timeOffset="27445.17">19870 602 1125 0,'0'0'780'0,"0"0"-413"15,0 0-60-15,0 0-27 0,0 0-61 16,0 0-143-16,0 0-76 0,0 0-73 15,0 0 15-15,0 0 58 0,-21 19 90 16,13 0-30-16,-5 0-31 0,4 3-10 16,-1 3-16-16,0 1-1 0,0 2 1 15,2 2 0-15,-3 3 16 0,2 4-3 16,-2-1 23-16,1 1-14 0,-2 1 16 16,3-3-9-16,-3 0-13 0,4-3 13 15,-2 0-16-15,3-6 6 0,3-2-6 16,-1-3-3-16,2-5 22 0,1-2 15 0,1-1-9 15,0-4-3-15,1 1-25 0,0-5 3 16,0 1 3-16,-1-3-3 0,1 0-13 16,-1-1 19-16,1-1-20 0,0-1 17 0,0 1 3 15,0-1 0-15,0 0 3 0,-1 1 0 16,1-1 0-16,-2 0-3 0,0 0-22 16,-6 1-113-16,-8-1-410 0,-1 0-671 15,-1-5-913-15</inkml:trace>
  <inkml:trace contextRef="#ctx0" brushRef="#br0" timeOffset="28795.52">23222 787 1816 0,'0'0'564'15,"0"0"-251"-15,0 0-24 0,0 0-10 16,0 0-50-16,0 0-58 0,0 0-89 16,0 0-82-16,0 0-85 0,0 0 53 15,45-21 32-15,-7 37 89 0,5 7 5 16,15 10 29-16,10 10-26 0,11 5-36 15,-2 0-18-15,-13-10 38 0,-20-12-52 0,-14-11-14 16,-6 2-15-16,-1 0-33 0,0-2-14 16,2 4-28-16,-10-3-104 0,-3-5-134 15,-6-2-193-15,-4-9-179 0,-2 0-100 16,0-6-637-16</inkml:trace>
  <inkml:trace contextRef="#ctx0" brushRef="#br0" timeOffset="29027.4">23870 683 1167 0,'0'0'751'0,"0"0"-300"16,0 0 1-16,0 0-103 0,0 0-148 15,0 0-201-15,0 0-67 0,0 0 4 16,-79 32 63-16,46 0 89 0,-8 17-22 16,-6 15-29-16,-11 9-9 0,1 1 2 15,9-10 7-15,11-20-22 0,14-16-15 16,7-8 0-16,4-6 17 0,-2 1 17 15,1-1 9-15,1 3-2 0,2-6-17 0,5-5-25 16,2 1-3-16,1-4 0 0,2-1-1 16,0-2 4-16,0 0 0 0,5 0-200 15,15-12-151-15,0-1-385 0,1-5-1664 0</inkml:trace>
  <inkml:trace contextRef="#ctx0" brushRef="#br0" timeOffset="29844.38">24524 935 856 0,'0'0'313'0,"0"0"-69"0,0 0-74 16,0 0-21-16,0 0-3 0,0 0-16 15,-59-14-3-15,52 14 22 0,-2-1 9 16,2 0 17-16,2 0-21 0,1 0 1 0,-1 0-14 16,2 1-10-16,2-1-32 15,0 1-23-15,1 0 7 0,0 0-7 0,0 0-16 16,0 0-15-16,0 0-20 0,0 0-9 15,0 0-15-15,1 0-1 0,8 1-25 16,4 0 25-16,14 0 52 0,10-1 56 16,25 0-45-16,28-1-16 0,28-6 3 15,12 0-31-15,2 0-17 0,-8 2 0 16,-14 1 23-16,1-1-24 0,-2 0 0 16,-5 0-1-16,-3 0-3 0,-7-2-9 15,-12 2 11-15,-11-2 1 0,-16 3 0 16,-17-1 13-16,-13 2-10 0,-7-2 13 15,1 2-13-15,-2-2 35 0,-2 1 3 0,-5 1 6 16,-4 0 12-16,-2 0 81 0,-1 2 138 16,0-1-112-16,-2 1-59 0,-1 0-39 15,1 1-22-15,-1 0-28 0,0 0-15 0,0 0-3 16,0 0-2-16,0 0-22 0,0 0-7 16,0 0-3-16,0 0-5 15,0 0-10-15,-2 0-19 0,-6 0-163 0,-3 0-188 16,-4 0-252-16,-11-3-381 0,4-1-404 15</inkml:trace>
  <inkml:trace contextRef="#ctx0" brushRef="#br0" timeOffset="30211.83">25811 606 1254 0,'0'0'1607'0,"0"0"-1216"0,0 0-142 16,0 0-132-16,0 0-38 0,0 0-32 15,0 0-47-15,0 0-27 0,0 0-17 16,0 0 44-16,0 0 38 0,83 15 3 16,-40-3-19-16,4 1 0 0,3 3-22 15,1 0-3-15,-4 2-1 0,-5 1-15 16,-5-2-12-16,-7 0 15 0,-8-2-9 15,-8 1-3-15,-4-3-10 0,-6 3-10 16,-4-3 26-16,-2 3 22 0,-8 1 0 16,-3 2 28-16,-3 1 20 0,-5-1 31 15,-2 2-32-15,-2 0-6 0,-2-3-3 0,1 2 0 16,1-3-26-16,1 0-11 0,3 0-1 16,2-2 0-16,2-1-2 0,2 3-1 15,1-5 1-15,4 3-17 0,1-3-331 16,5-5-619-16,2-4-516 0</inkml:trace>
  <inkml:trace contextRef="#ctx0" brushRef="#br0" timeOffset="30795.01">26785 545 1854 0,'0'0'405'16,"0"0"-175"-16,0 0-66 0,0 0 52 15,0 0 31-15,0 0-24 0,0 0-79 16,0 0-11-16,0 0-16 0,0 0-42 0,0 0-47 16,-25-25-28-16,25 25-41 0,1 3-51 15,5 2-53-15,6 6 145 0,8 5 15 16,5 5 27-16,9 2-1 0,6 4 3 15,7 2 25-15,12 5-9 0,-7-1 19 16,-2 0 2-16,-4 0-58 0,-11-5-23 16,-1 2-25-16,-8 0 7 0,-8-5 2 0,-2-3-69 15,-7-5-120-15,1-9-339 0,-3-4-567 16,-4-4-758-16</inkml:trace>
  <inkml:trace contextRef="#ctx0" brushRef="#br0" timeOffset="31099.76">27481 511 2714 0,'0'0'383'0,"0"0"-144"0,0 0 63 16,0 0-157-16,0 0-120 0,0 0-25 16,0 0-104-16,0 0 47 0,0 0 57 15,-29 54 105-15,8-14-24 0,-7 16-14 16,-7 15-52-16,-3 6-12 0,4-2 19 15,5-10 69-15,7-13-62 0,4-11-13 0,3-12-13 16,9-8 13-16,0-6-16 0,-1 3 0 16,1-1 3-16,1-1-3 0,1-5 0 15,2-3 1-15,-1-3 2 0,2-3 0 16,1 0 19-16,0-2 16 0,0 0 18 16,0 0 15-16,0 0 7 0,0 0 6 15,0-1 8-15,0-3-27 0,4-2-65 16,0-5-191-16,2 0-127 0,-2-8-218 15,-1 0-986-15,-2 1-522 0</inkml:trace>
  <inkml:trace contextRef="#ctx0" brushRef="#br0" timeOffset="32928.5">23670 1740 52 0,'0'0'1480'0,"0"0"-1178"0,0 0 45 0,0 0-36 16,0 0-40-16,0 0 18 15,0 0-75-15,0 0-58 0,0 0-64 0,0 0-92 16,-13-14-128-16,22 17-82 0,3 3 168 15,8 3 42-15,8 3 77 0,3 3 22 0,6 1 3 16,3 3-32-16,3 1 6 0,-1-1-35 16,-1 0-39-16,-3 0-2 0,-5-3-3 15,-8 1-10-15,-5-3 10 0,-4-2-188 16,-9-2-208-16,-3-6-275 0,-3-3-543 16</inkml:trace>
  <inkml:trace contextRef="#ctx0" brushRef="#br0" timeOffset="33160.01">24255 1616 2380 0,'0'0'432'0,"0"0"-146"0,0 0-139 0,0 0-147 16,0 0-115-16,0 0-26 0,0 0 141 16,-20 46 154-16,5-13 9 0,-5 6-93 15,-8 14-10-15,-10 15-25 0,-7 14-32 16,-3 1 42-16,9-11-33 0,13-21 10 0,12-24-22 15,7-8-3-15,4-9 3 0,1 1-12 16,-1-1 0-16,1-3 12 0,2-1 3 16,-2-4 10-16,2 0 18 0,0-2 45 15,3 0 7-15,4-4-83 0,5-7-165 16,10-15-370-16,-3 2-782 0</inkml:trace>
  <inkml:trace contextRef="#ctx0" brushRef="#br0" timeOffset="33910.66">24909 1916 822 0,'0'0'277'15,"0"0"-40"-15,0 0-41 0,0 0 15 16,0 0-6-16,0 0-20 0,0 0-33 0,0 0-55 16,0 0 19-16,0 0 30 0,-28-15-27 15,28 15-42-15,0 0-6 0,0 0 15 16,0 0 7-16,0 0-16 0,0 0-16 16,0 0-23-16,0 0-16 0,0 0-18 15,0 0 15-15,0 0 3 0,0 0 0 16,0 0 10-16,3 0 13 0,3 0 12 15,8-3 13-15,9 1 31 0,10-3 3 16,11-2-38-16,19-2-25 0,22-4-19 0,22-1-19 16,11 1 0-16,-2-1 0 0,-8 2 10 15,-8 1-13-15,-4 0-1 0,-5 2-2 16,-7 2 2-16,-9-1 0 0,-12 1 1 16,-13 2 0-16,-16 0 1 0,-7 2 15 15,-10-1-16-15,3 1-16 0,-1 1 16 16,-3-1 3-16,-4 1 22 0,-7 0 13 15,-3 2 21-15,-2-1 5 0,0 1-8 0,0 0-18 16,0-1-38-16,-1-1-7 0,-4 0-67 16,-4 0-12-16,0 0 1 0,-3 2 26 15,-1 0-111-15,1-3-243 0,-3-1-222 16,6-1-451-16,0 0-492 0</inkml:trace>
  <inkml:trace contextRef="#ctx0" brushRef="#br0" timeOffset="34193.62">25980 1564 2251 0,'0'0'572'15,"0"0"-213"-15,0 0-66 0,0 0-68 16,0 0-86-16,0 0-133 0,0 0-6 16,0 0-76-16,0 0 29 0,64 3 44 15,-30 7 2-15,3 4 1 0,5 5-1 0,-1 2-21 16,-3 4-22-16,-3 0 12 0,-8 2-16 15,-3-1 23-15,-9 0-7 0,-6-1 4 16,-8-1 15-16,-2 2 12 0,-13-2 1 16,-5 1 35-16,-5-3-3 0,-4-1-7 15,-2-1-3-15,2-3-3 0,-1-2-3 16,5-5-13-16,6 1 0 0,6-6-3 16,3-2-128-16,7-2-166 0,9-5-280 15,7-4-152-15,5-2-942 0</inkml:trace>
  <inkml:trace contextRef="#ctx0" brushRef="#br0" timeOffset="34454.01">26777 1502 3129 0,'0'0'465'0,"0"0"-241"16,0 0-130-16,0 0-94 0,0 0-69 16,0 0-60-16,0 0 15 0,0 0 114 15,0 0 152-15,62 41-23 0,-36-15-29 16,5-1 11-16,-1 4-43 0,1 2-47 16,-3 0-21-16,-2-4-3 0,-2-2-19 15,-5-2-207-15,-4-6-162 0,-1-2-361 0,-7-8-461 16</inkml:trace>
  <inkml:trace contextRef="#ctx0" brushRef="#br0" timeOffset="34960.26">27223 1538 1429 0,'0'0'406'0,"0"0"22"0,0 0-20 16,0 0-90-16,0 0-27 0,0 0-37 15,0 0-76-15,0 0-71 0,0 0-60 16,0 0-31-16,3-11-15 0,-3 11-1 16,0 0-2-16,0 0-14 0,0 0 14 0,0-1 2 15,0 1 22-15,0 0 19 0,0 0 3 16,0 0 6-16,0 0-2 0,0-3-1 16,-2 1-35-16,-1-1-12 0,-1-2-28 15,-3 1 27-15,3-3 1 0,0 1 18 16,0-1 10-16,-2 1-26 0,3 0 1 15,0-3-3-15,-2 1 31 0,2 2-19 16,1 0-11-16,-2 0 19 0,2-1-7 0,1 3-7 16,0 1-4-16,0 0-4 0,1 0 2 15,-1 2-2-15,1-1 0 0,0 2 2 16,0 0 12-16,0 0-11 0,0 0-1 16,0 0-28-16,-3 0-18 0,-2 0-35 15,-6 6-5-15,-3 0 51 0,-4 4 19 16,-6 1 14-16,0 4 1 0,-1 3-18 15,-2 3 6-15,-3 7-2 0,-2 2-4 16,-9 16 19-16,-9 9 0 0,5-6-10 0,7-3 8 16,10-12-20-16,12-12 21 0,-1-1-1 15,4 0-16-15,3-5 18 0,5-6 1 16,-1-1 18-16,3-4-17 0,2-2 14 16,0-3 0-16,1 0 15 0,0 0 13 15,0 0 25-15,0 0 13 0,0-3-82 16,13-11-230-16,-1 0-493 0,1-1-994 0</inkml:trace>
  <inkml:trace contextRef="#ctx0" brushRef="#br0" timeOffset="35310.08">26792 1477 1558 0,'0'0'811'0,"0"0"-311"0,0 0-138 16,0 0-37-16,0 0-104 0,0 0-117 16,0 0-104-16,0 0-57 0,0 0-53 15,0 0-64-15,0 0 174 0,21 19 38 16,-6 3 60-16,8 5-4 0,1 4-18 16,3 3 40-16,4 5-37 0,0 0-34 0,3-1-33 15,-2-4-9-15,4 1 10 0,-2-4-13 16,-4-2-2-16,0-3 0 0,-5-5 2 15,-5-1 0-15,-3-5 12 0,-6-2-11 16,-3-4-1-16,-3-4-12 0,-3-1-1 16,-2-3 13-16,0 0 21 0,0-1 23 15,0 0 18-15,0 0 9 0,0-1 1 0,-3-2-66 16,-3-3-6-16,-2 0-208 0,1-4-88 16,1 1-92-16,-3-8-342 0,5 4-662 15</inkml:trace>
  <inkml:trace contextRef="#ctx0" brushRef="#br0" timeOffset="40375.18">2473 6655 571 0,'0'0'404'0,"0"0"-85"0,0 0-72 15,0 0-38-15,0 0-34 0,0 0 13 0,0 0-10 16,0 0 13-16,0 0-13 16,0 0-59-16,-10-5-32 0,10 5-26 0,0-1-3 15,0 1 6-15,-1-1-3 0,1 1-33 16,0 0-12-16,0-1 10 0,0 1 22 16,0-2 6-16,0 0 10 0,-1 1 6 0,0-1-26 15,-3 2-9-15,2-2-23 0,-1 0-12 16,0 2-16-16,-2-2 14 0,1 0-11 15,-2 1-3-15,2 0-6 0,0 1-10 16,-3 0-12-16,-1 2-30 0,0 2 4 16,-3 2 19-16,0 5 16 0,-3-1 0 15,-3 3 22-15,0 3 11 0,-1 3-17 16,2 2 7-16,-2 4 12 0,3 4 3 16,-1 5 29-16,5 3-13 0,-1 10-6 15,9 10-1-15,6 6-11 0,13-6 17 0,5-13-18 16,2-13 35-16,4-9 29 0,9 3-19 15,17 4-13-15,14 4-4 0,-4-7 4 16,-7-6-32-16,-10-6 1 0,-10-3-1 16,1 2 0-16,2 0-1 0,-8-1-21 15,-2 0 9-15,-7-2 13 0,-2-2-70 0,-6-1 12 16,1-1 36-16,-2-3-16 0,-3-2 14 16,0-1 24-16,-4 0 16 0,-2-1 10 15,-2-1 12-15,0 1 23 0,-2-1 15 16,0 0-2-16,0 0-27 0,-1 0-47 15,-2-1-14-15,0 0-17 0,0 0 5 16,0 2-15-16,-1-2-208 0,-5-5-85 16,5 1-367-16,-1 0-894 0</inkml:trace>
  <inkml:trace contextRef="#ctx0" brushRef="#br0" timeOffset="40642.67">2853 7195 2413 0,'0'0'436'0,"0"0"-221"0,0 0-126 15,0 0-38-15,0 0-51 16,0 0-22-16,0 0-16 0,0 0 38 0,0 0 83 16,0 0-23-16,0 0 4 0,75 41-3 15,-45-29-14-15,6-2-9 0,-1 2-35 16,-4 0 8-16,-1-2-11 0,-7 5-16 15,-9 0-5-15,-4 3 21 0,-10 5 73 16,-4 4-10-16,-14 5-2 0,-11 4-20 16,-7 3-41-16,-8 0-95 0,-23 10-229 15,10-9-315-15,6-11-1001 0</inkml:trace>
  <inkml:trace contextRef="#ctx0" brushRef="#br0" timeOffset="51524.16">2989 8339 745 0,'0'0'159'0,"0"0"-12"15,0 0-33-15,0 0-20 0,-35-46-9 0,32 36 61 16,0 3 4-16,-2-1-39 0,1 2 41 16,1 0 40-16,-1 1-72 0,-1-1-36 15,-1 4-36-15,2-4 20 0,0 2 3 0,1 0 10 16,-2 1 10-16,2 1 34 0,-1-1-28 15,2 0 18-15,0 1-25 16,0 1 0-16,0 0-7 0,1-2 3 0,-1 2-16 16,0-1 9-16,1 2-9 0,0-1-32 15,0 0-38-15,1 1-13 0,0 0-63 16,0 0-38-16,0 0-30 0,0 0 13 16,0 0 32-16,0 0 9 0,3 2 90 15,6 3 3-15,6-2 78 0,9 0 34 16,9-2-6-16,22-1-7 0,23-7-39 15,18-5-31-15,6 1-10 0,-12 0-9 16,-16 5-11-16,-27 3-2 0,-12 1-19 0,-13 2 3 16,-5-3-6-16,0 3-3 15,-4 0 12-15,1 0-6 0,-6 0-4 0,-3 0 11 16,-3-1 12-16,-2 1 34 0,0 0 55 16,0-2 53-16,0-2-75 0,-6-1-67 0,1-3-177 15,-3-1 27-15,-2-3 16 0,2 0 38 16,-5 2 16-16,2-2 51 0,-4 3-13 15,1-2 17-15,-2 2 24 0,3 2-25 16,-2-2 25-16,-1 1 1 0,5 2 22 16,-3 0-9-16,4-1 10 0,0 4-20 15,3-1 0-15,1 1 29 0,3 2 7 16,0 0 12-16,2 1 19 0,1-2-9 16,0 2-23-16,0 0-38 0,0 0-6 15,0 0-68-15,2 0-102 0,6 4 42 0,2 3 134 16,4 3 19-16,4 4 26 0,0 1-10 15,0 1 7-15,0 4-10 0,0 1-30 16,-3 1 14-16,-2 5-13 0,-6 2-2 16,-6 7 19-16,-8 13-17 0,-25 14-3 15,-27 12-286-15,2-10-836 0</inkml:trace>
  <inkml:trace contextRef="#ctx0" brushRef="#br0" timeOffset="59557.38">22062 7974 2996 0,'0'0'349'16,"0"0"-305"-16,0 0-15 0,0 0 168 0,0 0-39 16,0 0-29-16,0 0-23 0,0 0 8 15,0 0-33-15,0 0-81 0,-16-28-50 16,16 32-73-16,3 3 20 0,7 7 81 15,2 4 22-15,7 3 41 0,7 5 9 16,2 2 13-16,6 1-41 0,0 0-18 16,3-1 17-16,-1-1 48 0,-2-2-13 15,-4-2-37-15,-2-3-7 0,-3-3-9 16,-6-2-3-16,-5-1-21 0,-3-2-164 16,-6-7-256-16,-5-2-616 0,0-3-360 0</inkml:trace>
  <inkml:trace contextRef="#ctx0" brushRef="#br0" timeOffset="59806.22">22434 7887 2123 0,'0'0'1756'0,"0"0"-1548"0,0 0-168 0,0 0 13 16,0 0-53-16,0 0-56 0,-55 10 56 15,30 18 40-15,-9 16 16 0,-11 12-28 16,-8 17-26-16,-3 1-1 0,9-4-2 15,7-17 1-15,16-18 0 0,6-14 0 16,7-8 12-16,4-3 22 0,1-2 41 0,-1 0-16 16,3-1-31-16,1-2-7 0,2-3 1 15,0-2 31-15,1 0 14 0,0-2-33 16,6-5-34-16,4-2-157 0,6-3-122 16,3-2-145-16,15-9-540 0,-7 6-548 15</inkml:trace>
  <inkml:trace contextRef="#ctx0" brushRef="#br0" timeOffset="60188.6">22751 8320 2592 0,'0'0'393'0,"0"0"-256"0,0 0 33 16,0 0-14-16,0 0-26 0,0 0-16 15,0 0-61-15,0 0-35 0,0 0-18 16,0 0 0-16,0 0 46 0,40 2 61 0,-37 17 42 15,-1 3 0-15,0 1-37 0,-1 2-25 16,-1 0-18-16,1-1-11 0,1-2-21 16,2 1-15-16,0-3-21 0,2-2 11 15,-1-4 1-15,3-3-1 0,-1-3 13 16,-1-1-25-16,4-4-16 0,-2-3-209 0,3-5-118 16,6-19-218-16,-6-1-960 0,1-4-475 0</inkml:trace>
  <inkml:trace contextRef="#ctx0" brushRef="#br0" timeOffset="60339.04">22681 8073 1740 0,'0'0'2237'0,"0"0"-2036"0,0 0-201 16,0 0 0-16,0 0 59 0,0 0 38 15,0 0-97-15,0 0-77 0,0 0-35 0,0 0 65 16,0 0-95-16,7 0-144 0,13 3-906 15,-2-3-1268-15</inkml:trace>
  <inkml:trace contextRef="#ctx0" brushRef="#br0" timeOffset="61771.74">23530 8144 1293 0,'0'0'322'0,"0"0"-111"0,0 0 0 0,0 0 33 16,0 0-12-16,-58-3-28 0,51 3-37 15,1 0-16-15,0 0-23 0,1 0-23 16,3 0-25-16,-1 0-13 0,1 2-10 15,1-2-3-15,1 0-3 0,0 0 6 16,0 1 0-16,0-1-4 0,0 1 17 0,0-1 18 16,6 2 53-16,5-1 7 15,5 2-21-15,13-3-12 0,11 0-7 0,18-3-40 16,25-4-25-16,22-3-27 0,7 1-16 16,-1-2 1-16,-13 0-1 0,-17 6 0 15,-8-3 2-15,-9 4 0 0,-14 0-2 16,-15 1-1-16,-12 2-2 0,-9 0-10 15,4 0 1-15,-2-1-10 0,-1 0-67 16,-7 1 40-16,0 1 18 0,-6-2 31 0,-2 2 12 16,0-2-12-16,-5-1-50 0,-2-1-102 15,-1 0-7-15,-4-2-5 0,1 1-6 16,1-1-51-16,0 1-107 0,1-3-53 16,4 3-84-16,1-3-8 0,2 1-34 15,-2 0 77-15,2-1 117 0,0-1 144 16,-3 2 169-16,1 0 55 0,-3 2 163 0,1-1 66 15,0 1-4-15,-3-1-29 16,2 3 19-16,1-1 12 0,0 3-26 0,1-1 34 16,1 1-26-16,3 0-20 0,0 1-56 15,0 0-64-15,1 0-64 0,0 0-41 16,0 0-17-16,5 2 30 0,2 4 6 16,3 2 6-16,3 3-9 0,0 3-20 15,1 3-15-15,1 0-1 0,-4 4 1 16,0 2 6-16,-4 1 60 0,-5 2 0 15,-2-1 10-15,-3-1-1 0,-11-1-5 0,-1 0-23 16,-6-3-13-16,-4-2-34 16,2-2-75-16,1-1-199 0,3-5-274 0,8-3-594 15,4-7-978-15</inkml:trace>
  <inkml:trace contextRef="#ctx0" brushRef="#br0" timeOffset="62199.32">25006 7814 737 0,'0'0'2225'0,"0"0"-1876"15,0 0-241-15,0 0-19 0,0 0-60 16,0 0-29-16,0 0-4 0,0 0 4 16,0 0 73-16,0 0 6 0,69 54 0 15,-36-32 0-15,2 2-13 0,4 1 6 16,4-2-22-16,-2 1-14 0,1-2-21 16,-5-2-3-16,-3-2-11 0,-3-1 10 15,-8-5-11-15,-5-1-196 0,-6-4-249 0,-4-7-353 16,-4 0-682-16</inkml:trace>
  <inkml:trace contextRef="#ctx0" brushRef="#br0" timeOffset="62457.3">25431 7715 2556 0,'0'0'761'15,"0"0"-535"-15,0 0-103 0,0 0-6 16,0 0-26-16,0 0-75 0,0 0 0 15,-71 10-16-15,48 14 69 0,-5 4-6 16,-2 6-31-16,1 5-13 0,-6 11 18 16,-6 11-35-16,-1 5 23 0,4-8-12 15,11-16 2-15,10-16 1 0,10-12-16 16,-2-2 1-16,2 2-1 0,1-3 19 0,1-2-18 16,3-4 20-16,1-3-5 0,1-2 9 15,0 0-25-15,4-4-137 0,6-4-175 16,12-9-245-16,-2 3-681 0,-2-3-661 0</inkml:trace>
  <inkml:trace contextRef="#ctx0" brushRef="#br0" timeOffset="65822.14">25783 8081 16 0,'0'0'1541'16,"0"0"-1359"-16,0 0-179 0,0 0 0 15,0 0 85-15,0 0 13 0,0 0-30 16,0 0 23-16,0 0 71 0,0 0 68 16,0 0-36-16,-38-25-65 0,37 23-16 15,1 0-14-15,0 0 4 0,0 1 3 16,0 1-4-16,0-2-13 0,0 2-19 15,0 0-25-15,0 0-23 0,0 0-10 16,-1 0-15-16,1 0-35 0,0 0-6 16,0 0 3-16,0 0-4 0,0 0 11 0,0 2-8 15,0 1 39-15,0 2 41 0,0 3 16 16,0 2-25-16,0 4 6 0,3 0-10 16,1 5-2-16,4 0-4 0,-3 2-21 15,-1 3 2-15,3 3 29 0,-4 0-29 0,-1 2 19 16,-2-1-22-16,0 1 19 0,-4-4 9 15,-5 0-9-15,1-4-3 0,-4-4 0 16,1-3 2-16,-3-2 5 0,0-1 14 16,1-5-8-16,-1-1 5 0,-1-2-9 15,4-3 7-15,-1 0 5 0,2 0 2 16,0-1-5-16,4-4-15 0,1-1-19 16,-2-4-13-16,5 2-75 0,1-3-94 15,1 2-99-15,2-1-60 0,8-10-263 16,-3 3-538-16</inkml:trace>
  <inkml:trace contextRef="#ctx0" brushRef="#br0" timeOffset="66098.56">25798 7777 29 0,'0'0'3496'0,"0"0"-3108"15,0 0-266-15,0 0-80 0,0 0 11 0,0 0-3 16,0 0-50-16,0 0-12 0,0 0-10 15,0 0-183-15,-13-27-440 0,11 26-1225 0</inkml:trace>
  <inkml:trace contextRef="#ctx0" brushRef="#br0" timeOffset="91166.01">21273 6307 739 0,'0'0'183'0,"0"0"-1"0,0 0 33 0,0 0-16 16,0 0-40-16,0 0-10 0,0 0-22 15,0 0 6-15,0 0 13 0,-42-29-17 16,39 28 4-16,0-1-17 0,1-1-9 16,-3 1 34-16,3-2 10 0,-1 2-20 15,1-1-25-15,0 0-23 0,0-1 3 16,0 1-13-16,0 1-48 0,0 2 1 16,-1 0-4-16,1-3-22 0,0 3-3 15,-1-1-26-15,2-1-3 0,-3 2 4 16,0 0 9-16,-1 0 2 0,2 0 17 15,-1 0 22-15,3 0 10 0,0 0 6 16,0 0 0-16,1 0-6 0,0 0-4 0,0 0-9 16,0 0-3-16,2 0-13 0,7-2-1 15,7 0 17-15,9-3 3 0,9-4 7 16,9 0-14-16,13-4-13 0,13-1-1 16,7-1-2-16,-6 2 1 0,-18 4-2 15,-17 0 2-15,-13 5 0 0,1 0 2 0,0-2-2 16,-2 2 1-16,-4 0 0 0,-5 1 21 15,-5 1 9-15,-2-1 1 0,-2 3 5 16,0-2-5-16,-3 1-4 0,0 0-9 16,0 1-8-16,0-1-11 0,0 1-25 15,0-2-25-15,-2 2-139 0,-1 0-153 16,-5 5-180-16,0 0-290 0,-2-1-627 0</inkml:trace>
  <inkml:trace contextRef="#ctx0" brushRef="#br0" timeOffset="91581.64">21424 6295 813 0,'0'0'1333'0,"0"0"-1120"0,0 0 39 15,0 0 6-15,0 0-59 0,0 0-58 0,-3-46-33 16,3 43-19-16,0 3-51 0,0 0-38 16,3 3-92-16,0 4 19 0,1 5 73 15,2 7 92-15,1 5-15 0,0 6-33 16,-3 4 10-16,0 7 28 0,0 5-40 15,0-3 21-15,0-2-38 0,-1-3 0 16,3-10-3-16,2 0 25 0,-2-3-21 16,-1-4 2-16,2-4-3 0,-2-3-9 0,-1-3-13 15,-1-3 19-15,-1-2-10 0,0-3 1 16,-1 1 6-16,1-3-4 0,-2-1-12 16,0 0 20-16,0 0 6 0,0 0-1 15,0 0 15-15,0 0-43 0,0 0-97 16,0-10-325-16,0-2-389 0,-3-1-1382 0</inkml:trace>
  <inkml:trace contextRef="#ctx0" brushRef="#br0" timeOffset="93448.91">22064 6468 1205 0,'0'0'309'0,"0"0"-162"16,0 0 9-16,0 0-17 0,0 0-28 16,0 0 15-16,0 0-45 0,0 0 16 15,0 0-19-15,0 0-39 0,5-48 32 16,-3 41-23-16,1 0 17 0,-2 0 5 16,-1 2-5-16,0-2 18 0,0 2 14 15,-1-1-24-15,-4 0-2 0,0 3-36 16,-3-4 3-16,-5 2 10 0,0 0-16 0,-2 0-16 15,-2 1-14-15,-3 2 17 0,-1 1-17 16,0 1-2-16,-2 1 0 0,1 5-2 16,-2 2-1-16,4 1-9 0,0 1 12 15,3 4 1-15,0 3 0 0,1 3-1 16,3 2 12-16,3 4 7 0,-1-1-17 0,7 1 0 16,2-1 0-16,2-2-2 15,3-4-2-15,8-1 2 0,1-4 16 0,4-1 34 16,3-4 1-16,0 0 10 0,1-4-17 15,-1-1-9-15,0-4 3 0,-3 0 6 16,-2-2 0-16,-1-4-6 0,-4-2 3 16,3-3 0-16,-6-2-22 0,2-1 9 0,-3-3-26 15,0 2-2-15,-2-2-12 0,0-2 10 16,1 0-16-16,-1-1 18 0,-1 0 2 16,2 1 1-16,-2 3-3 0,2 1-21 15,2 1 21-15,-3 4 2 0,0 3-1 16,-1 1-1-16,-1 2-2 0,0 2-10 15,0 2-4-15,-1 0-35 0,1 0-53 16,-1 2-35-16,0 4 66 0,1 4 57 16,-1 3 14-16,1 2 1 0,0 3 1 15,0 0-12-15,4-1 12 0,-1 2 0 16,3 0 1-16,3-1 15 0,1-1 0 0,4-4 16 16,1-1 0-16,3-3 6 15,1-3 6-15,0-3 3 0,1-2 1 0,1-1 9 16,-2-4-10-16,2-5-25 0,-2 1 0 15,-1-6 9-15,0-3 1 0,-1-2-13 16,-5-3-17-16,1-3 1 0,-3-3 0 16,-2 1-3-16,-5 2 0 0,-2 1 0 0,-2 1 1 15,0 4 18-15,-5 4-19 0,-1 1 16 16,-1 3-15-16,0 4 1 0,2 3 1 16,0 1 22-16,2 1-3 0,2 2 3 15,0-1-25-15,1 1 0 0,0 0-53 16,0 0-41-16,0 1-23 0,3 4 64 15,3 2 31-15,-1 4 9 0,2 2 12 16,1 1 1-16,-2 3 15 0,0 1 19 16,2 1 13-16,-2 2-6 0,-2-1-15 0,1-1-24 15,1 0 13-15,-2-4-13 0,2-1 13 16,-2-4-2-16,2 0-10 0,-3-5 22 16,0-1 0-16,-1 0-25 0,0-4-47 15,1 0-186-15,3-4-129 0,0-17-212 16,-2 2-716-16</inkml:trace>
  <inkml:trace contextRef="#ctx0" brushRef="#br0" timeOffset="93629.05">22229 6106 2572 0,'0'0'411'16,"0"0"-209"-16,0 0 12 0,0 0-21 15,0 0-79-15,0 0-114 0,0 0-53 0,0 0-77 16,0 0-39-16,0 0 115 0,0 0 32 16,-8 12-350-16,13 2-741 0,0-3-680 0</inkml:trace>
  <inkml:trace contextRef="#ctx0" brushRef="#br0" timeOffset="94098.76">22505 5889 1580 0,'0'0'322'0,"0"0"-111"16,0 0 123-16,0 0-60 0,0 0-23 16,11-49-18-16,-10 44 13 0,0 2-46 15,0 1-49-15,-1 0-38 0,0 2-44 16,0 0-69-16,3 0-40 0,-1 5-4 0,1 4 44 16,1 3 75-16,2 5-19 0,3 4-11 15,-2 4 11-15,3 4 19 0,0 3-19 16,2 6 25-16,1 8-13 0,2-2 0 15,0 4-24-15,2 3-13 0,-3 2-29 16,3-2 22-16,-4-8-21 0,-4-9 19 16,-1-9-21-16,-1 2 14 0,-1 1 13 15,3-5-9-15,-4-4-1 0,0-3-2 16,-1-4-1-16,2-4-12 0,-1-3 15 16,-2-1-14-16,-1-2 14 0,0 0 3 15,0-2 1-15,2 0 9 0,-1-2 12 16,1-4-43-16,0-4-132 0,2 0-103 0,0-1-103 15,-6-5-283-15,0 0-807 0,-2 4-696 0</inkml:trace>
  <inkml:trace contextRef="#ctx0" brushRef="#br0" timeOffset="94937.82">21385 7115 36 0,'0'0'218'0,"0"0"-97"0,0 0-121 16,0 0 130-16,0 0 79 0,-56-2 3 16,49 0 81-16,1-1 7 0,2 1-92 15,1 0-146-15,0 1-10 0,1 1 48 0,0 0-25 16,-1 0-20-16,1-3 13 0,-1 3-16 15,2 0-36-15,0 0-15 0,0 0 38 16,1 0 36-16,-1 0 28 0,1 0 39 16,-1 0 16-16,1 0-3 0,0 0-17 15,0 0-10-15,0-1-26 0,0 1-38 0,0 0-23 16,0 0-6-16,0 0-3 0,0 0-31 16,0 0-1-16,0 0-35 0,1 0 7 15,1 0 24-15,5 0 4 0,2 0 13 16,2-1 6-16,5-2 0 0,3-1 3 15,5-1 17-15,6-2-4 0,3-3 0 16,9-5-1-16,15-2 26 0,19-9 1 16,21-6-17-16,12-3-3 0,6-2-16 15,-4 3-6-15,-3 3 22 0,-2 2-16 16,-1 1-6-16,-5 0-18 0,-9 3 2 16,-9 2 16-16,-8 1-3 0,-11 2-15 0,-13 3 1 15,-14 5 16-15,-8 0-2 0,-6 4 19 16,2-3 41-16,1-1 61 0,3-1 12 15,-5 2-65-15,-3 1-22 0,-3-2-19 16,-4 4-21-16,0-1-20 0,-5 2-2 16,0 2 0-16,-4 3-4 0,-2 1-14 15,-1 1-4-15,-1 0-12 0,0 0-9 0,0 0-6 16,-2 0-23-16,-6 5 4 0,-4 5-119 16,-7 1-147-16,-6 1-305 0,-22 6-419 15,9-3-92-15</inkml:trace>
  <inkml:trace contextRef="#ctx0" brushRef="#br0" timeOffset="95555.12">21228 7224 705 0,'0'0'245'0,"0"0"-138"0,0 0 20 15,0 0 20-15,0 0 9 0,0 0-6 16,0 0-1-16,0 0-2 0,0 0-24 15,-59 30-3-15,58-28 6 0,0-2-16 16,1 0 6-16,0 0-9 0,0 0-20 16,0 1-23-16,0-1-12 0,2 0 12 0,6 0 23 15,4-4 25-15,5 0-10 0,3-5-3 16,6 1-6-16,5-4-4 0,3-1-13 16,7-4 6-16,6 0 3 0,13-7-6 15,16-5 0-15,20-9-1 0,7 1 7 0,2 1 10 16,-4 0-8-16,-3 1-43 0,4 1-16 15,2-3-7-15,0 2-5 0,0 2 6 16,-5 1-20-16,-7 1 19 0,-10 3-18 16,-14 2-3-16,-14 8 0 0,-15 3 3 15,-12 4 12-15,-4 1 7 0,4-2 27 16,-3-1 22-16,3-1 3 0,-4 3 22 16,-2-2 33-16,-4 6-68 0,-1 0-27 15,-5 2-10-15,0 0-21 0,-4 1 9 16,-1 3-12-16,-2-1-2 0,-2 2-1 15,-1-2 2-15,0 2-2 0,-1 0 0 0,0 0 1 16,0 0 1-16,0 0 1 16,0 0 0-16,0 0 0 0,0 0 1 0,0 0-1 15,0 0-2-15,-2 0-31 0,-1 0-53 16,-1 0-65-16,-3 0-86 0,1 0-62 16,-3 0-204-16,-2-10-282 0,0 2-659 0,64 26 18 15</inkml:trace>
  <inkml:trace contextRef="#ctx0" brushRef="#br0" timeOffset="114445.99">20648 10081 235 0,'0'0'231'0,"0"0"17"0,0 0 10 15,0 0-8-15,0 0-31 0,0 0-47 16,0 0-39-16,0 0-12 0,0 0 12 15,-2 0-17-15,2 0-47 0,0 0-44 16,0 0-25-16,0 0 0 0,-1 0-1 0,1 0-2 16,-1 0 0-16,1 0-13 0,-1 0 3 15,0 0 11-15,1 0 2 0,-1 0 2 16,1 0 11-16,0 1 16 0,0-1 32 16,0 0 40-16,0 0 9 0,-1 0 12 15,1 0-19-15,-1 0-25 0,1 0-24 0,0 0-18 16,0 0-19-16,0 0-17 0,0 0-19 15,0 0-7-15,0 0-3 0,0 0 0 16,0 0 6-16,0 0 20 0,0 0-10 16,0 0 13-16,0 0 0 0,0 0 13 15,0 0 3-15,0 0 7 0,0 0 15 16,0 0 1-16,0 0-10 0,0 0-7 16,0 0-6-16,0 0-3 0,0 0-10 15,0 0 10-15,0 0-11 0,0 0 14 16,0 0-3-16,0 0 10 0,0-1 6 0,1-1-7 15,1 0-3-15,0-1 1 0,1-2-5 16,1 2 1-16,0-1 0 0,1 2-3 16,-2-3 0-16,1 0 0 0,1 1-10 15,-1 0 10-15,0-2-12 0,-1 1-1 0,3 0 0 16,0 0-2-16,-2-2 1 0,0 3 1 16,0 0 12-16,2-1 1 0,-2-2 0 15,2 2 3-15,-2-3 3 0,2 0 7 16,-1-1-4-16,-1 1-6 0,0 1-14 15,1 0 11-15,1 1-11 0,-2-1 0 16,0 2-1-16,0-2 11 0,3 0-11 16,-1-1-1-16,0-1 0 0,2 1 2 15,-1-1 14-15,0-1-14 0,1 0 1 16,-1 1 16-16,-1-1 0 0,3 0 7 16,-3 0 5-16,0-1-12 0,3-1-3 0,-3 0 0 15,4 1-3-15,-2 0 9 0,2-1 6 16,0 2-9-16,-2-3 3 0,3 2 10 15,-2-2-10-15,2 2 3 0,-2 0-6 16,3-1 6-16,-4 1-6 0,3-2 10 16,-2-1 2-16,1 0 4 0,-2-1-4 0,3 1 4 15,-3-3-17-15,2 4 1 0,-2-3-6 16,3 2-10-16,-2-1 16 0,1 0-17 16,1 0 11-16,1-1-9 0,-2 1-2 15,4 0 20-15,-4-1 3 0,4 1-1 16,-1 0 8-16,-1 1-7 0,0 0-7 15,-2 1 7-15,3-1 10 0,-4-1 2 16,1 3-9-16,0-2 6 0,0 0 9 16,-2 1-12-16,3-1-28 0,-3 1 19 15,2 0-3-15,-2-2-4 0,3 1-13 0,-3-1 10 16,3 1 13-16,-1-2-6 0,1 1-7 16,-3 0 0-16,3 0 1 0,-3 2-10 15,-1 1 0-15,2-1 12 0,-2 0-13 16,0-1 0-16,1 1 17 0,-2 0-7 15,3-1 1-15,-2 0-1 0,1-1-12 16,3 0 0-16,-2 0 1 0,3 0 2 0,-2 1 9 16,2-1-10-16,0 2 0 0,-1-1 1 15,0-1 15-15,-2 2-18 0,2 1 3 16,-2 1-2-16,-3 1 1 0,3-2 0 16,-4 4 10-16,0-1-10 0,2 3 14 15,-2-2-15-15,-1 1-1 0,2-1 0 16,0-1 0-16,-1 1 0 0,0 0 0 15,0 2-2-15,3-1 0 0,-3 2-1 16,-2-1 1-16,0 1 1 0,-1 3 1 16,1 0 1-16,-3 2 1 0,1 0-1 0,-1 0-1 15,0 0-3-15,0 0-13 0,0 0-14 16,0 0-17-16,0 0-24 0,0 0-18 16,-2 0-60-16,-4 3-78 0,1 1-129 15,-3 1-212-15,-5-5-201 0,3 3-318 16,54-18-253-16</inkml:trace>
  <inkml:trace contextRef="#ctx0" brushRef="#br0" timeOffset="114888.63">21389 8664 1737 0,'0'0'295'0,"0"0"-75"15,0 0-6-15,0 0-56 0,0 0 64 0,0 0-32 16,0 0-106-16,0 0-84 0,0 0-64 16,0 0 64-16,0 0 3 0,40-22 49 15,-16 18-11-15,2 1-15 0,1 0-4 16,0 0-20-16,-2 1 11 0,-1 0-11 16,-3 0-1-16,-4 1 2 0,0 1 1 15,-4-2 12-15,-2 2 3 0,0-2 0 0,-3-1 6 16,3-1 1-16,-3-1-7 0,1 2-3 15,-3-1-13-15,-1 1 13 0,0 0-14 16,-2 1 1-16,0 2 13 0,-1-1 0 16,-1 0 10-16,0 1 5 0,-1 0-12 15,0 0-17-15,1 0-1 0,-1 0 2 16,0 0 9-16,0 0 4 0,0 0-13 16,1 0-3-16,-1 0-12 0,2 0 12 15,0 2 3-15,1 4 38 0,1 0-12 0,3 5 5 16,-2 0 1-16,0 5-3 0,2 3-4 15,-3 2-10-15,2 1-18 0,-1 3-2 16,2 3-7-16,-2 5 5 0,2 15-27 16,2-9-510-16,-5-6-974 15</inkml:trace>
  <inkml:trace contextRef="#ctx0" brushRef="#br0" timeOffset="116078.15">20554 10515 437 0,'0'0'290'0,"0"0"-137"0,0 0 7 16,0 0 68-16,0 0 26 0,0 0-39 15,0 0-43-15,0 0-13 0,0 0 6 16,0 0-29-16,-42-20-20 0,36 18-38 16,0-1-30-16,2 3-19 0,0-1 0 15,-2 1 23-15,3 0 16 0,-1 0-20 16,2 0-3-16,-1 0 3 0,1 0 3 16,1 0-9-16,1 0-36 0,0 0-6 0,0 0-35 15,0 0-23-15,0 1-9 16,1 2 50-16,5 1 17 0,0 1 29 0,5 0 13 15,1 3-7-15,3-1 0 0,3 1 23 16,0 1 12-16,4-3 1 0,1 2-17 0,2 0 13 16,2-1 16-16,1 5-26 15,4-1-3-15,-1 1-13 0,5 2 13 0,-2-1-16 16,-1 0-10-16,1 4-9 0,-4-3-16 16,0 1 12-16,-5-3-13 0,-4 2 2 15,-2-1 18-15,-3-1-21 0,-6-3 1 16,-1-1 1-16,-4-1 13 0,0-4-4 15,-3 1-10-15,1-2 14 0,-2-1-13 16,-1 0 16-16,0-1 0 0,0 0 9 16,0 0 7-16,0 0 3 0,0 0-1 15,0 0 1-15,0 0 0 0,-4 0-19 0,0 0-16 16,1-2 0-16,0-2-2 0,-1 2-1 16,-2 0-2-16,1-2-100 0,1 3-71 15,-2-3-89-15,-3-5-85 0,4-2-354 16,-2 0-1025-16</inkml:trace>
  <inkml:trace contextRef="#ctx0" brushRef="#br0" timeOffset="116627.92">20886 10376 1676 0,'0'0'227'0,"0"0"-110"16,0 0-65-16,0 0 52 0,0 0 71 16,0 0-52-16,0 0 6 0,0 0-4 15,0 0-41-15,0 0 3 0,0 0 9 16,-24-29-25-16,24 29-14 0,0 0-12 16,0 0 0-16,0 0-4 0,-1 0-5 0,1 0-5 15,-1 5-2-15,-1 3 12 0,-1 6 4 16,-2 5-10-16,1 5-10 0,0 2-9 15,-2 3-3-15,-1 2 0 0,2 1-10 16,0 3 19-16,-1 2 6 0,-1-1-2 16,2 3-1-16,-1-3 4 0,-2 0-7 15,3-1-19-15,-1-5 25 0,-1-3 7 16,4-5 3-16,0-5-7 0,1-8 10 16,0 0 0-16,1-3-10 0,0-4-15 0,1 1-3 15,-1 0-10-15,1-3 9 16,0 1 7-16,0-1 9 0,0 1 5 0,0-1 1 15,0 0 7-15,0 0-4 0,0-5-37 16,0-4-100-16,5-3-177 0,10-18-160 16,-2 2-538-16,1-2-686 0</inkml:trace>
  <inkml:trace contextRef="#ctx0" brushRef="#br0" timeOffset="117050.47">21353 10660 1451 0,'0'0'251'0,"0"0"-124"0,0 0 32 15,0 0 113-15,0 0-33 0,-2-43-35 0,2 35-18 16,0 0-22-16,0 4-30 0,1-1-3 16,1 1-38-16,1 2-46 0,-1 1-28 15,2-2 0-15,-1 3 4 0,1 0 11 16,0 3 11-16,0 5 31 0,3 2 40 16,0 6 26-16,-3 4-39 0,1 4-20 15,0 2-33-15,-2 3-28 0,0-1-7 16,-2-1-2-16,1-2 5 0,1-1-16 15,0-6-1-15,1-2-1 0,-2-4 0 16,1-3 2-16,0-4 0 0,0-2 10 16,1-1 4-16,4-2-16 0,-1-2-69 0,3-6-98 15,0-5-144-15,5-3-82 0,-4-6-339 16,6-11-304-16,-4 4-226 0</inkml:trace>
  <inkml:trace contextRef="#ctx0" brushRef="#br0" timeOffset="117395.2">21602 10505 779 0,'0'0'801'0,"0"0"-570"0,0 0-33 16,0 0 3-16,0 0 13 0,0 0-23 16,0 0-34-16,0 0-28 0,0 0-39 15,0 0-29-15,-26-17-13 0,17 27 10 16,-2 4-7-16,1 0 6 0,-1 3 1 16,-1 2 5-16,3-1 1 0,-3 3 12 15,5 0-6-15,0 0 6 0,-1 3-7 16,2-2-3-16,2 0-22 0,3-3 0 15,1 0-12-15,0-1-4 0,5-1-28 16,8-3 16-16,1-1 15 0,8-5 13 0,6 0 26 16,4-4-8-16,6-4-3 0,4-1-15 15,-1-5-22-15,0-3-7 0,-3 1-13 16,-4 2-2-16,-7 1-12 0,-5-1-1 16,-4 5-5-16,-6 0-1 0,-4-1 0 15,-4 2 17-15,0 0-13 0,-4-1 12 16,0 1 2-16,0 0 1 0,0 0 0 0,0 1 0 15,0 1-1-15,-4 0 1 0,1 1-3 16,2-2 2-16,-2 1-2 0,3-1-15 16,0-1-98-16,-2 0-126 0,-1-7-141 15,1 1-215-15,-3-5-1028 0,28 23 398 0</inkml:trace>
  <inkml:trace contextRef="#ctx0" brushRef="#br0" timeOffset="130475.56">5608 9383 355 0,'0'0'287'0,"0"0"-169"16,0 0-53-16,0 0 10 0,0 0 39 0,0 0 36 15,0 0 3-15,0 0-10 16,0 0-19-16,15-20-27 0,-12 17 7 0,4-1-3 15,-4 1-20-15,-1 1-16 0,0 2-7 16,-1 0-28-16,1 0-30 0,-1 0-23 0,0 0 23 16,2 2 49-16,1-1 2 0,-1 5 21 15,1-3-30-15,1 2-7 0,-1 0-9 16,3 0 3-16,-1-1 1 0,0-1-1 16,4-2 22-16,-1-1-2 0,3 0 12 15,3 0 0-15,0-3-16 0,4 2-6 16,2-3-20-16,1 1-19 0,3 0-2 15,-1 1-14-15,1 0 0 0,1 2 14 16,3 0-11-16,-1 0 12 0,5 2 1 16,-1 1 2-16,3 0-1 0,3-1 28 0,0 0-10 15,4-2-6-15,-1 0-10 0,3 0 1 16,-1-4-1-16,2 0 13 0,3-1 3 16,0 1-18-16,-2 0 19 0,3-1 38 15,-4 4-20-15,-1-1-12 0,-3 0 19 16,-1 2-7-16,0 0-12 0,0 2 22 15,-2 0 6-15,0 1-12 0,1 1-7 0,-1-1 3 16,-2-1-3-16,1 1-13 0,1 0-9 16,-3 0-11-16,-1-1 11 0,0-2-11 15,0 0 14-15,-2 0-15 0,2 0 12 16,-1 0-11-16,0-1 0 0,1 1-1 16,-1 0-1-16,-3 0 2 0,2 0-1 15,-3 0 1-15,-1 0-2 0,2 0 0 0,-3 3 0 16,3-1 0-16,-3 0 0 15,4-2 1-15,-1 1 1 0,2 1 11 0,0-2-11 16,2 1 0-16,1-1 14 0,0 0-16 16,2 0-1-16,2 0 0 0,0-1 1 15,-1-1 0-15,0 1 0 0,1-3-2 16,-5 3-1-16,2-1 1 0,-1 0 0 16,-2 2-1-16,1-1-9 0,0 1-1 15,-3 0 12-15,2 0 0 0,-4 1 0 0,3 0 1 16,-2 0 1-16,3 0 2 0,-1-1 10 15,-1 0-12-15,2 0 2 0,-2-3 0 16,2 0 10-16,-3 0-12 0,2-1 0 16,-3 0 0-16,2-1-1 0,-3 2-1 15,2-1-15-15,-3 0 14 0,-1 0-14 16,3 3 14-16,-2-1-11 0,-1-2 10 0,2 4 0 16,-2-2-13-16,-1 0 14 0,-2 0 0 15,-1 0 2-15,-1 0 1 0,-2-1 0 16,-1 1 12-16,0-1-11 0,-2 1 10 15,0 0-9-15,-3 0-1 0,1 1 14 16,0-3-13-16,-3 3 19 0,1-1-3 16,-3 0-3-16,2 1 3 0,-3 0-3 15,1 0 6-15,-3 0 16 0,1 0 3 16,-1 1-15-16,-2-3-14 0,-2 3-9 16,0 0 19-16,-1 0-3 0,0 0 10 0,-1-2 2 15,0 2 4-15,0 0-7 0,0 0-6 16,0-2-22-16,-16-1-19 0,1-2-462 15,-6-1-1065-15</inkml:trace>
  <inkml:trace contextRef="#ctx0" brushRef="#br0" timeOffset="139807.91">7880 10437 349 0,'0'0'238'0,"0"0"-173"16,0 0-9-16,0 0 51 16,0 0 56-16,0 0 13 0,0 0-29 0,0 0-24 15,0 0-51-15,1-13-17 0,-1 11 4 16,0 0-26-16,0 0-33 0,0 2-3 16,-1-1 3-16,1-1 23 0,0 2 3 0,0 0-10 15,0 0-14-15,0 0-1 0,0 0 3 16,0 0 28-16,0 0 14 0,0 0 15 15,0 0 14-15,0 0 13 0,0 0 22 16,0 0 0-16,-1 0-32 0,1 0-13 16,-1 0-23-16,-1 0-42 0,2 0-11 15,0 0-2-15,-1 0 12 0,1 0-15 16,0 0-13-16,0 0-23 0,0 0-10 16,0 0 14-16,0 0-1 0,0 0 7 0,0 0 19 15,0 0 10-15,0 0 12 0,0 0 1 16,0 0 3-16,0 0 27 0,1 2 5 15,1-2-9-15,1 1-10 0,3-1-15 16,0 2 2-16,1 2-3 0,6 0 2 16,1-2 14-16,2 3 13 0,5-1 0 15,6-2 10-15,2-1 16 0,7-1-13 0,5 0 4 16,2-3 12-16,5-1-20 0,3-1 4 16,0-1-22-16,1 2-19 0,-5-1 12 15,2 1 0-15,-6 1 3 0,-1-2 0 16,-4 3-13-16,-4-1 20 0,-1 0-7 15,-4 1 3-15,-3 0-3 0,-5 0-15 16,-7 0 25-16,0 1 3 0,-4 0 0 0,-4-1 3 16,-2 0 0-16,-1 0 10 0,1 2 0 15,-2 0-1-15,-1 0-12 0,-1-1 3 16,1 1-17-16,-1 0-15 0,0 0-32 16,0 0-51-16,-9 4-219 0,1 0-508 15,-7-3-1038-15</inkml:trace>
  <inkml:trace contextRef="#ctx0" brushRef="#br0" timeOffset="145643.06">8159 11297 189 0,'0'0'212'0,"0"0"-6"0,0 0-11 15,0 0 1-15,0 0-30 0,0 0 26 16,0 0-33-16,0 0-68 0,0 0 1 16,0 0-5-16,0 0-18 0,-41-18-5 0,39 17 21 15,0 0-24-15,1 0-15 0,-1 0 16 16,1-1-27-16,-2 2-6 16,2-1-6-16,-1 1-23 0,1 0-16 0,-1 0 13 15,0 0 0-15,0 0 3 0,0 0 28 16,0 0 27-16,-3 0 4 0,2 0-1 15,0 0 0-15,1 0 10 0,1 0 3 16,-1 0 3-16,1 0-10 0,1 0-2 16,-1 0-30-16,1 0-23 0,0 0-9 0,0 0-35 15,0 0-13-15,0 0-17 0,0 0-2 16,0 0 9-16,0 0 16 0,0 0 16 16,0 0 10-16,0 0 16 0,1 0 28 15,2 0 36-15,1 0 7 0,6 0-10 16,-2 1-6-16,5-1 3 0,4 0-16 15,0 0-4-15,7 0 4 0,2 0 0 16,3-1-10-16,5-2-13 0,3 2-4 0,3-1-15 16,2 0 0-16,3 0 16 0,3 0-16 15,12-1 2-15,11 1-1 0,13-2 15 16,4 2-14-16,-1-1 11 0,-4-3 3 16,-7-1-3-16,5-3-11 0,0 1 14 15,-1 1 3-15,-2-1 11 0,-4 0-30 0,-8 3 0 16,-5 0 2-16,-12 1 20 0,-12 2-19 15,-9-1-1-15,-6 4-1 0,1-2-1 16,-1 0 0-16,0 2 0 0,-5 0 2 16,-7 0 1-16,-2 0 16 0,-4 0-3 15,-2 0 0-15,-1 0 13 0,0 0 15 16,-1 0 20-16,0 0 41 0,0 0 34 16,0 0-19-16,0 0-23 0,0 0-15 15,0 0-19-15,0 0-16 0,0 0-15 16,0-1-13-16,0 0-19 0,0 0-3 15,-2-1-12-15,0 0-4 0,0 0 3 0,-1-1-6 16,0 2-13-16,-3-1 7 0,2 1-16 16,-2 0-160-16,-4 1-148 0,-7 1-224 15,1 2-401-15,0-2-335 0,103 9 757 0</inkml:trace>
  <inkml:trace contextRef="#ctx0" brushRef="#br0" timeOffset="152221.23">22674 8964 1433 0,'0'0'231'0,"0"0"-78"0,0 0 22 16,0 0 65-16,0 0 3 0,0 0-56 16,0 0 0-16,-59-46-27 0,56 41 3 15,0 1-3-15,1 1-30 0,0 3-31 0,2 0-30 16,-1 0-69-16,1 0-9 0,0 4-95 15,0 6 104-15,0 7 41 0,0 7 54 16,0 5-10-16,3 5-22 0,1 2-6 16,0 3-16-16,1-1-19 0,3-1-1 15,-2-3-18-15,1-5 12 0,1-3-14 16,-2-7 0-16,-1-5 0 0,3-3 2 16,-4-4 16-16,-2-3-6 0,0 0-1 15,-1-4-12-15,0 2-114 0,0-2-68 0,0-2-14 16,0-6-18-16,2-16-334 0,-2 0-760 15</inkml:trace>
  <inkml:trace contextRef="#ctx0" brushRef="#br0" timeOffset="152487.6">22613 8993 1923 0,'0'0'240'0,"0"0"-91"16,0 0-33-16,0 0-28 0,0 0-50 15,0 0 20-15,53-51 26 0,-31 41 10 16,4 2-11-16,2-1-41 0,5 0-42 15,0 2-1-15,-1 0 0 0,-1 1 0 16,-4 2 0-16,-4 0-1 0,-5 2-14 16,-6 2 0-16,-5 0-23 0,-2 1-25 0,1 7 64 15,-5 1 80-15,-1 5 32 0,0 5-12 16,0 1-4-16,-7 2-26 16,3 2 0-16,1 1-12 0,2 0-1 0,1 1-25 15,1-2-13-15,5-1-7 0,6-2-9 16,-2-1 9-16,4-2-8 0,-2 0-4 15,-3 0-70-15,2-2-77 0,-5-1-109 0,-2 0-143 16,-4 2-215-16,-3-1-388 0</inkml:trace>
  <inkml:trace contextRef="#ctx0" brushRef="#br0" timeOffset="152646.68">22701 9409 1220 0,'0'0'1855'0,"0"0"-1615"0,0 0-100 16,0 0-83-16,0 0-57 0,49-44-28 0,-18 35 9 16,7 2-4-16,2 2 4 0,0 3 0 15,-1 2-48-15,-1 6-529 0,-10 2-841 16</inkml:trace>
  <inkml:trace contextRef="#ctx0" brushRef="#br0" timeOffset="153054.04">22904 9733 248 0,'0'0'2476'0,"0"0"-2463"16,0 0-13-16,0 0 0 0,0 0 52 16,8 54 9-16,-6-30-7 0,-1 3-22 15,-1 2-9-15,0 1-4 0,0 0-18 16,0-3 1-16,-3-4-1 0,1-6-1 15,0-3 0-15,-1-6-19 0,2-3-32 0,-1-5-23 16,2 0 74-16,-2-5 0 0,0-4-36 16,-1-4-92-16,-1-8-8 0,0-2 36 15,-2-3 35-15,1-4 30 0,-2 0 31 16,-1-2 4-16,2 0 7 0,0 1 22 16,-2 4 97-16,3 3 13 0,2 3 45 0,1 6-27 15,2 1-32-15,0 4-10 16,3 0-38-16,5 2-47 0,8 2-30 0,4-2-16 15,7 1 15-15,6 0 1 0,3 2 3 16,1 1 16-16,-2 3-17 0,-1 1 9 16,-6 3-11-16,-2 6-20 0,-7 3 8 15,-7 3 9-15,-1 4-55 0,-5 1-54 16,-4 1-115-16,-2 1-141 0,0-2-176 16,-2 4-99-16,-4-5-468 0</inkml:trace>
  <inkml:trace contextRef="#ctx0" brushRef="#br0" timeOffset="153212.67">22983 10007 205 0,'0'0'1358'0,"0"0"-1007"0,0 0-52 16,0 0 24-16,0 0-59 0,57-40-20 15,-35 24-74-15,5-2-68 0,6 0-64 16,6-2-38-16,23-11-28 0,-6 2-382 15,-9 2-1474-15</inkml:trace>
  <inkml:trace contextRef="#ctx0" brushRef="#br0" timeOffset="156177.53">6408 11035 620 0,'0'0'606'0,"0"0"-427"16,0 0-99-16,0 0-80 0,0 0 0 0,0 0 1 15,0 0 32-15,0 0 35 0,0 0 46 16,0 0 19-16,2-27 20 0,-2 27 19 16,0-1-14-16,0 0-38 0,0 0-17 15,0-1-9-15,-1 2-23 0,0-2-20 16,0 2-9-16,1-2-13 0,-1 2-16 16,1 0-10-16,0 0-3 0,0 0-15 0,0 0-4 15,0 0-7-15,0 0 13 0,0 0 12 16,0 0 1-16,0 0 13 0,0 0 16 15,0 0 13-15,-1 0 9 0,1 0 7 16,0 0-3-16,-1 0-14 0,1 0-15 16,0 0-26-16,-1 0 0 0,1 0-16 15,0 0-13-15,0 0-3 0,-2 0-13 16,1 0 10-16,1 0 19 0,-1 2 13 0,1-2 3 16,-1 0 0-16,1 2 3 15,0-2 19-15,0 0 10 0,0 0-6 0,-1 0 3 16,1 0-4-16,-2 0 4 0,0 0-29 15,-3 2 0-15,-2-1-25 0,1 2 2 16,0 0 7-16,-2-1 13 0,1-1-16 0,3 2 3 16,2 0 12-16,0-3-15 15,2 2-6-15,0-1-4 0,0-1 3 0,0 1 26 16,1-1 12-16,2 0 7 0,1 0 4 16,0 0-1-16,2 0-3 0,-3 0-17 15,0 0 2-15,-1 0-1 0,-2 0-1 16,1 0 0-16,-1 0-1 0,0 0 15 15,0 0 3-15,1 0 7 0,-1 0 9 16,0 0 10-16,0 0-3 0,0 0-7 16,0 0-3-16,0 0-32 0,0 0 0 15,1-2-29-15,1 2-6 0,0-2-7 16,4 0-2-16,1 1 15 0,-1-3 3 16,4 2-19-16,0-2-264 0,0 2-403 0,-5-3-1215 0,-64 29 1897 15</inkml:trace>
  <inkml:trace contextRef="#ctx0" brushRef="#br0" timeOffset="158553.03">12717 10844 2024 0,'0'0'357'0,"0"0"-341"16,0 0-16-16,0 0-87 15,0 0 38-15,0 0 34 0,0 0 14 0,59-22-11 16,-48 19 10-16,-4 2 2 0,-2 1 28 15,-1-1 40-15,1-1 81 0,-3 1-7 0,1 0-100 16,-1 1-42-16,0 0-36 0,1 0-9 16,4 0 10-16,-3 0 18 0,2 0 17 15,4 2 1-15,1 0 12 0,3-2 7 16,4 1-7-16,2-1 3 0,4 0 3 16,1 1 4-16,1-1-4 0,2 0 1 15,-1 3 5-15,-1-3 1 0,2 2 13 16,-2-2 9-16,0 0 3 0,4 2-12 15,0-2-10-15,4 0 22 0,4 0 36 16,4 2-49-16,1 1-23 0,3 0-15 16,3-1-1-16,0 2 0 0,5 0 1 0,9-1 3 15,10-1 0-15,15 0 13 0,0-2-13 16,-4 0 13-16,-7-1-15 0,-12-4 2 16,0 2 10-16,0 0-11 0,-4-2 10 15,-2 1 4-15,0 0 4 0,0 0-4 16,1 0 3-16,1 3-18 0,1-3 2 0,1 1 10 15,4-2-11-15,0-1 0 0,1 1 1 16,4 1-2-16,-3-1 1 0,2 0 1 16,-1 1-1-16,0-1 1 0,-3-1-1 15,-2 0-2-15,-1-1 0 0,-2 1 0 16,0-2 0-16,0-1 1 0,-3 1 12 16,1-3-11-16,1 2 1 0,0 0-1 15,0 0 1-15,3-2 10 0,3 0-12 16,-1 0 0-16,1-1 0 0,2 0-1 0,-1-3 0 15,-1 0 0-15,2-1 1 16,-2 0 0-16,0-1 2 0,2 2-1 0,-2-5-1 16,-2 1 12-16,0 2-11 0,2-4 0 15,-5 1-1-15,-1 3 2 0,-4-3 13 16,-8 0-15-16,-9 4 1 0,-10 1 20 16,1 1-18-16,5-3-1 0,4-2 9 15,5-2-11-15,0-2-1 0,-1 1 2 0,4-2-1 16,-2 2-1-16,1-2-12 0,4 0 11 15,-2 2 0-15,4 0-2 0,-1-2 2 16,1 2 1-16,-2-2-1 0,0 0 1 16,-6-2 0-16,-2 1 3 0,-5-2 16 15,-5-1-6-15,-5 0-1 0,-4-2 7 16,-3 3-6-16,-1-2-12 0,0 0 18 16,0 2 0-16,2-2-16 0,6 0-3 15,0 0-12-15,5 0 10 0,0 1-11 16,4 1 11-16,1-2 1 0,0 0 0 15,-1 0 0-15,-3 0 1 0,-1-1 1 0,-4-1 0 16,-2-1 18-16,-4 1-7 0,-4 0-11 16,-3-1 1-16,-2 1-2 0,-1-1 1 15,-3-1 18-15,2 2 6 0,-4-1-9 0,1 0 8 16,0 1-24-16,0-1 0 0,-2 1 17 16,-1-1-16-16,3 1-1 0,-5-1 3 15,-2 1-3-15,-2-1 0 0,0 1 0 16,-2-1 2-16,-7 0 17 0,-3 2-3 15,-3-2-15-15,-3 1-1 0,-2 2 1 16,0-3-1-16,-3 3 18 0,0 0-18 16,0 0-9-16,-2 0 9 0,-2 2 11 15,0 0-11-15,0 1 0 0,-3 1 16 16,1-1-16-16,-5 1-1 0,1 1 1 0,-5 0 1 16,-3 1-1-16,-2 0-2 0,-5 0 0 15,1-2-1-15,-4 4-10 0,0-3 13 16,-2 4-1-16,3-1 0 0,-3 1 0 15,2 1 0-15,-1 1-1 0,2 1-2 16,-2 0 2-16,3 1-1 0,-4 1-9 16,1-1 8-16,-9 0-11 0,-10-1 12 0,-8-4 3 15,-1 2-1-15,6 1 1 0,6 0-1 16,8 5 0-16,3-3-1 0,-1 0 1 16,1 3 0-16,7-2 0 0,7 5-1 15,-5-2 0-15,-11-3 1 0,-8 1-2 16,-9-1-1-16,7 1 2 0,4 2 0 0,0 2-11 15,0-2 12-15,-1 3 0 0,-2-3 1 16,0 4 0-16,1-4 1 0,1 0-1 16,0-1 0-16,3-1 0 0,0-1 0 15,1-1-2-15,0 2-1 0,2-2 0 16,-1 0 2-16,3 0 1 0,1 2 0 16,2-1 2-16,6 3-1 0,8 2 1 15,8 0 0-15,-2 2-1 0,-5-3-1 16,-8 1-2-16,-8-3 0 0,-8 1 0 15,-10-2 1-15,-12 0-15 0,-5-1 15 16,4 1-12-16,6 3-2 0,6 0-36 0,1 1 19 16,-1 2 4-16,5-3 28 0,2-1 0 15,3 0 1-15,4-1 2 0,1 4 9 16,11 2-12-16,7 0-1 0,9 3-1 16,-1 2 1-16,-4-3-1 0,-8-1 1 15,-5 2-12-15,-4 3 1 0,-8 1 9 0,-12 0 1 16,-9 1 0-16,-2 6-1 0,6-1-10 15,6 0 13-15,8-3 0 0,-1 0 2 16,-1-3-2-16,4 0-13 0,13 0-5 16,11-1 18-16,10-1 2 0,6-1 26 15,-1-1-2-15,-3-1-4 0,1-2-6 16,3 3-14-16,2-1-2 0,2 1 0 16,2 2 0-16,0 0-13 0,2-1 10 15,3 3-16-15,-1-1 3 0,0 1 0 16,3 0-3-16,-2 0 16 0,1 0-10 0,-2 0 10 15,-2 1-8-15,0 2 11 16,-2-1 2-16,-3-2 10 0,0 2-8 0,-4-2 8 16,-1 0-9-16,-4 0 17 0,2 0-8 15,-3-2 4-15,2 0 10 0,2-1-14 16,-1 1 11-16,4-1-12 0,3 0-11 0,0 2-3 16,4 1-19-16,-1 0-7 0,2 0 4 15,0 3 9-15,-2 1 3 0,1-3 13 16,-2 0 2-16,2 2 17 0,-1-3 7 15,2 0 6-15,0 0-1 0,-1 0-5 16,0-3 12-16,1 1 3 0,3-2 9 16,-2 1-18-16,2-2-3 0,3 3-11 15,-2-2 1-15,6 1-19 0,0 1-3 16,1 1-22-16,3 1-19 0,-1 0-143 16,1 0-125-16,0 0-228 0,-4 3-237 15,-2-3-458-15</inkml:trace>
  <inkml:trace contextRef="#ctx0" brushRef="#br0" timeOffset="159005.22">12156 6909 1166 0,'0'0'199'15,"0"0"-43"-15,-62 6-10 0,33 3-16 16,1 0-36-16,-7 2-29 0,2 2-16 16,0 1 3-16,1-1 0 0,4-1 9 15,4-1 33-15,5-3 3 0,2 0-3 16,4-3-7-16,4-2-12 0,-2 0-11 0,4-1-15 16,1 1-1-16,-3-2-3 0,2 1-16 15,-2 1-13-15,1-2-16 0,-1 3-2 16,-1-1-18-16,-2 1-2 0,1 4 3 0,-2-2-4 15,2 2 20-15,0-1 1 16,3-2 2-16,1 1 2 0,4-3 17 0,1 1 0 16,2 1 17-16,3 0 28 0,7 1-22 15,5 1 9-15,6 0 1 0,8 2-8 16,7 2-18-16,8 0-10 0,13 5-3 16,9 1-13-16,-5-2 0 0,-6 0-2 15,-12-5-1-15,-10 0 0 0,3-2 0 16,2 1 2-16,-3-1 1 0,-7-2 3 15,-6-2 13-15,-2-1 0 0,-5 0-14 16,-3-2-2-16,-6-1-121 0,-4 0-101 16,-2 0-71-16,-11-5-134 0,-2-1-298 0</inkml:trace>
  <inkml:trace contextRef="#ctx0" brushRef="#br0" timeOffset="159241.69">12163 6898 2311 0,'0'0'268'15,"0"0"-123"-15,0 0-19 0,0 0-4 16,-11-49-4-16,10 46 4 0,0 1-7 16,0 2-13-16,0 0-102 0,1 1-128 15,0 7 13-15,0 4 115 0,2 6 35 16,7 6-6-16,-1 2-26 0,6 5 22 0,3 1-24 15,2 4 0-15,1 1-1 0,0 0-11 16,-2 7-309-16,-4-7-667 0,-5-11-837 0</inkml:trace>
  <inkml:trace contextRef="#ctx0" brushRef="#br0" timeOffset="174438.03">15961 13442 796 0,'0'0'277'0,"0"0"-118"15,0 0 27-15,0 0-24 0,0 0-44 16,0 0-14-16,0 0 45 0,0 0 3 16,0 0-15-16,0-31-37 0,1 29-13 0,-1 0-9 15,0-1-4-15,1 0 16 0,-1 1 7 16,0 0 32-16,0 0-7 0,0 1-29 16,0 0-17-16,0 0-5 0,0 0-8 15,0 1-15-15,0-1-27 0,0 1-21 16,0 0-3-16,0 0-25 0,0 0-1 15,2 0 7-15,1-1 18 0,6-1 2 0,4-1 2 16,6-1 13-16,9 0-11 0,2 0-1 16,5-3 2-16,0 1-3 0,0 0 0 15,-1 1-3-15,-5 0 1 0,0 3-17 16,-4-3 3-16,-4 2 13 0,-1-1-10 16,-2 3 12-16,-3-1 1 0,-3 0 1 15,0 0 15-15,-6 1-16 0,-1 1 0 16,0-1 1-16,-3 1 1 0,-1 0 0 15,-1 0-2-15,0 0 0 0,0 0-1 0,0 0-2 16,0 0-10-16,0 0 13 0,0 0 1 16,0 0 1-16,0 0-2 0,0 0 0 15,0 0 0-15,0 0-3 0,0 0-19 16,0 0 3-16,0 0 16 0,0 0-1 16,0 0 2-16,0 0 2 0,0 0 2 15,0 0 21-15,0 0 2 0,0 0 23 16,0 0 3-16,0 0-3 0,0 0-7 0,0 0-12 15,0 0-10-15,0 0-6 0,0 0-1 16,0 0-9-16,0 0-3 0,0 0-2 16,0 0-33-16,-1 0 0 0,0 1-12 15,-2 2 12-15,1 1 19 0,0 2 3 0,0 3 0 16,0 5 13-16,2 1 0 0,-3 4 2 16,1 5 37-16,0 3 15 0,-3 5-16 15,0 3 6-15,0 11-9 0,-1 10 25 16,0 5-3-16,2-4 10 0,3-15-36 15,1-13-29-15,0-8 11 0,1 0 9 16,1 3-20-16,0 2-1 0,-2-6 12 16,0-1-10-16,-1-4 9 0,-5-3 1 15,-1-1-10-15,-2-3 25 0,1-2 4 16,-1-2-1-16,0 0-9 0,1-3 0 16,-1-1-3-16,1 2-7 0,-1-2 4 15,3 0-14-15,-1 0 0 0,-2 0-2 0,2 0-2 16,-4 0-13-16,1 2-4 0,-6 0 3 15,-1 1 4-15,-2 0 11 0,-4 1 1 16,-1 0 1-16,-1-1 2 0,-1-2 9 16,1-1 1-16,2 0 2 0,3 0 1 0,4-2 3 15,4-1-6-15,2-2 9 0,6 0-22 16,2-2-49-16,2 0-57 0,2-3-77 16,4 3-95-16,7-1-102 0,4-4-338 15,0 1-670-15</inkml:trace>
  <inkml:trace contextRef="#ctx0" brushRef="#br0" timeOffset="175899.95">19285 13259 75 0,'0'0'672'0,"0"0"-359"0,0 0-37 16,0 0-25-16,0 0-23 0,0 0 15 16,0 0 10-16,-26-49-46 0,23 39 9 15,1-1 6-15,-1-2-94 0,-1 2 0 16,2 0-7-16,0 2-3 0,0-2-36 0,1 3 7 15,1 0-29-15,0 4-3 0,0 0-22 16,0 2-19-16,0 2-16 0,0 0-75 16,0 4-80-16,4 3 6 0,4 7 91 15,2 5 33-15,2 7 9 0,-1 6 16 16,5 12 2-16,2 11 20 0,3 14-9 16,-2 0 6-16,-2-4 32 0,-4-9-29 15,-1-15 4-15,-6-9 18 0,3-8-18 16,-3-3 2-16,1 2-3 0,3 1-9 15,0 0 10-15,1-5-11 0,-2-4-2 16,1-1 6-16,-3-2 3 0,1-4-9 0,-4-2 3 16,-1-4 12-16,-1-1 13 0,1-1 34 15,-1-3 20-15,0-3-20 0,3-4-24 16,0-5-26-16,0-3 9 0,0-5-12 0,4-3-10 16,-3-6 4-16,3-2-14 15,0-7-1-15,3-7-1 0,2-12 0 0,5-8-1 16,2 2 1-16,-3 8-3 0,-1 16-6 15,-7 16-29-15,-2 8 23 0,-1 3 14 16,0 0-27-16,-1-1-1 0,-1 1-59 16,-1 3-76-16,-1 4-76 0,1 2-100 15,-4 1-179-15,0 4-225 0,0 1-852 0</inkml:trace>
  <inkml:trace contextRef="#ctx0" brushRef="#br0" timeOffset="176133.15">19093 13551 2044 0,'0'0'447'0,"0"0"-147"0,0 0-82 16,0 0-26-16,0 0-86 0,0 0-103 15,0 0 32-15,83-28 12 0,-28 18 4 16,17 0-12-16,21-4-8 0,6 1-27 15,-6 2 15-15,-10 1-19 0,-14 6-13 0,-9 0 0 16,-12 4-12-16,-13 0-26 0,-3-2-480 16,-10 2-624-16,-4-5-593 0</inkml:trace>
  <inkml:trace contextRef="#ctx0" brushRef="#br0" timeOffset="176804.53">19957 13643 828 0,'0'0'1412'16,"0"0"-1108"-16,0 0-140 0,0 0 106 15,0 0 72-15,0 0-103 0,0 0-68 16,0 0-52-16,-13-53-43 0,21 43-39 16,7-4-35-16,1 2-2 0,6-3-2 15,2 2-10-15,2-1-7 0,3 1 18 16,0 0-15-16,-3 3-3 0,1-2 4 16,-5 5-1-16,-3 2-16 0,-6 3-2 15,-2 2-7-15,-3 0-19 0,-1 3-3 16,-3 5 12-16,-2 3 23 0,-2 1 15 15,0 4 0-15,-4 1 13 0,-5 3 0 16,-1 1-2-16,-4 1 2 0,-1-2 0 0,2-1 0 16,-2 0 1-16,0-2-1 0,4-3 3 15,-1-3 0-15,7-2 0 0,0-4-2 16,2-1-1-16,2-2 1 0,1-1 11 16,1-1 36-16,8-1 40 0,6-7 4 15,5-2-48-15,6-5-31 0,3-6 2 0,6-2-13 16,-2-4 11-16,-3-1-12 0,-1-1-1 15,-5 3-16-15,-5 2 5 0,-7 4 11 16,-3 6 28-16,-4 4-15 0,-5 2-12 16,0 4-1-16,0 1-29 0,-6 3-34 15,-3 2-31-15,-1 4 2 0,-4 6 38 16,-1 2 52-16,1 5 0 0,1 3 0 16,2 1 2-16,5 3 1 0,4-2 12 15,2 0 6-15,6-1 9 0,8-2 7 16,7-4-7-16,3 0 14 0,11-5 14 15,2 0-18-15,3-7-10 0,1 0-2 0,1-4-14 16,-5-1-10-16,-4 0-1 0,-2-6 15 16,-6 1-15-16,-4-1-1 0,-7-1-9 15,-4 0-13-15,-1 3 19 0,-4-1-10 16,-3 2-6-16,-2 0-53 0,0 1-99 0,0 0-128 16,-8-1-172-16,-3 1-318 0,3 0-1019 15</inkml:trace>
  <inkml:trace contextRef="#ctx0" brushRef="#br0" timeOffset="177800.43">22433 13200 1714 0,'0'0'435'16,"0"0"-189"-16,0 0-91 0,0 0-19 15,0 0-21-15,0 0 14 0,0 0-20 16,0 0-22-16,0 0-87 0,0 0-1 16,56-14 1-16,-27 9 19 0,6 2-17 15,4-1 11-15,0 2 3 0,-1-1-15 16,-2 0 2-16,-5 1 0 0,-3 0 13 0,-3-3-3 15,-6 3 3-15,-5-1-3 16,-3 2 6-16,-4 0-3 0,-3-1 3 0,0 2 0 16,-4-1 29-16,0 1-4 0,0 0 1 15,0 0-7-15,0 0 22 0,0 0-19 0,0 0-41 16,0 0-20-16,0 0-27 0,0 0-14 16,0 0-15-16,1 0-16 0,0 6 21 15,0 3 71-15,1 1 18 0,-1 7 7 16,1-1 1-16,-1 7 15 0,2 2-28 15,1 4 28-15,4 4 4 0,0 3-17 16,2 4-9-16,0 1 0 0,4 7 1 16,-2 8-8-16,0-7 10 0,-1-5-7 15,-4-11-15-15,-1-8-1 0,2-1 1 16,-4 1 13-16,-2-7-12 0,-2-3 1 16,-1-5 14-16,-9-1 9 0,-3-4 16 0,-6-2-6 15,-3 1-10-15,-6-2-9 16,0 0-3-16,-4-1-10 0,1-1 12 0,-1 0-12 15,2 0 0-15,-1 0 0 0,4 0 0 16,3 0 13-16,3 0-15 0,4-3 11 16,2 1-8-16,7-2 18 0,1 4 0 0,3-5-7 15,2 2-15-15,2-2-76 0,0-2-149 16,4-2-89-16,10-8-87 0,-2 1-248 16,-3-2-679-16</inkml:trace>
  <inkml:trace contextRef="#ctx0" brushRef="#br0" timeOffset="177967.03">22473 13588 2285 0,'0'0'446'16,"0"0"-202"-16,0 0-93 0,0 0-56 16,64-27-53-16,-25 20 3 0,17-3-7 15,14 0-22-15,16-2-16 0,0 3-2 16,-12 4-37-16,-17-2-264 0,-23 3-969 15</inkml:trace>
  <inkml:trace contextRef="#ctx0" brushRef="#br0" timeOffset="178901.33">23215 13568 1756 0,'0'0'341'0,"0"0"12"15,2-55-98-15,3 38-33 0,3-3-39 16,5 3-40-16,-1 3 1 0,0-1-4 16,3 6-52-16,-2 1-56 0,-2 3-30 15,1 3-2-15,-3 2-41 0,2 3-26 16,-4 7 48-16,1 4 19 0,2 3 67 15,-3 2 15-15,2 3-31 0,-2 0-14 16,5 1-5-16,-2-3-16 0,4-1-14 16,1-6 23-16,1 0-6 0,2-5 6 0,2-3 3 15,1-3-28-15,0-2-41 0,1-5-66 16,-2-5-41-16,-1-3 2 0,-2-1 38 16,-3-5 22-16,-3 0 41 0,-1-4 42 15,-3 0 3-15,1-1 13 0,-2 0-10 16,-1 3-1-16,-1 2 43 0,0 4-20 0,-2 4 52 15,-1 3 66-15,-1 0-29 0,1 5-10 16,-1 1-32-16,0 2-28 0,0 0 4 16,0-2-5-16,0 2-43 0,0 0-19 15,0 0-28-15,0 0-4 0,0 2 7 16,0 1 13-16,0 2 28 0,0 4 3 16,0-1 13-16,0 6 9 0,0 1 10 15,0 2 9-15,1 4-7 0,1 4 10 0,1 0-25 16,-2 5 18-16,2 2-5 0,-2 6-3 15,-1 3-13-15,0 10-15 0,0 14 2 16,-3 13-2-16,1 4 2 0,2-6 10 16,0-8-11-16,0-14-1 0,5-2-1 15,-2-11-1-15,1-8-3 0,-2-9-6 0,-1 1 10 16,0 0 3-16,-1 4 10 16,0 2-13-16,0-6-70 0,0-4-24 0,-1-3-29 15,0-5 10-15,-1-3 18 0,-1-3 22 16,1-3 26-16,1-2 47 0,-1-2 15 15,-2 0 36-15,0 0-29 0,0-2-6 16,-3-2 0-16,2 2 0 0,-1-3-16 16,-3 0 0-16,2 0 0 0,-1-1 0 15,-3 0-1-15,2 3-3 0,-2-3 1 0,-3 0-16 16,3 2 19-16,-5-2 0 0,1 2 13 16,-1-3 0-16,-1-1 12 0,-2-1 29 15,0-1 53-15,0-2-13 0,2-3-3 16,2 0 4-16,5-5-1 0,1-3-10 15,7-3 46-15,2-4-46 0,13-8-38 16,10-6-21-16,16-11-14 0,19-8-11 16,11 2-21-16,7 8-17 0,2 7-17 15,-5 12-88-15,5 3-56 0,-1 2-163 0,-18 9-344 16,-12 1-1168-16</inkml:trace>
  <inkml:trace contextRef="#ctx0" brushRef="#br0" timeOffset="185419.3">19906 14212 1944 0,'0'0'289'15,"0"0"-101"-15,0 0 86 0,0 0-29 16,0 0-104-16,-3-46-23 16,2 44 3-16,0-1-19 0,1 1-35 0,0 1-67 15,0-1-25-15,0 2-61 0,0 0-19 16,0 4 31-16,5 2 56 0,0 4 18 0,1 1 13 16,2 6 19-16,-2 3 9 0,-1 1 10 15,1 4-3-15,-4-2 12 0,0 2-25 16,-2 2 4-16,0-4-8 0,0 0 2 15,-2-2-32-15,0-4-1 0,1-2 3 16,0-4 0-16,1 0 20 0,0-6-11 16,0-1 1-16,0-2 3 0,0-2-7 15,3 0-9-15,1-6-145 0,0-2-110 0,1-6-88 16,0-5-86-16,-5-3-89 16,-8-12-119-16,-1 3-554 0</inkml:trace>
  <inkml:trace contextRef="#ctx0" brushRef="#br0" timeOffset="185732.36">19843 14149 828 0,'0'0'316'0,"0"0"13"0,0 0-160 16,0 0-65-16,0 0-61 0,36-48 25 16,-25 45 6-16,5 1 37 15,0 2 32-15,2 0 9 0,3 2 0 0,-1 0-49 16,4 3-26-16,0-2-6 0,0 1-22 16,-1-1-14-16,0 0 0 0,-2-3 4 15,-3 0 19-15,-2 0-7 0,-2 0-13 16,-3-4-2-16,1 0 2 0,-3-1 10 15,1 0-19-15,-3 1-8 0,1-1-21 16,-4 3-3-16,0 0-16 0,-2 2 3 0,-2 0-26 16,0 2-79-16,1 3 20 0,-1 3 101 15,1 4 51-15,1 3 14 0,-1 3-11 16,1 1-3-16,3 0-9 0,-1 2-10 16,1 0 3-16,1 0-16 0,4 1-16 15,-3-3 10-15,2 1-13 0,-1 1 3 16,-4-4 10-16,-1 4-13 0,-2-2-153 0,-1-1-255 15,-7 2-235-15,-2-4-371 0</inkml:trace>
  <inkml:trace contextRef="#ctx0" brushRef="#br0" timeOffset="185932.28">19920 14497 2478 0,'0'0'454'0,"0"0"-258"0,0 0-5 16,0 0-3-16,0 0-55 0,0 0-51 16,0 0-25-16,0 0-41 0,75-29 9 15,-39 24-23-15,5-1 1 0,1-1-3 16,2 0-2-16,1 1-14 0,-3 0-3 16,-6 0-12-16,3-7-213 0,-8 2-507 0,-11-3-1474 15</inkml:trace>
  <inkml:trace contextRef="#ctx0" brushRef="#br0" timeOffset="189614.12">3492 14870 1557 0,'0'0'243'0,"0"0"-139"0,0 0 26 15,0 0-58-15,0 0-4 0,17-56 58 16,-7 42 26-16,-1 2 9 0,2 1-90 16,-4 2-29-16,-2 5-13 0,-2 1-6 0,-3 1 15 15,0 2 14-15,-2 0 41 16,-7 1 13-16,-8 5-106 0,-6 6-32 0,-8 4 32 15,-3 5 3-15,-5 5 16 0,-4 3-19 16,-2 5 0-16,2 1-19 0,1 2 6 16,4 2 0-16,6-3 11 0,4 1-20 15,6-3 2-15,8-3 1 0,4-2-13 0,6-3 19 16,4-2-3-16,1-2-3 0,11-2 19 16,1-1 0-16,8-1 0 0,5-1 26 15,4 0 19-15,5-3 0 0,4 2-20 16,2-1 7-16,1 0-12 0,0 0-20 15,-1 1-12-15,-3 3-4 0,-5 1 0 16,-2 2-7-16,-5 3-2 0,-4 1-20 16,-4 3 3-16,-4 2 13 0,-6 1 26 15,-1-1-17-15,-6 1 20 0,-1-1-1 16,-4-4 1-16,-4-4 1 0,-8 2 19 16,-3-1 6-16,-5 2 6 0,-3 1 3 0,-5 2 3 15,2-2 23-15,-2 2-35 0,5-3-13 16,3-3-11-16,6-2-2 0,4-4-3 15,8-3-13-15,4-3-10 0,2-2 0 16,5-2 26-16,9 0 29 0,5 0 61 16,7 1-33-16,6-2-28 0,6 0-13 0,4 1-16 15,-1 1-16-15,-2 2-9 0,-2 3-10 16,-5 3-7-16,-9 2-16 0,-6 4 13 16,-9 3 42-16,-7 6-8 0,-3 2 11 15,-13 5 13-15,-7 3-12 0,-8 9 0 16,-7 8 9-16,2-7-9 0,6-4-2 15,6-8 0-15,7-9-12 0,0 4 0 16,1 2-19-16,7-3 13 0,6-6 16 16,2-2-32-16,7-4 32 0,9-1 3 15,5-3 1-15,5-2 60 0,8-1 23 16,6-2-7-16,2 0-45 0,3-2-31 0,-1 0-1 16,-3-4-102-16,-3 2-58 0,-6-2 35 15,-9 1-104-15,-4-2-79 0,-8 1 101 16,-2-3-30-16,-6-1 22 0,-2 1-3 15,-1-3 88-15,-5-5 62 0,-4 0-268 0,3-2-490 16</inkml:trace>
  <inkml:trace contextRef="#ctx0" brushRef="#br0" timeOffset="209842.64">28043 6249 1284 0,'0'0'160'16,"0"0"-33"-16,0 0 0 0,0 0-33 15,0 0-39-15,0 0-55 0,0 0-19 16,0 0 19-16,0 0 1 0,0 0 41 16,34-41-10-16,-31 40 7 0,-2 1-16 15,0 0 0-15,-1 0 6 0,0 0-3 16,0 0-23-16,0 0-3 0,1 0-17 0,0 0-35 16,2 0 52-16,2 0 0 0,2 1 55 15,1 1 13-15,6 0 20 0,2-2 9 16,4 0-7-16,1 0 4 0,4 0-10 15,2 0-16-15,2-2 3 0,0 0-20 16,2-2-25-16,-1 2-25 0,2-1-1 16,-2 2-19-16,3 1-16 0,-2 0 35 15,2 1-13-15,2 2 13 0,-3 0 2 0,2-1 1 16,1 1-3-16,-3-3 1 16,2 2 22-16,-1-2 2 0,-2 0 14 0,2 0-20 15,-1 0-3-15,3 0 13 0,1 0 4 16,3 0-14-16,-1 0-16 0,1 0 0 15,2 0 20-15,-1-2-21 0,-1 0-2 0,4 2 0 16,-2-1-3-16,1 0-17 0,0 1 19 16,-2 0 1-16,-2 0 1 0,-3 0-1 15,1 0 4-15,-3 0 8 0,-3 0-9 16,1 0-2-16,-3 0 21 0,3 0 4 16,-1 0 3-16,-2 0-1 0,4 0-25 15,-2-1 9-15,2 0-10 0,2 0 0 16,-1 1-2-16,1 0-13 0,2 0 12 15,-1 0 0-15,-1 1 0 0,2-1 1 16,-1 0 1-16,-3 0 12 0,1 0-10 16,-2 0 0-16,0 0 10 0,-3 0-12 0,2 0 12 15,-3 0-1-15,3 0-9 16,-2 0 0-16,0 0 10 0,2 0-11 0,-3-1-1 16,4 1 1-16,-2 0 0 0,2 0 11 15,-2-1 0-15,1 1-11 0,-1 0-1 0,-2 0 1 16,1-2 1-16,-2 2 19 0,-2 0-9 15,0-1 10-15,-1 0-20 0,1 0 19 16,-2-1-19-16,0 2 13 0,-1 0-16 16,1 0 1-16,0 0-1 0,2 0 0 15,-1 0 0-15,3 0 1 0,0-2 3 16,-2 2 15-16,2-2-17 0,-1 2-1 16,-1 0 1-16,0 0-1 0,-1 0 2 15,0 0 0-15,-1-2-2 0,0 1 2 16,-1 1 10-16,0-2-13 0,2 2 2 15,-2 0 10-15,1 0 4 0,-2 0 3 0,2 0-3 16,-1-1 0-16,0-1 3 0,1 0 7 16,-1 2-1-16,0-2-9 0,2-1-3 15,-2 1-1-15,1 0-9 0,0 1-2 16,1 1-1-16,2-1 0 0,-2 1-1 0,-1 0 0 16,2 0-2-16,-1 0 0 0,2 0 0 15,1 0 3-15,-2 0 1 0,0 0 21 16,1 0-6-16,-1-1 0 0,1 0 9 15,-2-1 4-15,0 2-1 0,0-2 13 16,-1 0-9-16,0 1-7 0,2-1-3 16,1 0 3-16,-1 1-12 0,2-1-11 15,-2 2 11-15,3-2-11 0,0 0 14 16,-1 1 2-16,2-1-15 0,-1 2 10 16,-1-2-13-16,3 2 0 0,-2 0 1 15,-2 0 1-15,3 0-1 0,-2 0-1 0,0 0 3 16,-1 0-1-16,1 0 10 0,-1 0-10 15,-1 0 1-15,-1 0 0 16,2-2-2-16,1 1 1 0,-1 1 9 0,-2 0-11 16,1 0 0-16,0 0-2 0,1 0 0 15,-2 0 2-15,-2 0 0 0,0 0 0 0,-1 1 1 16,-2 1 12-16,-3-2 2 0,1 0-13 16,1 0 0-16,-4 0 2 0,1 2 8 15,0-2 10-15,1 2-6 0,-3-2 3 16,1 0 9-16,1 0-5 0,-5 0 21 15,2 0-13-15,-4 0 22 0,-1 0-7 16,0 0 7-16,-2 0 9 0,-1 0-9 16,-1 0 0-16,-1 0-7 0,1 0-12 15,-1 0-6-15,0-2-3 0,0 2-13 16,-1 0 0-16,0 0-10 0,0 0 0 0,0 0-2 16,0 0-2-16,0 0-19 0,0 0-4 15,0 0-3-15,0 0-12 16,-1 0-43-16,-7 0-238 0,-21-8-348 0,-1 0-834 15,-1-3-427-15</inkml:trace>
  <inkml:trace contextRef="#ctx0" brushRef="#br0" timeOffset="213442.23">30291 6600 558 0,'0'0'306'0,"0"0"7"0,0 0-92 0,0 0-71 16,-3-44-33-16,3 37-55 0,0-1-7 16,0 1 10-16,0 2-36 0,0 0-16 15,0 1 16-15,1-1 7 0,1 0-34 16,1 0 24-16,-1 0 10 0,0 1 19 15,0 1 62-15,0-1 19 0,0 1 6 16,1-1-48-16,-1 0-10 0,1-2 12 16,-1 2-5-16,0 0 24 0,-1-1 1 15,0 0-17-15,1 2 9 0,-1-1-41 16,-1-1 3-16,0 0-31 0,0 0-1 0,0 1 0 16,0-4-13-16,0 4 10 0,0-2 3 15,0 0-13-15,0 1 1 0,0 1-1 16,0 0-6-16,0 2 6 0,0-1 10 15,0-1 3-15,0 3 9 0,0-1-3 16,-1 0-7-16,1 1-8 0,0 1-29 16,0 0-16-16,0 0-44 0,0 0-25 0,0 2-28 15,-1 2-4-15,1 5 69 0,0 3 29 16,0 7 19-16,0 4 13 0,0 4 12 16,0 4 4-16,4 2 2 0,3 2-5 15,-1 1 12-15,0 4-16 0,1-3-21 16,-2 2-1-16,-1-3 0 0,-1 0 0 15,0-3 1-15,0-1 2 0,-1-3 10 16,-1-4-13-16,2-3 19 0,-2-1 0 0,-1-5 18 16,1-2-2-16,0-2 0 0,-1-4-10 15,0-2-12-15,0-1 2 0,0-1-12 16,0-2 13-16,0-1-3 0,0-1-13 16,0 0-76-16,0 0-66 0,0 0-124 15,0-6-187-15,2-2-637 0,-2-1-733 0</inkml:trace>
  <inkml:trace contextRef="#ctx0" brushRef="#br0" timeOffset="213776.2">30092 7028 1993 0,'0'0'279'16,"0"0"-156"-16,0 0 13 0,0 0-136 16,0 0 6-16,0 0-6 0,0 0 116 15,0 0 13-15,0 0-13 0,0 0-36 16,45 49-19-16,-35-30-13 0,-2 0-13 16,4-2-22-16,-1 0-12 0,3-3 15 15,1-2 0-15,-1-1 16 0,2-2 0 16,3-5 13-16,-3-2 22 0,2-2 47 15,0 0 45-15,2-5-20 0,0-1-23 0,0-3-47 16,1-1-22-16,0-2-28 0,-1-1-6 16,1 1-13-16,-2-2-12 0,-3 0 12 15,2-4-242-15,3-16-233 0,-5 4-982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10-04T03:04:21.143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2982 7828 1547 0,'0'0'234'0,"0"0"-140"16,0 0-35-16,0 0 28 0,0 0 79 0,0 0-131 15,0 0 208-15,0 0-107 0,0 0-30 16,0 0 13-16,-42-22-22 0,40 18-1 16,1 0 22-16,1 1-35 0,0 0-22 15,0 1 12-15,0 0-19 0,-1 2-3 16,1-3-6-16,0 3-17 0,0 0-9 15,-1 0-15-15,1 0 14 0,0 0-16 16,0 0-2-16,0 5 0 0,1 0 16 16,2 4 29-16,2 1-26 0,3 3-3 15,-2 0-4-15,2 3-11 0,1-2 1 0,-2 2-2 16,5-2-1-16,-4 0-1 0,4 1 0 16,-1-1-1-16,1 0 2 0,1 1 0 15,0-1 0-15,1 2 0 16,1 0 1-16,-2-2 3 0,3-2-3 0,-1 0 0 0,0-2 0 15,-2-2 3-15,3-1 13 0,-1-5 6 16,2-2 22-16,3-2 32 0,5-11 118 16,4-6-52-16,8-8-70 0,14-13-32 15,11-14-40-15,12-14 1 0,4-9 2 16,0 3-2-16,-6 1-1 0,-4 8 3 16,-1 4 10-16,-3 4-12 0,-3 8-1 15,-12 12 0-15,-10 10-3 0,-13 11 1 16,-4 3-14-16,0-2-3 0,-1 2 7 0,-2 2 12 15,-5 4 0-15,-7 2-1 16,-4 1 1-16,-1 4-1 0,-2-2-15 0,1 2 1 16,1 0-48-16,2 0-157 0,5-4-193 15,0 0-403-15,-1-3-979 0</inkml:trace>
  <inkml:trace contextRef="#ctx0" brushRef="#br0" timeOffset="4437.51">16916 7279 2000 0,'0'0'210'0,"0"0"-125"0,-3-45 115 0,2 32-29 15,-2 1-45-15,1 3-23 0,0 1 38 16,0 4-7-16,0 1-41 0,0 1-32 16,-3 2-46-16,-4 1-15 0,-2 7-57 15,-8 7 12-15,-6 7 27 0,-8 7 18 16,-10 15 16-16,-13 11 13 0,-10 9-7 16,0 3-18-16,7-5 31 0,13-16 0 15,18-14 9-15,8-8 17 0,5-4-7 0,4 3-10 16,-2 0-9-16,6 1-35 0,6-3-2 15,3-3 2-15,14-3 28 0,9-1 29 16,12-3 6-16,20-1-6 0,22-3-16 16,19-5-19-16,5-2-3 0,-9 0-18 0,-18 0-1 15,-25-1 0-15,-12 1-16 0,-16-1 14 16,-5 1 1-16,-2 0-15 0,-1 0 4 16,-5 0 8-16,-5 0 4 0,-3 0 10 15,-1 0 47-15,-1 0 27 0,0-2 2 16,0-2 76-16,-2-1-72 0,-1-3-40 15,1-3 0-15,0-1-13 0,2-2-19 16,0-2-15-16,0-1-3 0,3-3-1 16,3 0 0-16,2-3 0 0,-2 0 1 15,-1 0 0-15,0 1 0 0,-2 1 1 0,-3 3-2 16,0 4 1-16,-3-1-2 16,-6 6-38-16,-1 1-59 0,-6 6-182 0,-4 2-129 15,-2 1-233-15,-4 6-67 0,-12 8 6 16,5-1-520-16</inkml:trace>
  <inkml:trace contextRef="#ctx0" brushRef="#br0" timeOffset="4555.92">16857 7623 706 0,'0'0'786'0,"0"0"-354"15,0 0-130-15,0 0-31 0,0 0-3 16,0 0-53-16,0 0-29 0,0 0-74 16,0 0-112-16,0 0-13 0,0 0-51 15,7-27-3-15,10 25-71 0,5 0-93 16,13 0-231-16,-5 1-304 0,-1-1-759 0</inkml:trace>
  <inkml:trace contextRef="#ctx0" brushRef="#br0" timeOffset="4762.91">17189 7543 1460 0,'0'0'247'0,"0"0"-110"0,0 0 87 0,0 0 41 15,0 0-84-15,0 0-61 0,0 0 9 16,59-48 16-16,-52 43-11 0,1 3-41 0,-3-2-29 15,0 1-37-15,0 1-27 0,-1 1-26 16,-1 1-3-16,-1 0 10 0,1 0 0 16,-3 0 16-16,0 0 0 0,0 0-13 15,0 0-13-15,0 0-19 0,-4 4-158 16,0 0-139-16,3 0-228 0,1-2-540 16,0-1 316-16</inkml:trace>
  <inkml:trace contextRef="#ctx0" brushRef="#br0" timeOffset="5399.31">17505 7478 1562 0,'0'0'452'16,"0"0"-132"-16,0 0-190 0,0 0-46 15,0 0 0-15,0 0 6 0,0 0 32 16,-56 41 29-16,39-24-23 0,3 3 0 0,1-1-29 16,2 3-38-16,6-1-33 0,2 1-12 15,3-2-3-15,3-1-10 0,7-2 16 16,4 0 10-16,4-5 9 0,4-2 0 15,3-5 6-15,2-1 7 0,0-4-4 16,-2-2-9-16,0-5-10 0,-3-3-28 16,-7 0-3-16,-1-6 1 0,-4-2-42 15,-6-2-26-15,-4-3-12 0,0-4-99 16,-10-1 6-16,-1 1-17 0,-4 1 48 16,-2 3 102-16,-2 6 23 0,0 2 19 15,2 5 17-15,0 3 41 0,1 5 41 0,1 0-9 16,6 1-20-16,1 1-22 0,5 0-14 15,3 0-34-15,0 0-51 0,5 0 35 16,9 2 16-16,8 0 51 0,9-2 3 16,5 0-28-16,11 0-26 0,0-5-13 15,5-1-32-15,-2 0 7 0,-6-2-55 0,-4 1 58 16,-5-3 20-16,-7 3 14 0,-7-1 2 16,-5 4 0-16,-6-1 25 0,-5 3 12 15,-4-1 36-15,-1 3-4 0,0-3-54 16,-4 3 19-16,-3 0-13 0,-1 0-22 15,-4 6 0-15,1 4 19 0,-4 2 32 16,1 5 13-16,2 1-10 0,1 4-19 16,4 0-4-16,3 2 10 0,4 0-38 15,1-2 9-15,7-3-9 0,9 1 23 16,2-4-11-16,4-2 1 0,3-3 3 16,2-4 16-16,-3-4 2 0,-2-3 8 15,-2-4 5-15,-3-6-3 0,-5-2 0 0,-5-4-2 16,-3-2-12-16,-4-2-33 0,-1-4-12 15,-8-1 12-15,-6 0-32 0,-6 0-35 16,-3 3-30-16,-1 5 47 0,-4 3 3 16,-1 7 12-16,2 4-12 0,-1 3-4 15,5 3-3-15,4 6-9 0,7 3-58 0,3 3-182 16,8 4-53-16,3 0-54 0,28 3-50 16,-3-4-184-16</inkml:trace>
  <inkml:trace contextRef="#ctx0" brushRef="#br0" timeOffset="5899.05">18590 7382 2168 0,'0'0'414'0,"0"0"-246"16,0 0-1-16,0 0 13 0,0 0-49 15,0 0-42-15,-71-8-16 0,49 17 10 16,0 7 0-16,3 0-17 0,2 1-28 15,5 3-35-15,6-3-3 0,5 0-2 16,1 0 0-16,3-1 0 0,3-2 2 16,5 1 2-16,-1-2 20 0,2-4-6 0,-1-2 0 15,0-2 18-15,-3-5 20 0,1 0 15 16,0-4 3-16,0-6-25 0,-2-4-47 16,-2-4-9-16,2-2-29 0,-5-4-59 0,-2-5-16 15,0-5 5-15,0-1-28 0,-5-12-1 16,-1-9-48-16,2-8 18 0,0 6 13 15,1 14 103-15,0 13 51 0,1 8 0 16,-1 0 39-16,0-2 95 0,-3 1-2 16,-1 3-7-16,2 8-23 0,1 1 3 15,-1 7-48-15,0 1 6 0,0 4-18 16,1 1-45-16,0 7 2 0,-2 4 29 16,-1 5 23-16,4 6-3 0,2 3-4 15,1 4-16-15,6 2-15 0,8 4 54 16,5 4-2-16,4 1 11 0,3-1-16 15,2 4-6-15,-1-4-8 0,0 0 26 0,0-3-16 16,-5-2-34-16,-5-3 6 0,-4-3-19 16,-3-3-11-16,-4-2 3 0,-3-3 6 15,0-2-10-15,-1-3-68 0,-1-4-60 16,1-2-95-16,-1-3-100 0,0-2-145 0,0-5-277 16,0 0-548-16</inkml:trace>
  <inkml:trace contextRef="#ctx0" brushRef="#br0" timeOffset="6549.06">16750 8243 2074 0,'0'0'295'15,"0"0"-130"-15,0 0 19 0,0 0-14 16,0 0-67-16,0 0-4 0,0 0 10 16,0 0 6-16,0 0-10 0,0 0-32 15,0 0-25-15,-6-25-26 0,6 25-6 0,0 0-16 16,0 0-1-16,0 0-3 0,5 0 4 16,2 0 35-16,3 0 19 0,6 0-3 15,2 0-1-15,7-2 4 0,7-3 12 16,8-2 15-16,13-5 33 0,22-5-23 15,24-5-35-15,14-3-6 0,5-1-10 0,3-1 7 16,1 1 5-16,8-1-33 16,3-2 0-16,5 0-18 0,-8 2 20 0,-3 1-2 15,-12 2-19-15,-8 2-13 0,-15 1 13 16,-11 2-1-16,-10 1 1 0,-19 6 1 16,-11 0 2-16,-11 6 12 0,-4 0-13 15,-1-2-1-15,5-1-1 0,-2 1 2 16,-5 2-1-16,-3 1-1 0,-6-1 0 15,-4 4 2-15,-1-1 14 0,-5 1-13 16,-1 1 0-16,-1 0 9 0,-2 1-9 16,1 0 0-16,-1 0 10 0,0 0 2 15,0 0-12-15,0 0 10 0,0 0-13 0,0 0-3 16,0 0-12-16,-1 0-3 0,-2 0-7 16,-2-2-37-16,-2 1-171 0,-2-1-121 15,-6-5-283-15,2 1-604 0,0-2-761 0</inkml:trace>
  <inkml:trace contextRef="#ctx0" brushRef="#br0" timeOffset="11935.34">3116 9582 574 0,'0'0'209'0,"0"0"-115"0,0 0 14 15,0 0 12-15,0 0-32 0,0 0 3 16,0 0 56-16,0 0 28 0,0 0-54 0,0 0-40 16,3-21-19-16,-3 19-36 15,0 2-25-15,0 0-1 0,0 0-13 0,0 0 12 16,0 0 0-16,0 0 1 0,0 0-3 16,0 2-32-16,1-2 35 0,1 3 19 0,1 2 56 15,1 1-20-15,2 2-13 0,-2 1-16 16,2 1-13-16,1 0 13 0,-1 2-25 15,0 0 0-15,4 0 22 0,-3 0-22 16,0 1 12-16,2-1 16 0,-1 0-16 16,1-2 23-16,-2 1-7 0,0-1-26 15,3 0 49-15,-4-1-26 0,3-1 0 16,-3-1-7-16,0 0-16 0,0-2 17 16,0 0-7-16,-1-1 10 0,0-1-1 15,3-3 23-15,-1 0 13 0,2-3 30 0,5-3 92 16,4-4-19-16,5-7-62 0,6-2-45 15,2-5-50-15,6-5 31 0,4-3-33 16,4-3 11-16,12-8-13 0,11-8 9 16,14-6-9-16,0 0-32 0,-7 8 19 15,-17 17-3-15,-21 10-6 0,-10 8 19 0,-6 4-10 16,-1-3 13-16,1 1 1 0,-2 2 0 16,-6 2 1-16,-6 3-2 0,-3 3-1 15,-2 0-50-15,-1 2-106 0,1 0-88 16,0 0-198-16,-1 4 44 0,0 0-255 15</inkml:trace>
  <inkml:trace contextRef="#ctx0" brushRef="#br0" timeOffset="33571.37">22727 8603 192 0,'0'0'561'0,"0"0"-101"0,0 0-350 16,0 0-106-16,0 0-4 0,0 0 26 15,0 0 39-15,0 0 10 0,0 0-20 0,0 0 0 16,0 0 4-16,0 0 3 0,0 0 9 16,0 0 4-16,0 0-7 0,0 0-6 15,0 0-23-15,1 0-20 0,-1 0-19 16,0 0-16-16,0-2-7 0,0 2 7 16,0 0 16-16,0 0 0 0,0 0 2 15,0 0 1-15,0 0 13 0,0 0-12 16,0 0-2-16,0 0-2 0,0 0 1 15,0 0 2-15,0 0 20 0,0-1-7 16,0 1-3-16,0 0-11 0,0 0 24 0,0 0 13 16,0 0 10-16,0 0-7 0,0 0-19 15,0 0-23-15,0 0-13 0,0 0-7 16,0 0-6-16,0 0 4 0,0 0-8 0,0 0 1 16,0 0-3-16,0 1-4 15,0-1 10-15,0 0 7 0,0 0 19 16,0 0 1-16,0 0 44 0,0 0 17 0,0 0-7 15,0 0-13-15,0 0-16 0,0 0-7 16,0 0-15-16,0 0-2 0,0 0-2 16,0 0-3-16,0 0-10 0,0 0 0 15,0 0 9-15,0 0-12 0,0 0 13 16,0 0 0-16,0 0-1 0,0 0 1 16,0 0 1-16,0 0 2 0,0 0 0 15,0 0 3-15,0 0 10 0,0 0-9 16,0 0-1-16,0 0-3 0,0 0-16 0,2 0-267 15,0 0-234-15,-1 0-896 0,-6 0 1413 16</inkml:trace>
  <inkml:trace contextRef="#ctx0" brushRef="#br0" timeOffset="36560.01">31101 8112 59 0,'0'0'98'0,"0"0"-76"0,0 0-19 16,0 0 32-16,0 0 73 0,0 0-23 16,0 0 91-16,0 0 10 0,16-46 29 15,-14 41-46-15,-1 0-42 0,0-1 10 0,0-2-65 16,-1-2-41-16,1 0-30 0,-1-2-1 16,0 0 2-16,0-1-2 0,0-2-39 15,-1 1-49-15,1-2-29 0,-1 1-72 16,1 3 20-16,0-2 32 0,0 0 23 15,0-1 13-15,4 1 101 0,2-2 0 16,0-2 101-16,1 0 52 0,-1 2 78 16,-2-1 20-16,3 2-52 0,-4 1-27 15,0 1-32-15,-1 1 0 0,-1 1 18 16,1-1-31-16,0 1 25 0,-1 2-42 16,0 0-26-16,0 1 54 0,0 1 1 15,-1 2-33-15,0 0-32 0,2 1-20 16,-2 1 7-16,0 1-17 0,0 0 4 0,0 2-12 15,0 0-36-15,0 0 0 0,0 0-45 16,1 0-25-16,-1 6-58 0,1 4 128 0,1 5 89 16,-1 4 23-16,0 5-26 15,-1 4-22-15,1 2 6 0,-1-1-42 0,1 2-9 16,0 0-3-16,0-2 0 0,1-2-15 16,-1-3 12-16,1-3-10 0,1-2 0 15,1-5 22-15,-3-2-25 0,0-2-174 16,-1-3-174-16,-8-1-302 0,-2-2-324 15</inkml:trace>
  <inkml:trace contextRef="#ctx0" brushRef="#br0" timeOffset="36796.94">31024 8021 1527 0,'0'0'608'15,"0"0"-505"-15,0 0-70 0,0 0-33 16,0 0 145-16,0 0 49 0,0 0-10 15,0 0-20-15,65 54-23 0,-50-42-23 0,0 1-32 16,0 1-22-16,1-2-23 0,-2 0-15 16,-2-4-1-16,0-1 4 0,1-3 15 15,-1-4 16-15,4 0 29 0,2-8 62 16,3-2-9-16,3-5-89 0,0-2-31 16,4-3-22-16,-2-2-18 0,13-18-126 15,-10 6-397-15,-1-3-1081 0</inkml:trace>
  <inkml:trace contextRef="#ctx0" brushRef="#br0" timeOffset="41778">23917 7890 1621 0,'0'0'185'0,"0"0"-94"16,0 0-75-16,0 0 62 15,-9-48-13-15,8 46-23 0,1 1-19 16,-1 1-23-16,1 0-77 0,0 1-79 15,0 7 156-15,0 2 0 0,0 4 78 0,2 4-29 16,1 3 38-16,0 3-35 0,2 1-32 16,2 0 12-16,-1 0-9 0,1-2 6 0,1-2-15 15,-1 0-14-15,-2 2-2 0,4-1 2 16,-2 3 41-16,-4 2-40 0,0 0-2 16,-3 2-288-16,-4 4-172 0,-4-6-755 15</inkml:trace>
  <inkml:trace contextRef="#ctx0" brushRef="#br0" timeOffset="41947.33">23948 8245 1941 0,'0'0'389'0,"0"0"-198"15,0 0 64-15,0 0-255 0,0 0-20 16,0 0-63-16,0 0 83 0,0 0 87 0,0 0-4 16,0 0-6-16,55 23-12 0,-40-17-14 15,3-6 0-15,1 0-12 0,4 0 5 16,7-10 1-16,3-5 13 0,9-6-58 15,12-11-29-15,14-19-565 0,-13 6-765 0</inkml:trace>
  <inkml:trace contextRef="#ctx0" brushRef="#br0" timeOffset="42796.9">30018 7799 408 0,'0'0'583'0,"0"0"-384"16,0 0 29-16,0 0-59 0,0 0-23 15,-32-45-38-15,32 40-27 0,0 2-20 16,0 1-2-16,0-2-4 0,0 4-55 15,2 0-68-15,0 4-137 0,0 5 205 16,1 5 4-16,-1 5 122 0,-1 5 17 0,-1 2-30 16,0 3-67-16,0 0-11 0,-3 0-22 15,0 0-9-15,-1-2 5 0,0 0 7 16,-1-4-12-16,1-2 19 0,1-3-23 16,2-1-51-16,0-4-144 0,0-1-32 0,0-4-36 15,1-2-248-15,-2-3-174 16</inkml:trace>
  <inkml:trace contextRef="#ctx0" brushRef="#br0" timeOffset="42925.05">29927 8125 182 0,'0'0'753'0,"0"0"-314"0,0 0-182 15,0 0-94-15,0 0 9 0,0 0 62 16,0 0 21-16,0 0-106 0,0 0-69 16,0 0-2-16,0 0-24 0,51-40-44 15,-31 31-10-15,5 1-29 0,1 0-3 0,13-16-13 16,-8 2-771-16</inkml:trace>
  <inkml:trace contextRef="#ctx0" brushRef="#br0" timeOffset="48791.86">2777 11136 1331 0,'0'0'195'0,"0"0"-61"16,0 0-40-16,0 0 33 0,0 0 96 15,0 0 4-15,0 0-39 0,0 0-43 16,0 0-7-16,-52-46-31 0,47 42-40 16,3 0-3-16,-2 1 3 0,3 2-12 15,0-1-1-15,1 2-16 0,-1 0-38 0,1 0-53 16,0 0-88-16,0 0-58 0,0 3 71 15,4 5 128-15,2 3 3 0,2 4 36 16,0 4-4-16,3 2-19 0,-1 1-15 16,2 0-1-16,0 1 19 0,0 0-2 15,1-3-1-15,-1-1-16 0,1 0 16 16,-2-5 9-16,0-3-12 0,-2 0 22 0,2-4 4 16,-3-1 6-16,2-1 3 0,0-3-10 15,1 0 23-15,1-2-3 0,5-4 15 16,4-4 26-16,5-9 43 15,6-5-15-15,8-9-64 0,15-12-28 0,15-16-13 16,14-17-3-16,5-8 0 0,-10 2-16 16,-10 4-1-16,-13 10 1 0,-5 5-3 15,-4 7-13-15,-13 14-6 0,-8 13-25 16,-11 10 25-16,-3 5-6 0,1 1 13 16,-3-1-29-16,3 1-48 0,-5 4-47 0,1 4-122 15,-1 5-166-15,1 0-280 0,-1 0-348 16</inkml:trace>
  <inkml:trace contextRef="#ctx0" brushRef="#br0" timeOffset="60518.04">26376 9935 1361 0,'0'0'225'0,"0"0"-37"0,0 0-54 15,-8-50 31-15,5 38-22 0,-2 1 28 16,2 1-38-16,0 0 25 0,1 3 0 15,0-1-52-15,0 3-20 0,1 1-28 16,0 1-23-16,0-1-3 0,1 1 0 0,0 1 13 16,0 2-16-16,0-2-20 0,0 2-9 15,0 0-54-15,0 0-55 0,0 2-61 16,1 3 84-16,2 4 86 0,1 4 0 16,1 5 70-16,3 2 4 0,-3 6 3 15,0 1-16-15,0 2 0 0,2 0-33 0,-2 0 7 16,3 0 4-16,1 0-14 0,-2-3-23 15,3-1 11-15,-3-1-11 0,1-4 1 16,0-3-3-16,-1-1 3 0,-2-3 9 16,1-2-8-16,-2-3 8 0,-1-2 1 15,0-2 0-15,-1 0-11 0,0-1-1 16,-1-1-1-16,2-1-166 0,-3-1-244 16,0-2-194-16,0-4-492 0</inkml:trace>
  <inkml:trace contextRef="#ctx0" brushRef="#br0" timeOffset="60805.56">26430 10239 1585 0,'0'0'354'0,"0"0"-354"16,0 0-127-16,0 0 127 0,0 0 78 15,0 0 7-15,0 0-1 0,0 0 26 16,0 0-9-16,15 54-17 0,-11-46 0 15,0 0 3-15,0-3 4 0,-1-1-4 16,0-2-4-16,1 0 36 0,-1-2 48 16,2 0 28-16,0 0-10 0,6-4-49 15,-1-3-53-15,4 0-42 0,5-3-19 16,1-2-6-16,2 0 2 0,0-4-18 16,2-1 0-16,2-1 0 0,0-2-3 0,0-1-19 15,0-1-57-15,3 1-225 0,-3 4-128 16,8-8-356-16,-8 6-659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10-04T03:06:15.343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17558 851 1565 0,'0'0'1089'0,"0"0"-963"16,0 0-75-16,0 0 75 0,0 0 44 0,0 0-30 15,0 0-51-15,0 0 4 0,0 0 15 16,0 0-29-16,-30-20-76 0,29 20-3 16,1 0-57-16,0 0-19 0,0 0 3 15,5 3 73-15,3 1 6 0,3 4 13 0,3 3 19 16,0 4-3-16,2 5 63 0,1 2-12 15,4 4-4-15,-3 3 0 0,3 0 5 16,-1 0 9-16,0-1-18 0,1-1-25 16,-1 1 9-16,-2 0-18 0,0-2-1 15,-4-1-6-15,1-1 7 0,-2-2-29 16,-2-2-12-16,0-2 25 0,-3-3 6 16,1-2-22-16,-2-1 4 0,-4-6-13 15,1 0 0-15,1-4 13 0,-3-2 11 0,0 0 13 16,2 0 22-16,1-5 21 0,4-7 15 15,0-2-33-15,5-9-29 0,-2-6 1 16,1-4 6-16,-1-5-13 0,-2-10-8 16,3-10-7-16,-2-8-15 0,3 5-3 15,-5 15 0-15,-1 17-9 0,-4 12 11 0,0 5-2 16,2 0-19-16,-2 1 22 16,-1 0-12-16,0 5-9 0,-2 2-4 0,-1 4-12 15,1-2-21-15,-1 2-12 0,0 0-7 16,0 0-9-16,0 3-13 0,0 3-52 15,0 1-157-15,-1 2-358 0,-4-3-742 16,-5-3-641-16</inkml:trace>
  <inkml:trace contextRef="#ctx0" brushRef="#br0" timeOffset="1365.24">18385 828 3 0,'0'0'1255'0,"0"0"-1076"15,0 0-78-15,-71-2 117 0,44 11 84 16,2 2-91-16,-3 8-82 0,-2 4-6 16,5 3-20-16,1 3 0 0,4 0-3 15,5 0-7-15,6-3-3 0,4-1-16 16,5-4 0-16,8 0 15 0,3-4 3 0,7-1-28 16,1-5-3-16,3-3-14 15,3-3-6-15,3-5 10 0,-2 0-13 0,-1-5-16 16,2-4-22-16,-5-2 0 0,-3-2 0 15,-6-1 29-15,0-2-26 0,-7 1 9 16,-3 0 17-16,-1 2-17 0,0 0-12 0,-2 5 13 16,0 2-11-16,0 3 0 0,0 2 10 15,0 1-12-15,0 0-73 0,0 6-91 16,0 6 164-16,0 2 44 0,0 4 0 16,5 1-25-16,3 2-15 0,6-1 15 15,2-4 0-15,3-3 3 0,1-1 9 16,1-3-3-16,1-3 10 0,-1-4 6 15,-2-2-6-15,-1 0 0 0,-2-1-4 16,-2-6 16-16,-1-2 8 0,-2-3-8 16,-2-2-19-16,-3-3 10 0,-3-6-23 15,-3-2-18-15,0-5-22 0,-4-3-24 0,-6-2-1 16,0 2-20-16,-5 0 20 16,4 5 46-16,-3 6 0 0,1 7-10 0,4 3 11 15,-2 5-2-15,5 5-16 0,2 0 2 0,1 2-3 16,2 0-12-16,1 0-54 0,0 2-38 15,7 1 82-15,5 5 41 0,5 0 76 16,10-1-4-16,4-1-28 0,5-2-12 16,4 0-32-16,0-3-40 0,-4-1-14 15,-6 0-6-15,-5 0-16 0,-7 0-3 16,-3 0 41-16,-8 0 13 0,-1 0-13 16,-4 0-10-16,-1 2-6 0,-1-1 19 15,0 1 35-15,-3 0 6 0,-3 1 16 16,-1 3 13-16,-2-1-6 0,-3 4 6 15,0 1-3-15,0 3 3 0,-2 2-7 16,-1 3-2-16,3 2 18 0,1-1 3 0,2-1-43 16,5 3 8-16,4-3-9 0,1 0 10 15,7-1-10-15,7 0 0 0,4-2 23 16,4-1 18-16,3-2 3 0,5-1-9 16,0-4 0-16,2-1 3 0,-3-5-13 0,-2 2-3 15,-5-3 6-15,-4-4-3 0,-7-3-2 16,-1-1-4-16,-4-5 0 0,-3-3-9 15,0-2 12-15,-4-3-25 0,0-1 0 16,0 0 1-16,-1 3 17 0,-3 1-14 16,1 4 45-16,1 2 42 0,0 7 113 15,2 0-3-15,-1 3-146 0,1 2-55 16,0 0-111-16,0 7-43 0,5 2 111 0,0 6 43 16,3 1 15-16,0 3-13 0,4 0 26 15,-2-2-28-15,2 0-68 0,-2-3-171 16,1-2-160-16,-3-5-557 0,0-1-162 15,-5-6-603-15</inkml:trace>
  <inkml:trace contextRef="#ctx0" brushRef="#br0" timeOffset="1526.46">18966 664 2255 0,'0'0'1169'16,"0"0"-1023"-16,0 0-111 0,0 0 6 15,0 0 57-15,0 0-98 0,0 0-44 16,0 0-114-16,0 0-36 0,0 0 70 0,26 7-229 16,1 10-455-16,-1-3-1235 0</inkml:trace>
  <inkml:trace contextRef="#ctx0" brushRef="#br0" timeOffset="2849">19496 747 1448 0,'0'0'1844'0,"0"0"-1844"0,0 0-26 15,0 0-98-15,-68 24 124 0,45-5 27 16,-2 4-8-16,1 2 7 0,-1 0-24 16,4 1-1-16,4-1-1 0,4 1-22 15,6-6 10-15,2 0 12 0,4-5 2 0,1-5 14 16,5-2 8-16,2-6-24 15,4-2-119-15,2-2 119 0,4-9 21 0,3-3-21 16,1-3-12-16,-2-3 12 0,0-1 0 16,-2 2 16-16,-5 2-15 0,0 4 98 15,-4 4 13-15,-1 2-36 0,-2 5-76 16,-1 2-10-16,1 2-152 0,4 10 162 16,-1 3 156-16,4 4-26 0,-1 5 7 15,2-2-43-15,1 2-28 0,-1-2-22 16,3-2-18-16,2-2-1 0,1-3-13 15,1-3 1-15,2-4-13 0,0-4-25 16,-1-4-26-16,0 0-37 0,0-9-104 0,-4-6-56 16,1-2-17-16,-4-7 30 0,-5-3 23 15,-3-6 31-15,-1-4 45 0,-5-10 110 16,0 4 24-16,-3 2 4 16,-1 0 58-16,0 10 121 0,1-1 147 0,0 5-17 15,1 6-5-15,1 7-100 0,-2 4-23 0,2 5-61 16,1 4-106-16,0 1-16 0,0 4-185 15,5 7 43-15,1 7 142 0,0 8 126 16,4 6 0-16,-2 6-54 0,1 1-47 16,-2 3 0-16,-1-2-25 0,-1-1-41 15,2-5-12-15,-4-5-10 0,-1-5 0 16,0-7 0-16,-2-5 4 0,0-5 11 16,0-3-9-16,0-4 51 0,0 0 6 15,-1-4 119-15,-1-6-119 0,0-3-35 16,2-3 16-16,0-4 19 0,0 0 13 0,4 0 47 15,3-1 15-15,4 1-75 16,2 3-24-16,0 2 23 0,5 1 0 0,2 2-24 16,1 7-16-16,3 2-19 0,2 3 6 15,-2 4 13-15,-1 7 3 0,-2 6 22 16,-4 5 14-16,-6 3 2 0,-4 4-44 0,-6 1-138 16,-3 1-45-16,-9-2 38 0,-6-1 112 15,-2-3 34-15,-4-2 43 0,0-3 19 16,3-4 84-16,-1-2 0 0,4-4 35 15,5-4-23-15,1-4 3 0,4-2 18 16,1 0 67-16,4-7 18 0,2-5-168 16,0-5-53-16,6-5-27 0,5-5 2 15,4-7-7-15,8-12 13 0,8-14-81 16,7-13-55-16,4-2-23 0,-4 7-45 16,-5 11-24-16,-12 18 96 0,-8 10 80 15,-5 7 71-15,-4 5 1 0,-1-5 57 0,1 1 74 16,-4-3 38-16,0 6 16 0,-6 1-5 15,1 3-19-15,-3 4 5 0,-1 0 37 16,1 3-71-16,1 3-8 0,2 1-20 16,1 1-55-16,3 2-50 0,-1 0-19 15,1 2-77-15,-1 3 3 0,1 4 33 0,0 3 42 16,1 4 11-16,0 3 7 0,5 3 16 16,3 4 0-16,4 1-4 0,4 2-9 15,-1 2 28-15,3 3 32 0,0 0-4 16,0 2 28-16,-2 2-13 0,-2 2-28 15,-1-1 10-15,-1-2-16 0,-1 0-9 16,2-3-9-16,-1-5-10 0,0-4-9 16,3-4 9-16,2-4-10 0,1-5 0 15,3-3 26-15,3-3-28 0,2-6-15 0,1-2-72 16,4-8-73-16,-3-5-14 0,1-4-28 16,-3-6 3-16,-4-1 48 0,-2-4-17 15,-6-3 70-15,-2-1 25 0,-2 2 73 16,-4 0-10-16,-3 3 23 0,-1 4 50 15,-2 1 96-15,0 4-23 0,-5 3-1 16,0 3-16-16,-4 1-49 0,0 3-17 16,1 4 0-16,-3 0-6 0,1 3-3 0,-1 3-22 15,-4 2-22-15,2 6-28 0,-2 5 27 16,0 4 1-16,4 3 3 0,0 4 0 16,6 2-3-16,3 2-10 0,2 0 10 15,5 1 13-15,9-1-11 0,0-1 10 16,7 0-8-16,5-5 23 0,1-3 8 0,2-3-14 15,4-4 7-15,-1-6-12 0,-2-4-14 16,0-2 0-16,-4 0 0 0,-5-5 10 16,-1-3 1-16,-4 1-1 0,-3 0 0 15,-1 1-9-15,-4 0 12 0,-1 0 7 16,-4 3 12-16,-2 0-1 0,-1 1 5 16,0 0-38-16,0 0-10 0,-3 1-39 15,-5-1-149-15,-3 2-159 0,-12-2-249 0,3-1-719 16,-1 0-755-16</inkml:trace>
  <inkml:trace contextRef="#ctx0" brushRef="#br0" timeOffset="5563.64">21365 528 740 0,'0'0'362'15,"0"0"-189"-15,0 0-11 0,0 0 21 16,0 0-27-16,0 0-14 0,0 0 11 15,0 0-17-15,0 0 3 0,0 0 10 16,-20-21-7-16,19 20-36 0,1 0-38 16,-1-2 0-16,-1 2-4 0,1-1-10 15,-1 1-6-15,1 0 10 0,-1-1 12 0,0-1-15 16,0 1-17-16,0-3 7 0,-1 3-10 16,-1-1 9-16,-1 1 4 0,3 0 0 15,-1-3 3-15,2 4 15 0,-2-3 4 16,2 1-7-16,-1 1 0 0,1 0 0 15,0 2 6-15,1-1-6 0,0 1-19 16,0-2-9-16,0 1-7 0,1-3-18 0,7 1-10 16,3-3-80-16,6-1 14 0,8 0 63 15,2 1-25-15,2-3-10 0,4 2 20 16,0 0 5-16,-3 3-3 0,2 2 4 16,-4 0-4-16,-1 2-3 0,0 0-13 15,-4 4 1-15,-2 4-1 0,-1 2-9 16,-3 1 0-16,-2 2 22 0,-2 3 3 15,-1 0 14-15,-5 0-1 0,-2 2-22 16,-2-1 12-16,-1 1-3 0,-2-1 7 16,-5 1 9-16,0 0 0 0,-5 0 1 15,-2 0 1-15,-1 0 1 0,-1 2-1 0,-1 0 1 16,-2 0-3-16,3 2-3 0,1-2 3 16,0 3 0-16,3-1 2 0,1-1 14 15,5 1-16-15,2-2-3 0,2 1 0 16,0-3 1-16,4-1-10 0,1-2 12 0,6-1 3 15,-1-2 0-15,2 0 16 0,1-4 0 16,-3 0 0-16,2-3 7 0,-3 0-7 16,0-1 0-16,-1-2 3 0,0 0 10 15,0-2-32-15,-1 3-57 0,-3-3-357 16,0 0-642-16,-2 0-915 0</inkml:trace>
  <inkml:trace contextRef="#ctx0" brushRef="#br0" timeOffset="5940.17">21875 1354 932 0,'0'0'369'0,"0"0"-73"15,0 0 45-15,0 0-49 0,0 0-27 16,0 0 25-16,-61 42-58 0,54-38-53 16,3-2-23-16,2 1-22 0,1-3-4 15,0 0 12-15,1 0 34 0,-1 0 38 16,1 0 22-16,-1-3 18 0,-1 1 4 16,1-4-154-16,-1 0-104 0,1-4 12 15,1 1 21-15,0 1-33 0,0 1-12 0,2-1-7 16,1 1-17-16,0 4 5 0,-1 0-21 15,-1 0 3-15,1 3-25 0,-1 0-12 16,1 0-13-16,1 0 7 0,-1 0 39 16,0 1 19-16,-1 0 32 0,0 0-12 15,-1-1 14-15,0 0 15 0,-1 0-15 0,-7 1-158 16,-8-1-103-16,-3 0-473 16,1-3-961-16</inkml:trace>
  <inkml:trace contextRef="#ctx0" brushRef="#br0" timeOffset="14512.83">18199 2020 258 0,'0'0'1171'0,"0"0"-953"0,0 0-56 0,0 0 36 16,0 0 78-16,0 0-47 0,0 0-29 15,0 0-200-15,0 0 133 0,-32-46-133 16,31 40 331-16,0-1-197 0,0 2-17 16,0-1-21-16,0 0-1 0,1 1-26 15,-1 3 29-15,1-1-29 0,0-1-6 16,0 2-16-16,-1 1-3 0,1 1-6 16,-1 0-12-16,1 0-26 0,0 0-26 15,0 0-31-15,0 0-37 0,0 0-50 16,2 3-34-16,4 4 99 0,7 3 58 15,2 5 20-15,3 4-9 0,3 2 10 16,0 6 2-16,3 0-1 0,1 2 37 0,-2 0 28 16,2 0-18-16,-1-3-7 15,-1-2 13-15,-2-4-20 0,-3-1-5 0,0-4-1 16,-5 0 0-16,1-4 4 0,-4-3-10 16,0-1 0-16,-5-3-6 0,-1-1-13 15,-2-3 19-15,1 2 3 0,-2-2 22 0,-1 0 29 16,1-2 18-16,0-2 21 0,0-4-50 15,1-4-37-15,0-3-25 0,0-2 16 16,0-4 15-16,0-1 0 0,0-4-31 16,-1-2 15-16,0-4 7 0,2-3-24 15,-2-3 0-15,0-4-1 0,1 1 1 16,0 0 1-16,1 5 17 0,-1 4-19 16,1 6-1-16,-1 3 0 0,0 7-23 15,0 3 23-15,-1 4-18 0,-1 3-5 16,0 3-26-16,0 3-71 0,0 0-119 15,0 7-220-15,0 4-139 0,1 16 84 0,0-3-114 16,2-1-849-16</inkml:trace>
  <inkml:trace contextRef="#ctx0" brushRef="#br0" timeOffset="15825.68">18941 1877 2626 0,'0'0'271'0,"0"0"-229"0,0 0 51 16,0 0-84-16,-70 12-9 0,49 4-35 15,-1 4 35-15,2 4-2 0,1 0-1 16,3 1-26-16,8-1 3 0,2 0 8 0,5-2 18 16,1-1 2-16,7-6-2 0,1-1-42 15,4-6-112-15,-1-3-7 0,4-5 112 16,-1-2 49-16,1-8 38 0,1-5-38 15,1-2 0-15,-3-5-39 0,-2 0 39 16,-1-2 24-16,-3 2-22 0,0 2 67 16,-2 2 31-16,-2 4 6 0,-1 4-3 0,-1 2-7 15,2 6-3-15,-2 0-93 0,1 2-131 16,3 2 44-16,5 7 87 0,0 1 151 16,6 5-36-16,-1 0-54 0,3 1-23 15,1 0-3-15,0-2 3 0,2-2-25 16,1-1 0-16,-2-5 3 0,0-1-14 15,0-3 17-15,-4-2 0 0,1 0 0 0,-2-3-19 16,-3-4-25-16,0-1-17 0,-4-3-2 16,-1-2-7-16,-5-4 35 0,-2-2-35 15,-1-3 15-15,-2-6 4 0,-6-2-44 16,-1-4 40-16,-2-3-12 0,0-1 48 16,-3 0 7-16,3 1 54 0,-3 2 31 15,2 4 33-15,2 4 22 0,-1 4-27 16,3 6 4-16,2 5 52 0,-1 2-44 15,2 3-72-15,3 5-15 0,1 0-45 16,0 2-78-16,1 2-105 0,-1 6-60 0,1 7 132 16,0 8 109-16,0 4 2 0,0 6 14 15,0 3-14-15,4-1-2 0,5 0 2 16,3-2 0-16,3 0 19 0,1-3 44 16,2 0-15-16,1-2-4 0,5-2-9 0,-1-4-7 15,1-1-9-15,-1-6-3 0,1-3 0 16,0-5-15-16,-1-4-1 0,-2-1 0 15,-2-2-29-15,-1-7-37 0,-1-2-29 16,0-4 3-16,-5-5 38 0,-3-2 22 16,-2-2 29-16,-2-3-10 0,-3 0 12 15,-2 2 1-15,0-1 26 0,0 3 5 16,-1 2 62-16,-1 2 43 0,-1 5-54 16,1 3-7-16,0 1-24 0,1 4-10 15,1 2-18-15,-1 2-23 0,1 0-98 0,0 0-75 16,3 6-52-16,5 2 167 15,0 7 55-15,6 2 2 0,-2 0 1 0,4 4 19 16,1-1 38-16,-1-1-9 0,1-2-13 16,-2-1 13-16,2-2-33 0,1 0 1 15,-1-5 6-15,1-3 1 0,1-3 5 0,-1-2 0 16,1-1 7-16,-2-5 0 0,1-4-7 16,-1-1-11-16,-3-5-17 0,-4 1-41 15,0-5 16-15,-5 1 0 0,-1-2 25 16,-2 0 1-16,-1-2 0 0,0 2 2 15,-1-1 25-15,0 1 1 0,0 3-7 16,-2-2-4-16,0 0 52 0,2 4 5 16,-1 0-31-16,1 3-6 0,0 0-3 15,0 7-34-15,0 0-1 0,0 2 3 16,0 2-3-16,0 1-18 0,0 0-39 16,0 0-31-16,0 0-28 0,0 0-10 0,1 6 12 15,1 2 85-15,0 4 29 16,1 3 82-16,-1 4-6 0,0 0-10 0,1 1 0 15,1 1-32-15,1-2-11 0,3-1-5 16,0-1 14-16,4-2-30 0,-1 0 17 16,5-4-1-16,1-2 7 0,3-2 17 15,3-3-10-15,0-2 14 0,3-2 7 0,1-2-18 16,-1-7-35-16,-3-2-53 0,-2-3-41 16,-1-2-1-16,-2-4 4 0,-6 0 37 15,-4-4 1-15,-3-2-7 0,-3-1 0 16,2 0 27-16,-4 0 33 0,0 2 13 15,-5 4 9-15,1 3 92 0,-1 3-26 16,-1 5 0-16,-1 1 0 0,1 3-18 16,-1 4-11-16,1 0-59 0,1 1-25 15,1 1-3-15,0 0-16 0,-2 0-1 0,3 1-18 16,0 3 13-16,1 0 6 0,-1 3 19 16,1-2 9-16,1 1-3 0,1 1-6 15,0 2 13-15,0 1-4 0,1 3 16 16,3 2 11-16,2 3 5 0,3 3-16 15,-1 0 19-15,3 3 47 0,-1-2 3 0,1 0-12 16,-2-1 10-16,3-2-17 0,-3-3-4 16,2-2-5-16,0-3-19 0,1-2-21 15,-2-3 24-15,4-3 15 0,0-3-34 16,1-2-6-16,3-6-278 0,8-14-278 16,-5 1-670-16,-7-1-977 0</inkml:trace>
  <inkml:trace contextRef="#ctx0" brushRef="#br0" timeOffset="16578.95">20659 1458 1005 0,'0'0'368'0,"0"0"-169"16,0 0 9-16,0 0 22 0,0 0 1 15,0 0-47-15,0 0-6 0,0 0-11 0,0 0-32 16,-57-14-16-16,56 13 3 0,-1 1-1 16,1 0 0-16,0 0 3 0,1-1 6 15,0 1 9-15,0 0 3 0,0-1-3 0,0 1-8 16,0-3 2-16,0 0-15 0,4-1-99 16,2-4-19-16,5 2-78 0,4-5 23 15,0 3 8-15,5-1 16 0,0 1 6 16,0 0 9-16,0 4-5 0,-2-1-11 15,-1 2 14-15,0 2-14 0,-3 1-5 16,-3 1-11-16,2 6 1 0,-4 1 19 16,1 4 15-16,-2 0 1 0,-5 2 10 15,0 1 2-15,-1 2-4 0,-2 0 1 0,0 0 3 16,0 0-1-16,-3 2-9 0,-1 0 9 16,0-2 0-16,-2 1-2 0,0 0 3 15,2 0 12-15,2-1 41 0,-1-2-18 16,2-1-4-16,1 1-9 0,0-1 4 15,0-2-4-15,0 0-19 0,3 0 16 16,-1-2-16-16,2-1 0 0,2 1 0 0,-1-2 10 16,0 1-12-16,2-1 2 0,1-1 16 15,-2 0-7-15,4 0 7 0,-4 1-1 16,0-2-18-16,-1 4-95 0,0 0-132 16,-4 2-307-16,-1 0-611 0,0-2-860 0</inkml:trace>
  <inkml:trace contextRef="#ctx0" brushRef="#br0" timeOffset="16845">21058 2068 1284 0,'0'0'657'16,"0"0"-511"-16,0 0-13 0,0 0 35 15,0 0 120-15,0 0 21 0,0 0 4 0,0 0-36 16,0 0-25-16,0 0 10 0,0 0-26 16,-15 15-56-16,13-15-90 0,0-2-59 15,-2 1-4-15,2-2 19 0,0 1-21 16,0 0-2-16,1 1-23 0,1-3-19 16,-2 2-5-16,2 0-78 0,-1-2-112 15,1 2-59-15,-3-5-133 0,0 0-324 16,-2 1-849-16</inkml:trace>
  <inkml:trace contextRef="#ctx0" brushRef="#br0" timeOffset="45136.36">27232 4030 265 0,'0'0'245'16,"0"0"-167"-16,0 0-19 0,0 0-27 15,0 0-19-15,0 0 30 0,0 0 45 16,0 0 32-16,0 0 17 0,0 0 16 0,26-9-13 16,-24 9-32-16,0-1-30 0,-1-1-3 15,0 2-7-15,-1 0-6 0,0 0-20 16,1 0-23-16,-1 0-19 0,0 0-22 16,0 0-14-16,0 0 0 0,1 0 36 0,0 0 7 15,-1 0 19-15,1 2 19 0,0-2-19 16,-1 1-3-16,1-1 0 0,-1 1 12 15,1-1 8-15,0 0 21 0,3 0 37 16,1 0 29-16,2 0-17 0,-1 0-39 16,6 0-19-16,-1-1-26 0,2 0-13 15,4-1 13-15,0 0-25 0,2 2 15 16,3-3 4-16,2 2 9 0,1-1-3 16,7 1-3-16,1 0 6 0,3-1-16 15,4 0-3-15,2 0-10 0,5-1 16 16,0 0 1-16,0 0-19 0,4 1 15 15,-2 0-13-15,3 0 12 0,8-1-15 16,8 1-1-16,10 1-12 0,0 1 11 0,-5 0 1 16,-8 3 1-16,-6 1 18 0,-2 0-5 15,-8 0-10-15,-9 1 39 0,-8-2-26 16,-1 1-15-16,3-2 12 0,5 2-10 0,5 0 13 16,-2-1 3-16,1 1-15 0,-1-4 18 15,0 2 7-15,1-2-3 0,0 0-7 16,2-2-3-16,-1-2 6 0,3 1 10 15,-2 1-6-15,1-1-10 0,-2 0-14 16,-1 1 14-16,-1 0 16 0,-3 0-7 16,-3 1-2-16,-4 1-10 0,-4 0-11 15,-7 0 14-15,-1 0 6 0,-6 0-3 16,-5 0 3-16,0 0 4 0,-5-1 6 16,-2 1 3-16,-1 0 12 0,-1 0 17 15,0 0 43-15,0 0 13 0,0 0-25 0,0 0-45 16,0 0-25-16,0 0-25 0,0 0-13 15,0-1-24-15,-3-1-412 0,-2-4-936 16,-3 1-704-16</inkml:trace>
  <inkml:trace contextRef="#ctx0" brushRef="#br0" timeOffset="49565.14">9342 5952 1243 0,'0'0'296'0,"0"0"-166"16,0 0 10-16,0 0-16 0,0 0 44 15,0 0 20-15,0 0-13 0,0 0 2 0,0 0-6 16,0 0-26-16,-10-13-39 0,11 11-30 16,5 1-40-16,1-3-33 0,6 1-1 15,5-1 11-15,5 0 9 0,6 0 29 16,8 0 13-16,10 1 9 0,16 0 0 15,21 0-12-15,21-1 8 0,10 0-18 0,-2 1-16 16,-3 1-20-16,-13-1 17 0,4-1 15 16,0-1-34-16,0 1-11 0,-4 1 0 15,-4 2 0-15,-9 1 0 0,-10 0-2 16,-5 0-3-16,-19-2-13 0,-10 2 16 16,-15 0-1-16,-6 0-11 0,1 0 12 15,-3 0 0-15,0 0 0 0,-6 0 0 16,-6 0 2-16,0 0 10 0,-5 0 1 15,0 0 12-15,1 0 22 0,-1 0 32 16,0 0-16-16,0 0-3 0,0-2-1 0,0 2-9 16,0-1-25-16,0-1-25 0,0 0-2 15,1 0-1-15,-1 1-16 0,0-1-2 16,1 1-140-16,-1-1-172 0,-1-4-288 16,-3 0-729-16,7 33-350 0</inkml:trace>
  <inkml:trace contextRef="#ctx0" brushRef="#br0" timeOffset="53018.98">17766 5939 1585 0,'0'0'325'16,"0"0"-257"-16,0 0-67 0,0 0-1 15,0 0-58-15,0 0 31 0,0 0 27 16,0 0 22-16,0 0 27 0,-4-5 71 16,3 5 74-16,1 0-41 0,-1-2-27 15,0 2-23-15,1 0-29 0,0 0-64 16,0 0-10-16,0 0-55 0,0-1-3 16,3 1 22-16,4 0 36 0,1 0 23 15,1 0-20-15,-1 1 10 0,1 1-11 16,2-2 14-16,-2 2-12 0,1-1 8 0,0-1 8 15,2 0-1-15,0 0 4 16,-1 0 9-16,3 0-10 0,2 0 4 0,-1 0-10 16,5 0 0-16,2 0-13 0,3 0 0 15,-1 0-2-15,2 0 1 0,2 0-1 16,2-1-1-16,-2 1-1 0,3 0-1 0,-3 0-2 16,1 0-8-16,-2 0 12 15,0 1 0-15,1-1 1 0,-1 2-1 0,-2-2 2 16,3 2 1-16,-1-2 10 0,0 0 0 15,2 0-10-15,-1 0 20 0,2-4 5 16,0 3 14-16,3-3-7 0,-1 1-19 16,5-1-3-16,2 0 0 0,1 0 0 15,1-1 0-15,1 1 3 0,-1-1-3 16,0 2-1-16,1-2-11 0,-2-2 1 0,0 2 0 16,0-1-1-16,-2 0 2 0,-1 2 0 15,0-1-3-15,0 2-1 0,0 0 1 16,1-1 0-16,1 1-1 0,0-1 1 15,-1 1 0-15,0-2-1 0,-2 1 1 16,1 1-1-16,1 0-1 0,-2 1 1 16,0-2 0-16,-2 3-2 0,3 0 1 0,1 1-14 15,-1 0 15-15,1 0-15 0,1 0 13 16,-3 0 2-16,1 0 0 0,1 2-2 16,-2-2 2-16,0 2 1 0,-4-2 3 15,1 0 10-15,-3 0-11 0,1 0-1 16,-2 0-1-16,1 0-1 0,-2 0-2 0,1 0-13 15,3 0 13-15,1 2-9 0,1 0 12 16,4-1 0-16,2 1 2 0,3 0-1 16,2-1-1-16,0-1 0 0,-1 2 0 15,1 0 2-15,-1-2 0 0,0 0-2 16,1 0 0-16,-1 0 2 0,-1 0 0 16,-1 0-2-16,1 0 0 0,0 0 0 15,0 0-1-15,2 1-1 0,-3-1 1 16,2 2 1-16,0 0 1 0,0-2 0 15,-1 1 2-15,1-1 1 0,0 2-2 16,-3-2-1-16,0 0-1 0,-2 0 0 0,-1 1 2 16,2 0 0-16,0 0-2 0,0-1-1 15,1 0 1-15,0 0 0 0,0 0 0 16,1 0 1-16,1 0-1 0,-1 0 1 16,0 0 0-16,-1 1-1 0,0-1 1 0,-1 1 0 15,-1-1-1-15,-3 0-1 0,3 2 1 16,-3 0-2-16,1-2 2 0,-1 2-1 15,-2-1 2-15,3-1 0 0,1 0 0 16,-1 0 1-16,1 0 2 0,2 2-2 16,-1-2-2-16,1 0 1 0,-3 0-1 15,2 0-1-15,-1 0 0 0,-1 0 0 16,-1 1 0-16,1-1-2 0,-3 2 2 16,3 0 0-16,-1 1-1 0,0-1 0 15,0 0 0-15,0 1 0 0,0-1 2 16,-1 1 0-16,-2-3 2 0,2 2 11 0,-1-2-10 15,-3 2 10-15,4-2-11 0,-4 0-1 16,2 0 1-16,-2 0-2 0,-1 0-1 16,2 0 1-16,-3 0-1 0,-1 0-1 15,2 0 2-15,-2 0 0 0,2 0 0 16,-3 0 0-16,3 0-2 0,-2 0 2 0,-1 0-2 16,2 0-11-16,-2 0 13 0,0 0 0 15,0 0-1-15,-1 0 1 0,0 0 1 16,0 0 1-16,-1 1 1 0,1-1 13 15,-2 0-14-15,4 0 1 0,-2 0 1 16,0-1-2-16,2 1 0 0,0 0-2 16,-1 0-1-16,3 0 1 0,-3 0 0 15,1 0-2-15,1 0 0 0,-3 0-1 16,0 2 2-16,1-2-1 0,-3 1 1 16,0-1 1-16,1 0 1 0,2 0 0 0,-1 2-1 15,-1-2 0-15,4 0-1 16,-3 0 1-16,2 1-1 0,2 1 0 0,-2-2 0 15,3 1 1-15,-2 0 0 0,0 0 0 16,1 0 1-16,-2 0 0 0,3-1 1 0,-4 2-1 16,3-2 0-16,-2 2-1 0,-1-2 0 15,2 0 0-15,-2 0 0 0,3 0 4 16,0 2 8-16,-2-1-12 0,4-1 0 16,0 1 0-16,-2 0 1 0,3-1 2 15,-2 2-2-15,2-2-1 0,-1 1-2 16,1 1 0-16,1 0 1 0,-2-1-1 15,1 0 1-15,0 0 1 0,-2 1 0 16,1-2 1-16,-2 0 2 0,1 0 10 16,-2 0-11-16,3 0 11 0,-2 0 9 15,2 0 10-15,-2 0-12 0,3 0-8 0,-2 0-8 16,3 0 14-16,0 0-18 0,-2 0 0 16,4 0-1-16,-1 1 1 0,-1 1 0 15,1-1 0-15,1 0 2 0,-1-1 0 16,-3 0 0-16,1 0 11 0,-2 0-12 15,2 0 15-15,-1 0 6 0,-2-1 7 0,1 0 6 16,-1-2-16-16,-2 3-7 0,3-2-12 16,-2 2 0-16,1 0 2 0,-1 0 0 15,0-1 1-15,-1 0-1 0,-4 1 1 16,-2 0 0-16,-2 0 1 0,-3-1-1 16,-4 1 25-16,-4-2 17 0,1 2 6 15,-5-2-13-15,-1 2-7 0,0 0-9 16,0 0-18-16,-3 0 15 0,1 0-18 15,-2 0 0-15,0 0 0 0,0 0-1 16,0-1-3-16,0 1-80 0,-11-7-327 16,1 2-385-16,-6-5-1483 0</inkml:trace>
  <inkml:trace contextRef="#ctx0" brushRef="#br0" timeOffset="-192008.71">6807 1292 2679 0,'0'0'309'16,"0"0"-178"-16,0 0 45 0,0 0 15 0,0 0-23 15,0 0-4-15,0 0-7 0,-20-50-3 16,19 46-29-16,1 1-23 0,0 0-15 16,-2 2-25-16,2 1-16 0,0 0-46 15,0 0-55-15,0 4-72 0,0 8-4 16,0 5 131-16,0 11 19 0,0 6 28 15,-2 6 2-15,-2 11-15 0,-2 10 13 16,-2 9-1-16,2-1-12 0,4-10-12 16,-1-16 12-16,3-14-12 0,0-11-7 0,0-3 10 15,0 2 9-15,2 1-1 0,1-1-17 16,-1-5 2-16,0-4-16 0,0-2 11 16,-1-3 5-16,0-3 10 0,-1 0 21 15,0 0-22-15,0-4-27 0,0-6-165 0,0-7-275 16,0-25-321-16,0 4-808 0,0-3-366 15</inkml:trace>
  <inkml:trace contextRef="#ctx0" brushRef="#br0" timeOffset="-191775.68">6816 1110 2914 0,'0'0'352'0,"0"0"-352"0,0 0 29 16,0 0-23-16,0 0 122 0,0 0 14 15,0 0-6-15,0 0-32 0,0 0-31 16,0 0-20-16,32-9 16 0,17 7 11 16,20 0-37-16,18 2-18 0,-1 0-3 15,-8 4-10-15,-24 0-12 0,-18 0-15 16,-10 0 2-16,-5 0 12 0,1 1-1 16,2 0-29-16,-3-1-136 0,-6 1-189 0,-6-1-208 15,-5 1-518-15,-4-4-718 0</inkml:trace>
  <inkml:trace contextRef="#ctx0" brushRef="#br0" timeOffset="-191574.69">6736 1573 2508 0,'0'0'650'0,"0"0"-367"15,0 0-219-15,0 0 6 0,0 0 110 16,0 0 49-16,0 0-37 0,0 0-36 15,88-21-26-15,-45 12-56 0,6-1-46 16,0 0-28-16,2 1 0 0,-4 1-3 16,-5 4-19-16,-3 1-9 0,-3 3-158 15,-8 0-221-15,5 5-551 0,-11 0-390 16</inkml:trace>
  <inkml:trace contextRef="#ctx0" brushRef="#br0" timeOffset="-190976.71">7693 1616 1239 0,'0'0'1430'15,"0"0"-1185"-15,0 0-65 0,7-49 75 16,-7 32 75-16,-2 0-81 0,-5 1-54 16,-3 1-30-16,-1 5-22 0,-5-1-7 15,0 5-28-15,-5 2-47 0,-2 4-47 16,-4 4-14-16,-3 7 0 15,-1 5 10-15,-2 5-10 0,2 8-22 16,1 0 7-16,5 5-3 0,6 1-1 0,3-2-5 0,9-4 21 16,6-1-10-16,1-5 13 15,10-3 0-15,8-5-18 0,4-4-81 0,4-6 12 16,2-5 41-16,1-4-10 0,2-8 19 16,-4-5-10-16,0-4 19 0,-5 1-22 15,-7-3 32-15,0-3 17 0,-5 1 2 0,-4 1 24 16,-3 3 7-16,0 2-29 0,-1 6 47 15,-2 5 33-15,1 2-8 0,-1 3-35 16,0 3-40-16,0 0-105 0,0 7-32 16,0 6 137-16,0 5 62 0,0 3 34 15,0 4-52-15,2 4-16 0,8-4-16 16,5 0 4-16,3-2-4 0,7-4 10 16,3-4 15-16,6-3 9 0,2-4-9 15,0-4 6-15,3-4-3 0,-1-4 3 16,-1-8-31-16,-1-7-12 0,-4-2-27 15,0-8 5-15,-5 0-24 0,-1-4 12 16,-4-1 16-16,-6 1 18 0,-1 5 12 16,-3 4-10-16,-5 4 53 0,-2 6 25 0,-3 4 6 15,1 4 83-15,-3 4 8 0,1 1-104 16,-1 1-73-16,0 3-42 0,0 6-1 16,-6 5 43-16,1 7 55 0,-1 4-15 0,2 2-28 15,0 2 0-15,4-2-11 0,0 0 14 16,4-4-13-16,3-1-4 0,0-4-8 15,3-5-81-15,-1-4-86 0,4-2-132 16,-3-6-136-16,2-10-329 0,-2-6-867 16,-3-2-245-16</inkml:trace>
  <inkml:trace contextRef="#ctx0" brushRef="#br0" timeOffset="-190838.17">7940 1303 2689 0,'0'0'743'0,"0"0"-524"15,-57-22-125-15,41 19-94 0,4 2-6 0,3 1-51 16,2 4-22-16,5 5 6 0,2 3 26 16,9 3 43-16,19 7-199 0,-2-2-936 15,5-6-998-15</inkml:trace>
  <inkml:trace contextRef="#ctx0" brushRef="#br0" timeOffset="-190511.9">8583 1085 3161 0,'0'0'436'16,"0"0"-436"-16,0 0-57 0,0 0 57 0,0 0 139 15,6 66 97-15,-6-21-22 0,-5 20-49 16,-8 18-41-16,1 8-31 0,-1-3-6 15,0-9-1-15,6-12-9 0,2-11-25 16,2-11-33-16,3-14-4 0,0-9 2 16,0-7-17-16,3 0 0 0,0 1 2 0,1-4 0 15,-1-4 11-15,-1-4-1 0,2-4 25 16,0 0 42-16,2-6 28 0,5-2-22 16,2-7-85-16,6-4-173 0,0-3-91 15,0-14-181-15,-4 5-753 0,-8 1-1797 0</inkml:trace>
  <inkml:trace contextRef="#ctx0" brushRef="#br0" timeOffset="-186878.3">7512 2179 1960 0,'0'0'253'0,"0"0"-253"16,0 0-69-16,0 0 14 0,0 0 55 16,0 0 39-16,0 0 162 0,0 0-20 15,0 0-94-15,0 0-48 0,-43-1-39 16,50 2 1-16,9 1 51 0,6-2 102 15,10 1-16-15,7-1 13 0,16 0-1 16,19 0-29-16,21 0-3 0,13-5-4 16,5-1-45-16,4-3-25 0,10 0-15 15,11-2 5-15,18-2 17 0,14 0-1 0,10-2-15 16,12 3-4-16,8-2-10 0,9 4-20 16,5 3 14-16,3-2 13 0,0 5 1 15,-7 0 5-15,-4 1-34 0,-10-1 0 16,-12 1 14-16,-14-2-14 0,-12-1 2 15,-12 0-2-15,-12 0 25 0,-13 0 0 16,-13-4 6-16,-13 3-19 0,-14-1 35 0,-15 0 22 16,-18 3-7-16,-13 2 31 0,-13-2-25 15,-6 3-19-15,-3-4 13 0,-3 2 18 16,1-1-10-16,-7 3 34 0,-2 2 4 16,-1 0-38-16,0-2-38 0,-1 2-32 15,0 0-15-15,0 0-12 0,0-1-4 16,-3-3-39-16,-25-10-367 0,1 0-1107 15,-5-4-1388-15</inkml:trace>
  <inkml:trace contextRef="#ctx0" brushRef="#br0" timeOffset="-120225.25">9946 1252 2281 0,'0'0'42'16,"0"0"-42"-16,-26 49 0 0,16-20 106 16,2 7 43-16,0 3-33 0,3 10-6 15,-1 9 9-15,-1 7 15 0,1 0 49 16,2-15-97-16,0-13-45 0,2-15 4 0,-2-4-4 16,2 0-22-16,-1 1-17 0,0 2-2 15,2-5 2-15,-1-6 14 0,2-3 6 16,0-3-22-16,0-4-190 0,6-16-198 15,3-2-198-15,-2-6-1309 0</inkml:trace>
  <inkml:trace contextRef="#ctx0" brushRef="#br0" timeOffset="-120073.28">9718 1293 2775 0,'0'0'617'0,"0"0"-489"0,0 0-128 16,28-49-16-16,0 34 16 0,10-1 66 15,17-1 51-15,14-2-16 0,19 2-25 16,1 5-4-16,-5 4-25 0,-12 6-47 16,-23 2-10-16,-11 3-12 0,-13 4-164 15,-5 1-280-15,-2 8-308 0,-2-2-460 0</inkml:trace>
  <inkml:trace contextRef="#ctx0" brushRef="#br0" timeOffset="-119910.34">9923 1555 2872 0,'0'0'557'0,"0"0"-557"16,0 0-156-16,0 0 127 0,0 0 29 15,0 0 60-15,0 0 33 0,81 28 24 0,-31-28-56 16,24 0-61-16,15-2-143 16,8 0-116-16,-8 0-90 0,-12 2-122 15,-27 0-259-15,-16-2-772 0</inkml:trace>
  <inkml:trace contextRef="#ctx0" brushRef="#br0" timeOffset="-119355.37">10679 1480 2297 0,'0'0'490'0,"0"0"-278"15,0 0 3-15,-77-7 8 0,53 7-105 16,0 7-71-16,-4 2-34 0,1 6-13 16,2 0-2-16,2 4-14 0,4 1-6 15,2 1-7-15,4 1 27 0,5-1-17 16,3-1 17-16,4-2-17 0,1-1 16 15,3-4-83-15,5-3-42 0,5-5-31 16,5-5 98-16,2-3 26 0,5-10 2 16,3-5-82-16,4-3-56 0,-3-2-9 15,1-2 51-15,-6 4 112 0,-5-1 17 0,-5 4 23 16,-6 4-22-16,-3 3 148 0,-3 4 54 16,-1 2-30-16,-1 5 20 0,0 0-164 15,0 2-29-15,-1 10 0 0,-3 2 35 16,1 6 115-16,0 1-71 0,1 4-15 0,2 0-1 15,0 0-15-15,3 0-30 0,4-2-17 16,5-2 0-16,-2-7 2 0,5-1 25 16,1-6-2-16,3-2 18 0,2-5 6 15,3 0-2-15,2-8 8 0,3-4-18 16,-1-5-10-16,1-4-6 0,0-3-19 16,-4-3-3-16,-2 1 0 0,0-2 11 15,2-1-11-15,-2 3-16 0,-1 0 15 16,1 3-18-16,0 3 18 0,-1 3-18 15,0 6 1-15,1 1-17 0,1 7-28 16,-2 3-3-16,-1 3-4 0,0 10 10 16,-2 6 25-16,-4 5 33 0,-1 5-10 0,-7 5 12 15,-4 1 13-15,-5 3 3 0,-8-1-3 16,-8-4 9-16,-4-5-6 0,-3-5 9 16,-6-7 38-16,-1-4 63 0,-4-4-25 15,-2-5-10-15,0-3 66 0,1 0-51 0,5-5-4 16,2-3-46-16,7-4-41 0,4-2 7 15,8-1-22-15,1-2-53 0,9-2-204 16,13-9-174-16,2 5-301 0,6 0-1040 0</inkml:trace>
  <inkml:trace contextRef="#ctx0" brushRef="#br0" timeOffset="-119104.55">11513 1151 3350 0,'0'0'434'15,"0"0"-339"-15,0 0-95 0,0 0-98 0,0 0 10 16,0 0 88-16,-17 52 151 0,13-20-60 16,0 2-50-16,1 6 6 0,2 2-12 15,1 7-3-15,1 10-31 0,7 5-1 16,0-1 0-16,1-11 0 0,-2-14 3 15,-1-14-3-15,0-5-31 0,-1 2-228 16,-1-1-274-16,-1-2-779 0,-1-9-647 0</inkml:trace>
  <inkml:trace contextRef="#ctx0" brushRef="#br0" timeOffset="-118944.2">11350 1556 3490 0,'0'0'578'15,"0"0"-307"-15,0 0-39 0,0 0-29 16,0 0-129-16,0 0-74 0,0 0 0 16,97-33-1-16,-29 22 0 0,20-2-18 0,5-2 4 15,-10-4-234-15,-27 5-381 0,-23-3-1495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10-04T03:11:32.450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13819 1323 2164 0,'0'0'408'0,"0"0"-305"0,0 0-100 0,0 0 32 16,-27-45 59-16,25 38 2 0,-1 0 45 16,0 3 77-16,1-1 11 0,-2 2-36 15,2-1-48-15,0 0-22 0,0 2-6 16,1 0-8-16,1 1-40 0,-1 0-10 15,0-2 3-15,0 3 3 0,0 0-9 16,1 0-13-16,0 0-9 0,0 0-19 16,-2 0-15-16,2 0-1 0,0 0-33 15,0 0-18-15,0 0-32 0,0 0-40 16,0 4-32-16,5 5 71 0,1 5 72 16,3 5 10-16,1 6-13 0,4 5 16 15,2 12-2-15,5 14-1 0,5 16 3 0,1 3-1 16,3 0-36-16,-4-8 37 0,-1-9-4 15,2-4 4-15,-2-5 4 0,-1-2 55 16,-4-10-1-16,-4-7 4 0,-6-9-34 0,0-6-12 16,-3 2 4-16,2-2-19 0,0-1-1 15,-6-5 4-15,0-6-1 16,-2 0 31-16,2-2 41 0,-3-1 33 16,1 0 56-16,-1-4 183 0,1-7-33 0,2-5-192 15,1-10-122-15,2-10-3 0,4-15 2 16,2-17 1-16,4-20 18 0,1-10 0 15,3-2-17-15,-1 2 18 0,-1 15-4 16,2 3-13-16,0 12 19 0,-2 8-21 16,-3 16-9-16,-3 17 7 0,-5 8-15 15,1 8 17-15,-3 1 0 0,-2 2-15 16,1 0-7-16,-1 4-14 0,0 4-46 16,-1 0-71-16,2 7-146 0,-1 10 124 15,2 5-57-15,-2 9-193 0,-3 24-382 0,0-7-540 16,-1-5-507-16</inkml:trace>
  <inkml:trace contextRef="#ctx0" brushRef="#br0" timeOffset="1361.04">14879 1534 1858 0,'0'0'1515'0,"0"0"-1229"0,0 0-53 16,-38-50-34-16,24 43-40 0,-3 5-75 15,-4 2-84-15,-4 2-13 0,-8 10-36 16,-4 8 21-16,-1 5 3 0,-1 4-3 16,3 2 6-16,5 2 0 0,10 2 0 0,6-3 0 15,6-2-9-15,7-3-42 0,2-5-75 16,2-6 7-16,7-1-72 0,1-7-13 16,6-3 115-16,2-5 111 0,2-3 57 15,2-7-50-15,2-5 9 0,-3-3-7 16,1-2-6-16,-3 0 0 0,-4 3 45 0,-4 1-16 15,-2 1 80-15,-4 5 62 16,-1 2-76-16,-2 4-41 0,2 4-57 0,0 0-135 16,1 8-87-16,1 4 222 0,6 5 108 15,0 4 41-15,4 4-23 0,3-1-16 16,2 0-50-16,0 0-10 0,2-3-34 16,3-3 10-16,-2-3-23 0,-1-4 19 0,-1-3-4 15,1-4 23-15,-2-4 6 0,-1-6 12 16,2-5 0-16,-1-7-12 0,-1-5-4 15,0-6-15-15,-1-4-28 0,-1-14-16 16,0-16-33-16,-2-13-60 0,-4-5-19 16,-1 5 18-16,-4 8 0 0,0 16 38 15,-4 12 37-15,-2 12 35 0,-1 12 57 16,0 5 37-16,0 1 13 0,-2-1 18 16,1 5-22-16,0 2-22 0,1 2-72 15,-3 2-9-15,2 6-80 0,-1 6-17 0,-1 7 97 16,1 9 19-16,-1 6-7 15,3 11-9-15,0 9-2 0,8 10 15 0,6 2-14 16,3-4 14-16,1-7-15 0,-5-15 2 0,1-7 9 16,-3-9-12-16,-1-2-15 15,1 0-17-15,-1-1 17 0,4 1-7 0,-6-5-9 16,0-7-16-16,-3-3 23 0,0-6 24 16,-2-2 72-16,4-9 15 0,1-6-87 15,1-6-15-15,4-4 11 0,0-5 3 16,-1-3-1-16,2-1 2 0,1 0 0 15,-3 1 0-15,4 5 0 0,-4 8-15 16,-4 4 13-16,1 8 2 0,-3 4-25 16,-1 5-69-16,1 2-63 0,2 6 65 15,2 6 83-15,1 5 9 0,-2 2 85 16,2 7-44-16,-3-2-4 0,1 4-15 16,-1-2 7-16,0-3-16 0,4-1-1 0,1-4 0 15,-3-4-11-15,3-3-1 0,-1-4 25 16,-1-4 0-16,-2-5 18 0,3 0 29 0,-3-3 3 15,1-6-16-15,-1-5-13 16,1-3-24-16,-4-3 3 0,-1-5-15 0,2-1-8 16,-3-3 18-16,0 1-20 15,-1 0 37-15,4 3-22 0,-2 4 0 0,1 7-11 16,-2 2 23-16,-1 4-10 0,0 4-17 16,-1 4-34-16,0 0-74 0,1 3-63 15,2 7 87-15,5 3 59 0,-1 7 14 16,2 2 10-16,0 1 1 0,1 2 0 15,1-1 0-15,1-2 1 0,4-2 1 16,0-2 1-16,4-5 28 0,2-4 16 16,0-4 6-16,4-4 9 0,-1-2-3 0,0-8-13 15,1-4-46-15,-1-4-25 0,-3-7-18 16,0-2 12-16,0-4-15 0,-2-2-7 16,-2-1-16-16,-2-1 23 0,-2 3-7 15,-2 0 15-15,-2 4 36 0,-4 0 2 16,-4 6 3-16,-2 3 13 0,-2 3 9 0,0 3-23 15,-5 3-2-15,0 4 0 0,-3 0-31 16,0 5-16-16,-4 0-36 0,0 5-20 16,-4 6 33-16,-4 4 68 0,1 5 0 15,1 3 1-15,3 3 1 0,3 3 0 16,1 0 13-16,5 0-11 0,3 2 17 16,2-2-7-16,1-2-10 0,2-1 17 15,6-1-6-15,6-3 6 0,6-1 6 16,3-4 16-16,7-5 2 0,0-3 12 15,4-6 10-15,-2-3-24 0,2-7-41 0,-3-6-3 16,-1-5-21-16,-3-4 24 0,1-5 0 16,-3-4-1-16,-2-2 1 0,0-4 9 15,0 0-9-15,2-1-18 0,-1 1-4 16,-1 3 12-16,1 5 10 0,-1 5 50 16,-2 7 31-16,-3 5-15 0,1 6-66 15,0 5-22-15,0 2-40 0,1 8-7 16,-1 5 13-16,1 7 28 0,-1 3 11 0,-3 6 15 15,-3 2-11-15,-1 2 13 0,-6 4 64 16,-3-2 5-16,-3 1 27 0,-2-3-24 16,-6-3-29-16,-4-4-18 0,0-5 0 15,-3-5 12-15,-4-5 12 0,-2-3 10 16,-2-4-10-16,-4-4-15 0,0-1-34 16,1 0-194-16,-2-5-86 0,-4-10-179 15,7 0-825-15,0-2-1134 0</inkml:trace>
  <inkml:trace contextRef="#ctx0" brushRef="#br0" timeOffset="2160.71">13761 2322 365 0,'0'0'1046'15,"0"0"-870"-15,0 0-17 0,0 0-32 0,0 0-10 16,0 0 13-16,0 0-17 0,0 0 0 16,0 0 36-16,0 0 35 0,0 0-78 15,1-13-45-15,1 9 10 0,1 1-7 16,0 0-6-16,-1-1 29 0,1 1 40 16,0 0 1-16,1 2-42 0,-1-2-32 15,0 3-13-15,1-2-3 0,3 0-10 16,2 2-2-16,2 0 9 0,7 0 31 15,5 0 16-15,7 0 18 0,6 0 23 0,8 0-32 16,19 0-13-16,24-5 0 16,30-3-7-16,14-3 13 0,10 1-7 0,3 2-18 15,0-3-25-15,11 1 24 0,10 2-33 16,9-1 18-16,5 1-19 0,-2 0-3 16,1 0-21-16,-1 1-2 0,-9 1 2 15,-9-1 10-15,-11 2-10 0,-14-5-31 16,-13-1-5-16,-15-1-11 0,-17-1-48 15,-14 1 2-15,-13-2 16 0,-15 2 24 0,-14 4 50 16,-10 0 3-16,-5 2 19 0,3-1 18 16,-1-1 9-16,1 1-2 0,-2 0-23 15,-6 2 1-15,-3 3-7 0,-4 1-2 16,-1 0-13-16,-4 1-2 0,0-1-32 16,-1 1 9-16,0 0-3 0,0 0 28 15,0 0 22-15,0 0 33 0,0 0-2 16,0 0-10-16,-1 0-15 0,-5 0-1 15,-2 0-27-15,-1 0-15 0,-4 0-266 16,-12-12-206-16,3 0-871 0,-2-3-1211 0</inkml:trace>
  <inkml:trace contextRef="#ctx0" brushRef="#br0" timeOffset="31404.8">25685 4156 1641 0,'0'0'588'0,"0"0"-436"0,0 0-113 16,0 0 58-16,0 0 45 0,0 0-33 16,0 0-22-16,2-48-3 0,0 43 53 15,1-1 4-15,-2 2-35 0,-1 2-11 16,0 0 4-16,1 1 8 0,-1 1-15 16,0 0-35-16,0 0-13 0,0 0-3 0,0 0 6 15,0 0-3-15,0 0 0 0,0 0-7 16,0 0-11-16,0 0-7 0,0-1-7 15,0 1-12-15,1 0-13 0,2 0-13 0,2 1-9 16,5 3 35-16,7 1 36 16,12 1-4-16,12-2 3 0,24-2 2 0,33-2 4 15,33-6 9-15,14-4 12 0,5 0 18 16,-7 0-21-16,-14-1-37 0,3 3 21 16,-4 1-12-16,-3 1-18 0,-3 3-1 15,-4 0-9-15,-3 1 0 0,-8 0-3 16,-4 1-3-16,-11 1 0 0,-9-2-9 15,-12 2 9-15,-15 0 0 0,-16-1-12 16,-12 1 3-16,-3-2-1 0,1 2 11 16,1-3 0-16,-1 1-9 0,-4-1 11 15,-5 0 3-15,-1 1 12 0,-4-2 1 16,-2 2 2-16,-4-1-5 0,1 2 5 0,-4 0 1 16,-1 1-4-16,0-1 4 0,-2 1-17 15,0 0-1-15,0 0-1 0,0 0-22 0,0 0-12 16,0 0-21-16,-2 1-29 0,-9 4-40 15,-21 2-343-15,0 0-743 0,-1-4-1210 0</inkml:trace>
  <inkml:trace contextRef="#ctx0" brushRef="#br0" timeOffset="34582.23">10777 6520 1603 0,'0'0'400'16,"0"0"-384"-16,0 0-16 0,0 0-71 0,0 0 58 16,0 0 13-16,0 0 74 15,0 0 40-15,0 0-1 0,0 0-9 0,28-15-23 16,-17 13-30-16,0 2-9 0,2-3-9 16,3 2-14-16,-1 0 4 0,4 0 12 15,2 0 4-15,2 1-10 0,4 0-7 0,1 0 14 16,4 0 22-16,1 0 3 0,4 2 6 15,4 0-12-15,3 1-7 0,6-1 7 16,13-2-4-16,18 0-3 0,18 0 16 16,7 0 12-16,1-2-9 0,-5-2-19 15,-6 0-17-15,4 0 8 0,0-1-1 16,0 4-4-16,-2 0-18 0,-2 1-13 16,-3 0 10-16,-4 0-10 0,-1 1 12 15,-3 0-15-15,0 3 0 0,-1-1 11 16,2 3 4-16,1-2 45 0,-1-2-3 15,1 2-32-15,-1-3 10 0,-3 1-7 16,-6 0 16-16,-3-1-22 0,-10 1-22 0,-14-1 3 16,-11 1-1-16,-10-2 0 0,-5 0 0 15,0 0 0-15,4 0 0 0,-1 0 10 16,-4 0-12-16,-2 0 1 0,-4 4 0 16,-1-2-1-16,-5 1 0 0,2 0 2 15,-6-3 2-15,1 4 11 0,-4-4-2 0,-2 1-1 16,0-1 10-16,-1 0 20 15,-1 0 17-15,0 0 16 0,0 0 65 0,0 0-19 16,0 0-31-16,0 0-19 0,0 0-25 16,0 0-28-16,-2 0-18 0,-1-1 0 15,0 1-2-15,-3-2-170 0,-2-4-198 16,-3 0-616-16,3-4-1008 0,49 35 824 0</inkml:trace>
  <inkml:trace contextRef="#ctx0" brushRef="#br0" timeOffset="38003.94">24945 6529 1076 0,'0'0'264'0,"0"0"-128"0,0 0 1 15,0 0-52-15,0 0 9 0,0 0 45 16,0 0 20-16,0 0 13 0,0 0-26 16,0 0-69-16,0-12-52 0,0 12-25 15,0 0-13-15,0 0 10 0,0 0 3 16,0 0 32-16,0 0 14 0,0 0 12 15,0 0 6-15,0 0 13 0,0 0 7 0,0 0 9 16,0 0 0-16,0 0-16 0,0 0-16 16,0 0-26-16,0 0-22 0,0 0-11 15,3 0 1-15,2 0 29 0,5 0 6 0,1 0 4 16,4 0-10-16,3 0 3 0,2 0-4 16,3-2-5-16,4 1 6 0,5-1-13 15,4 2 0-15,4 0-7 0,4 0 7 16,4-1 13-16,14 0-10 0,15 0-6 15,16 0 9-15,5 0-3 0,-1-1-9 16,-5 2 0-16,-11 0-10 0,0 0 16 16,-1 0-7-16,-4 2-11 0,1-2 3 15,-1 2-1-15,-3-1 0 0,-1 0 0 16,-4 2-2-16,1 0-1 0,-6 0 0 16,-4-3-1-16,-12 4 1 0,-9-2-1 15,-10 0-1-15,-2-1 1 0,0 2 1 0,1-3 3 16,-1 2-1-16,-3 0 1 0,-9-1-2 15,-3-1 0-15,-5 1 1 0,-3 0 14 16,-1-1 0-16,-2 0 3 0,0 0 15 16,0 0 23-16,0 0 6 0,0 0 29 0,0 0-33 15,0 0-34-15,1 0-25 0,-1 0 0 16,0 0-3-16,0 0-10 0,0 0 11 16,0 0 2-16,0 0 0 0,0 0 2 15,0 0-2-15,0 0-171 0,-1-3-280 16,-4-1-589-16,-3-3-1142 0,21 21 1893 0</inkml:trace>
  <inkml:trace contextRef="#ctx0" brushRef="#br0" timeOffset="39203.42">9028 8411 1323 0,'0'0'163'0,"0"0"-139"16,0 0-24-16,0 0 0 0,0 0 49 0,0 0 52 15,0 0 25-15,0 0-5 0,0 0-24 16,-11-12-39-16,11 12-54 0,0 0-2 15,0 0-2-15,0 0 19 0,1 0 7 0,1 0-3 16,3 0 22-16,-2 0 20 16,3 0 16-16,0 2 13 0,4-2-10 0,2 0 0 15,4 0-10-15,6 0-3 0,5 0 3 16,4 0-3-16,8-4-10 0,6 2 3 16,16-5-19-16,20 0-7 0,22-2-12 15,10 0-7-15,0-1 0 0,0 2 0 16,-9-1-17-16,5 1 2 0,5 0-4 15,3-1-3-15,0 4 1 0,0 0 2 16,1 1-1-16,-2 2 1 0,-5 0-1 16,-1 0 0-16,-7 0-1 0,-4 1 0 15,-8-1 2-15,-9 1 1 0,-7-2 0 16,-10 3 10-16,-16 0-11 0,-12 0 0 16,-9 0 0-16,-7 0-2 0,3 0 0 0,0 0 2 15,0 0 2-15,-4 0 0 0,-3 0 1 16,-4 0 10-16,-4 0 6 0,-3 0 10 0,-1 0 18 15,-3 0 8-15,0 0-8 0,-2 0-5 16,0 0 15-16,0 0 6 0,0-1 13 16,-4-1-57-16,-5 1-19 0,-2 0-25 15,-2 1-7-15,-6 0-72 0,-5-1-330 16,1-1-304-16,2-2-1015 0</inkml:trace>
  <inkml:trace contextRef="#ctx0" brushRef="#br0" timeOffset="56567.29">18663 7574 218 0,'0'0'721'0,"0"0"-395"15,0 0-115-15,0 0-2 0,0 0-40 16,0 0-23-16,0 0 51 0,0 0-15 15,0 0-37-15,0 0-22 0,-10-33-23 16,6 31-7-16,2-1-6 0,-1 0-10 0,1 2 0 16,0-2 0-16,1 1-4 0,-2 0-19 15,2-1 4-15,0 2-4 0,0-3 9 16,0 2 14-16,0-1 11 0,0 1 1 16,0 0-4-16,1 1-13 0,0-2-21 15,0 3-23-15,0 0-19 0,0-1-9 16,0 1-37-16,0 0-20 0,0 0-19 15,0 1-24-15,0 2-8 0,1 2 48 16,4 4 47-16,4 2 10 0,-1 3 1 16,5 3 0-16,-3 2 0 0,4 4 2 15,-2 1 1-15,-2 1 40 0,1 0 16 0,-3-1-16 16,-1 0-9-16,0-2-13 0,0-2 9 16,-2 1-9-16,2-5 9 0,-1-2-3 15,1-2-6-15,1-3-6 0,-1-2 12 16,-1-3 7-16,4 0 15 0,-1-4 0 15,2 0 0-15,2-3 1 0,3-2-11 16,3-2-5-16,1-3-11 0,5-2 1 0,4-4-3 16,3-5-7-16,7-4 13 0,3-5-6 15,7-3 3-15,12-9-11 0,10-6-10 16,8-3 11-16,-8 8-10 0,-22 11-1 16,-15 12 1-16,-15 8-2 0,1 1-1 15,-2 0-1-15,-1 2 1 0,-5 2 1 16,-5 5-1-16,-2-1 0 0,-4 0 0 15,-1 3-15-15,0 0-3 0,0 0-18 0,-4 0-19 16,-2 0-3-16,-4 6 2 0,-1-1-110 16,0 1-117-16,1 0-152 0,1 0-255 15,2 0-110-15,3-2-875 0</inkml:trace>
  <inkml:trace contextRef="#ctx0" brushRef="#br0" timeOffset="57384.35">19723 7916 1223 0,'0'0'346'0,"0"0"-129"16,0 0-32-16,0 0 26 0,0 0-46 15,35-48 7-15,-29 37-20 0,-1 0-30 0,-1 0-29 16,3 0 0-16,-5-1 3 0,0-1-32 16,-1-1 7-16,-1 0 18 0,0-1 16 15,0 1-22-15,-2-1 2 0,-1 3 7 16,-4 0-19-16,2 1-1 0,-1 2-28 15,-3 4-15-15,-1-2-29 0,-3 5-12 0,0 0-4 16,-6 2-9-16,-5 5-3 0,-1 6 6 16,-3 6 7-16,-3 3 15 0,2 4 3 15,-1 1-1-15,5 2-2 0,3 4-10 16,2 0 10-16,5 5 19 0,5 1-7 16,6-1-12-16,4-1-1 0,6-5 1 15,10-1 1-15,8-5 15 0,5-5 6 16,7-3 16-16,6-7 6 0,7-5 6 15,-1-4-18-15,4 0-4 0,-3-8-3 16,-4-5 1-16,-4-4-25 0,-6-3 2 0,-6-4-1 16,-4-2-2-16,-7-1-32 0,-2-4-3 15,-3-1 17-15,-4-1-20 0,-1-1 3 16,-5 1-18-16,-3 2 51 0,0 5-1 16,-6 2 1-16,-5 5-1 0,-2 4-29 15,0 6 4-15,-3 4-35 0,-2 2-118 0,1 3-70 16,-2 8-82-16,-1 4-101 0,-6 10-172 15,4-2-484-15</inkml:trace>
  <inkml:trace contextRef="#ctx0" brushRef="#br0" timeOffset="57836.13">19574 7925 1944 0,'0'0'289'0,"0"0"-59"0,0 0 50 16,0 0-16-16,0 0-104 0,0 0-23 16,0 0-35-16,0 0-29 0,17-44-34 15,-3 42-38-15,0 2 2 0,4 0 16 16,4 4 25-16,0 2-12 0,3 2 9 15,2 3 19-15,3 0-6 0,-2 3 15 16,4 1-16-16,-2-1-15 0,4 3-19 16,0 0 6-16,-1-1-6 0,6-1-16 15,0 0 9-15,3-1-11 0,4 0 1 16,2-1 20-16,0-1-6 0,0-4 1 16,-3-1-5-16,-5-5-10 0,-4 0 2 15,-3 0-2-15,-8-2-2 0,0 0-3 0,-6 0-13 16,-2 0 14-16,-2-2 2 0,-3 0 12 15,-3 0 10-15,-5-1 16 0,-1 0 11 16,1 1-8-16,-3-2-19 0,0 1-3 0,-1 0-16 16,0 0-1-16,0 0-2 15,-1 0 0-15,-4 1-25 0,0-3-3 16,-2 2 0-16,-3-2-32 0,-7-2-242 16,2 0-437-16,0-3-1040 0</inkml:trace>
  <inkml:trace contextRef="#ctx0" brushRef="#br0" timeOffset="62999.6">23085 7112 1102 0,'0'0'332'16,"0"0"-117"-16,0 0 28 0,0 0 59 16,0 0-24-16,0 0-42 0,6-50 41 15,-6 40-31-15,1-2-45 0,-1 3-27 0,0 1-28 16,0 0-36-16,0 2-19 0,0 1 3 16,0 3-18-16,0 0-35 0,0 2-41 15,0 0-36-15,0 0-52 0,0 4-38 16,2 5 123-16,-1 6 3 0,0 7 135 15,-1 5-15-15,0 4-18 0,0 6-24 16,0 0 6-16,-3 2-31 0,1 0-13 16,-1-3-9-16,2-1-10 0,1-2-21 0,0-3 0 15,0-4-3-15,2-4-9 0,1-3 12 16,0-2 3-16,-1-3 9 0,0-2-12 16,0-2-77-16,-1-3-125 0,-1-4-101 15,0-3-145-15,-1-7-181 0,-4-3-155 0,-3-5-796 16</inkml:trace>
  <inkml:trace contextRef="#ctx0" brushRef="#br0" timeOffset="63499.98">23005 7019 2209 0,'0'0'285'0,"0"0"-146"0,31-66-26 16,-8 47-62-16,5-1 7 0,6 3-13 15,3 2 29-15,1 6 25 0,0 1-3 0,-3 8-29 16,-2 0-22-16,-5 9-29 0,-2 3-14 15,-4 6-2-15,-7 2-2 0,-3 5-27 16,-9 1-6-16,-3 2 22 0,-6 1 13 16,-11 1 0-16,-6 0 16 0,-7-2-3 15,-3 1 3-15,-5-5-13 0,-1-2 20 16,1-5-22-16,4-1 18 0,4-4 6 0,4-3-2 16,5-2 15-16,5-2 3 0,2-3 10 15,7-2 12-15,3 0 32 0,0 0 60 16,3 0-7-16,1 0-57 0,0-1-50 15,0-1-41-15,4-1-2 0,1 0-30 16,3-1-9-16,6 3-21 0,2 0 8 16,6 1 7-16,4 5-3 0,6 4 24 15,1 4 1-15,4 4-6 0,2 4 31 16,2 2 1-16,0 3 30 0,0 0 4 16,1 1-32-16,-3-2 60 0,-1-1-31 0,-4-2-30 15,-5-4 10-15,-3-1-9 0,-4-5-1 16,-5 0 14-16,-4-5-14 0,-4-1 17 15,-1-3 9-15,-4-1 0 0,-1-2 1 16,-3 0 12-16,0 0 22 0,0 0 12 16,0 0 18-16,0 0 56 0,0-4-44 0,0-2-65 15,0-1-21-15,0 0-19 0,0-1 1 16,0-1-2-16,0 1 1 0,0 1-16 16,0 1 4-16,-2 0-16 0,1 3-15 15,0 1-59-15,0-2-209 0,-1-4-298 16,0 3-821-16,1-4-622 0</inkml:trace>
  <inkml:trace contextRef="#ctx0" brushRef="#br0" timeOffset="64532.16">24435 7011 1377 0,'0'0'237'0,"0"0"-65"0,0 0 95 15,0 0-18-15,0 0-32 0,10-52-8 16,-7 43 20-16,-1 4 1 0,2 0-54 15,-3 1-49-15,-1 4-45 0,0 0-82 16,1 0-25-16,1 4-102 0,1 5 118 0,1 6 9 16,0 3 79-16,2 7 7 15,-2 1-26-15,1 3-16 0,0 2-12 0,1 0 24 16,0-1-5-16,0-1-30 0,3-1-20 16,-1-1 10-16,-2-3-9 0,2-4 1 15,-2-3 15-15,-1-2-2 0,1-4 3 16,-3-1-6-16,0-3-13 0,0-2-38 15,-1-2-195-15,0-3-171 0,0-8-206 16,3-3-445-16</inkml:trace>
  <inkml:trace contextRef="#ctx0" brushRef="#br0" timeOffset="65060.62">24495 6940 1026 0,'0'0'1059'15,"0"0"-890"-15,0 0 18 0,15-50-41 16,-1 38-34-16,3-1-15 0,3 4-36 16,3 2-3-16,1 0-3 0,0 5-11 15,4 2-29-15,-2 0-13 0,1 9-1 16,-1 1 34-16,-4 4-6 0,-5 2-13 16,-6 2-16-16,-5 2-2 0,-6 2-11 15,0 0 12-15,-10 1-1 0,-4-2-2 16,-4 2 4-16,-3-4 13 0,-3 1-12 15,-2-2 2-15,-3-1 13 0,1-1 0 16,3-3 4-16,2-2 31 0,3-2-26 16,4-3 4-16,4-1-16 0,7-3-10 0,1-1 13 15,3 2 0-15,0-3 6 0,1 0 20 16,1 0 8-16,5-3 4 0,8 0-3 16,6-6-48-16,7 2-1 0,7-3-2 15,3 0-13-15,5 2 0 0,0 0 11 0,1 3-14 16,1 2-9-16,-2 3-4 0,-1 1-19 15,-2 7-12-15,-3 5 3 0,-5 5-23 16,-1 2-7-16,-7 3 10 0,-5 2 0 16,-6 0-35-16,-4 0 9 0,-7 0 77 15,-2-1-12-15,-10-3 38 0,-3-1 0 16,-6-3 13-16,-6-4 83 0,-2 0 10 16,-5-3 23-16,-2-2-8 0,-3-1 23 15,1-3 9-15,0-4 21 0,3 0-13 0,5 0-22 16,3-3-26-16,3-1-28 15,5-1-44-15,2-2-16 0,3 1-25 0,3-1-10 16,0 4-53-16,3 0-214 0,-6 1-233 16,4 1-631-16,-1-1-979 0</inkml:trace>
  <inkml:trace contextRef="#ctx0" brushRef="#br0" timeOffset="65649.17">23009 7894 1497 0,'0'0'315'0,"0"0"-100"0,0 0-47 16,0 0 59-16,0 0 22 0,0 0-11 0,0 0-36 16,0 0-33-16,0 0-64 0,0 0-66 15,-15-9-39-15,23 6 0 0,9 2 3 16,7-1 67-16,11-2 3 0,18-1-6 15,18-2-10-15,16-2 0 0,6-1-4 0,-11 4-9 16,-15 1-41-16,-19 5-3 16,-15 0-2-16,-8-2 1 0,-7 0 1 0,2 2 1 15,0 0 1-15,-4-1-1 0,-3 1 0 16,-8 0 2-16,-3 0 9 0,-1 0 16 16,-1-1 20-16,0-2 5 0,-1 1-23 15,-2 1-30-15,-1-1-16 0,-3 0-2 16,2 0-4-16,1 2 6 0,0-2-15 15,-1-1-152-15,2 3-204 0,3-6-228 16,0 1-572-16</inkml:trace>
  <inkml:trace contextRef="#ctx0" brushRef="#br0" timeOffset="66366.09">24651 7824 62 0,'0'0'1141'0,"0"0"-890"0,0 0-112 16,0 0 24-16,0 0 84 0,0 0 38 15,0 0-33-15,0 0-26 0,0 0-36 16,0 0-33-16,0 0-33 0,-20 0-37 15,20 0-17-15,0 0-4 0,0 0 7 16,7 0 22-16,0-3-9 0,8 1-20 16,7-2-13-16,6 0-18 0,9-1-7 15,6-1-6-15,15-1-9 0,9-1-11 16,11 1 11-16,1 0 2 0,-15 0-13 0,-17 4 1 16,-15 0 0-16,-4 1-2 0,5 0 2 15,2 0-3-15,-2-1 1 0,-3 1 0 16,-8 1 1-16,-6-1 0 0,-6 0 14 15,-2 2 6-15,-5-2 3 0,-1 2 10 16,-2 0 6-16,0 0-4 0,1 0-12 16,-1 0-22-16,0 0 0 0,0 0-3 0,0 0-2 15,0 0-13-15,0 0-4 0,0 0-3 16,0 0 4-16,0 0 2 0,0 0-3 16,-2 0-10-16,-1 0-194 0,-3 0-169 15,-3-4-245-15,2 1-474 0,-2-1-572 0,45 15 1683 16</inkml:trace>
  <inkml:trace contextRef="#ctx0" brushRef="#br0" timeOffset="78480.53">17954 9919 78 0,'0'0'1183'16,"0"0"-1010"-16,0 0-7 0,0 0 45 15,0 0-26-15,0 0-39 0,0 0-19 16,0 0 31-16,0 0 7 0,-24-48-20 0,23 41-39 16,0 1-25-16,-3-1 2 0,3 0-6 15,0 2-7-15,0-2 7 0,1 2-20 16,0 0 7-16,-1 1 3 0,1 1 6 15,0 1 0-15,0 0 0 0,-1 2-7 16,1 0-12-16,0-1-26 0,0 1-28 0,-1 0-21 16,1 1-23-16,-2 6 13 0,0 5 31 15,-1 4 2-15,-3 6 0 0,1 3 14 16,-1 6-14-16,1 3 0 0,-1 2-2 16,1 1-1-16,1 0 0 0,0 1-1 15,-1 3-2-15,0-5 2 0,3 2 1 16,0-5 0-16,2-2 1 0,0-2 13 15,0-3-10-15,0-2 0 0,0-3-2 16,0-3 1-16,0-1 0 0,1-2 11 16,-1-3-12-16,0 2 15 0,0-6-13 0,0 1 13 15,0-1-13-15,0-2 19 0,-1-1-22 16,-1 1-114-16,1-4-104 0,-2 3-114 16,1-3-159-16,-4-2-260 0,2 0-568 15</inkml:trace>
  <inkml:trace contextRef="#ctx0" brushRef="#br0" timeOffset="78797.99">17728 10532 1623 0,'0'0'299'0,"0"0"-111"0,0 0-97 15,0 0-27-15,0 0-44 0,0 0 70 16,0 0 82-16,0 0 2 0,0 0-39 15,0 0-32-15,8 46-23 0,1-33-3 16,-1 1-10-16,-1 0 16 0,2-1 0 16,-2 2-19-16,0-2-10 0,2-4-13 0,-3 2 0 15,2-2-9-15,-3 1-4 0,0-4-9 16,-1 0-6-16,-1-3 9 0,2-3 7 16,-2 0 15-16,2 0 22 0,1-6 16 15,3-3 98-15,1-5-74 0,6-2-63 0,-1-6-24 16,2 0-19-16,-2-2 1 0,1 0 0 15,0 0-1-15,-2 3-2 0,-3 1-23 16,2 3-25-16,-5 2-132 0,1 3-95 16,-5 2-97-16,-4-1-348 0,0 4-592 15</inkml:trace>
  <inkml:trace contextRef="#ctx0" brushRef="#br0" timeOffset="79662.74">17633 11035 1387 0,'0'0'462'0,"0"0"-312"16,0 0-37-16,0 0 62 0,0 0 6 15,-21-46-52-15,12 38 7 0,-4 4 41 0,-3 1-59 16,-3 3-31-16,-1 0-20 16,-4 5-19-16,0 2-7 0,-2 6-5 0,-1 1-14 15,4 1-3-15,3 0-17 16,4 0-1-16,7-1-1 0,3 1-13 0,6-2-6 16,0-1 3-16,8 1 16 0,9 1 0 15,5 0 13-15,6 1 13 0,9-3 2 0,2 2-12 16,1 1-13-16,-1-2-1 0,-2 4-2 15,-8-3-18-15,-7 1-13 0,-6 3-65 16,-9-1-6-16,-7 1 31 0,-3 1 42 16,-9 0 28-16,-9 0 1 0,-5-3 4 15,-3 0 12-15,-5-4 0 0,1-2 12 16,-2 0 40-16,-1-6 24 0,5-2 4 16,0-2-13-16,5 0-1 0,4 0 7 15,4-1 15-15,5-2-25 0,6 1-26 16,2-1-18-16,1 0-13 0,4 1-22 0,6-3-19 15,2 1-110-15,7-2-42 0,4 1-102 16,12-6-191-16,-3 1-673 0,-4 0-580 0</inkml:trace>
  <inkml:trace contextRef="#ctx0" brushRef="#br0" timeOffset="80079.17">17884 11021 2481 0,'0'0'326'0,"0"0"-85"16,0 0-18-16,0 0-111 0,0 0-90 15,0 0 32-15,0 0 29 0,-21 50-1 16,10-19-12-16,-4 3-32 0,0 6-1 16,3 1-21-16,0-3 0 0,5-1-13 15,3-8 7-15,3-3-10 0,1-3-3 0,2-7 3 16,3-2 1-16,-1-6 2 0,2-1 15 15,2-5 8-15,-3-2 21 0,2-5 28 16,3-6-12-16,0-5-63 0,1-8-35 16,-3-4-37-16,3-2 6 0,-5-5-9 15,-1 0-17-15,1 0 45 0,-2 2 28 0,-1 4 19 16,-1 5 2-16,0 2 11 0,-1 8-12 16,0 2 21-16,-1 4 0 0,1 2 6 15,0 4-28-15,0 2-9 0,3 2-114 16,1 5 32-16,1 3 91 0,5 6 63 15,0 4-15-15,4 3 2 0,0 2-15 16,2 2-13-16,2-1-9 0,2-1-1 16,1-1 4-16,0-2 0 0,0-2 0 15,-1-2-16-15,-5-1-180 0,-3-3-256 16,-7 1-372-16,-4-4-473 0</inkml:trace>
  <inkml:trace contextRef="#ctx0" brushRef="#br0" timeOffset="80239.19">17731 11350 2722 0,'0'0'472'0,"0"0"-192"15,0 0-55-15,0 0-89 0,0 0-92 16,30-54-16-16,-4 42 6 0,4 0-5 16,7 2-27-16,6-1-2 0,12 0-2 15,13-3-2-15,5-10-345 0,-12 4-945 16,-18-2-1029-16</inkml:trace>
  <inkml:trace contextRef="#ctx0" brushRef="#br0" timeOffset="87527.93">20544 9728 749 0,'0'0'433'0,"0"0"-136"16,0 0-57-16,0 0-48 0,0 0 12 16,0 0 17-16,0 0-8 0,0 0-42 15,-4-46 3-15,2 39-17 0,1 0-26 16,-1 4-16-16,2-2 6 0,-1 2-13 15,1 2-19-15,0 1-7 0,0 0-69 16,0 0-13-16,0 7 0 0,0 3 0 16,3 9 104-16,-1 4 12 0,-1 5-3 15,0 6-40-15,0 2-23 0,1 2-16 0,-1 1-9 16,1 0-13-16,2-1-11 0,-1-5-1 16,-1-5 0-16,1-4 0 0,0-4 1 15,-1-3-1-15,2-5 1 0,-3 0 3 16,1-5-4-16,-1 1-1 0,-1-4-105 0,0-1-93 15,0-3-116-15,0 0-60 0,-4-12-51 16,-2-1-548-16,1-4-874 0</inkml:trace>
  <inkml:trace contextRef="#ctx0" brushRef="#br0" timeOffset="87978.27">20502 9694 1954 0,'0'0'276'0,"0"0"-27"16,-1-46-65-16,10 30-46 0,3-1-54 16,6 0-4-16,3 0 17 0,3 0-21 15,5 2-18-15,-2 1-57 0,4 2 0 16,-1 6 11-16,1 2 29 0,-3 4-15 16,-2 5-15-16,-3 5-11 0,-6 8-15 15,-2 2-11-15,-9 6 4 0,-4 3-4 0,-3 1 0 16,-11 4 23-16,-5-2-14 0,-5 1 17 15,-5-2 0-15,-1-1 0 0,-1-4 0 16,-2-2-2-16,2-2-1 0,0-1-10 16,5-6 12-16,0-1 1 0,3-5 3 15,3-3 23-15,1-3-1 0,6-1 7 0,-1-2 23 16,6 0-1-16,0-2-10 0,3-1-9 16,1-3 39-16,2-1-39 0,2-3-35 15,8 0-17-15,3 1-15 0,6 0 3 16,6 2-3-16,2 0 7 0,4 5 6 15,4 2-3-15,4 6-1 0,2 5 23 16,0 5 0-16,0 3 70 0,-1 2 3 16,-3 2-15-16,-7 0-30 0,-1 0 1 15,-5-3-17-15,-5-3-11 0,-2-1-1 16,-4-3 2-16,1-4-2 0,-2-1-53 16,-3-2-59-16,3-3-123 0,-3 0-115 0,5-7-273 15,-5-4-458-15</inkml:trace>
  <inkml:trace contextRef="#ctx0" brushRef="#br0" timeOffset="89094.9">22002 9515 1222 0,'0'0'251'0,"0"0"-65"15,0 0 31-15,0 0 20 0,43-48-10 16,-33 38 2-16,-4 2-48 0,-2 1-30 16,-2 1-19-16,-1 2-23 0,-1 1 18 15,0 2-15-15,-7 1-49 0,-7 0-24 16,-3 0-27-16,-7 4 7 0,-4 4 10 16,-5 4-10-16,1 1 3 0,-2 2 13 15,2 1 0-15,6-1-4 0,4 1-5 0,5-3-2 16,6 1-24-16,3-2-19 0,6 0-3 15,2-2 9-15,3 0 12 0,8 0 1 16,6 1 2-16,6-1 30 0,5-2-4 16,6 1-6-16,3 1-9 0,2-3-13 0,-3 2-1 15,-1-1-18-15,-7 1-16 0,-3 1 10 16,-6 0-7-16,-7 2 4 0,-3 1-13 16,-7 0-38-16,-2 2 47 0,-12 0 17 15,-4 1 15-15,-7-1 2 0,-4 0 1 16,-6 0 13-16,-1-3-3 0,-2-1 9 15,1-3 16-15,4-1-3 0,-1-2 12 16,8-5 7-16,0 0-16 0,4 0-13 16,3 0-3-16,2-3 0 0,7-1 3 0,0-1-6 15,5 1-19-15,3-1-30 0,0-1-121 16,9 1-68-16,4-2-74 0,21-6-215 16,-5 2-551-16</inkml:trace>
  <inkml:trace contextRef="#ctx0" brushRef="#br0" timeOffset="89645.17">22226 9435 2621 0,'0'0'364'0,"0"0"-252"0,0 0-74 15,0 0 45-15,0 0-35 0,0 0-32 16,0 0-16-16,0 0 0 0,0 0 97 0,0 0 14 15,6 34 3-15,-5-4-16 0,-1 4-35 16,0 2-19-16,-2 2-18 0,-2-6-11 16,0 0-2-16,0-4-13 0,-1-4 2 15,1-4 1-15,1-6 10 0,0-2-1 16,1-5 7-16,0-2 0 0,1-3-3 0,0-2 15 16,1 0 45-16,-2-2 21 0,-1-7-3 15,1-6-45-15,0-4-27 0,0-5 0 16,2-5-7-16,0-3-15 0,0-4-10 15,3 1 10-15,4 2-2 0,0 1 2 16,0 6-1-16,2 4 1 0,-3 6 2 16,-1 6 12-16,4 3-14 0,-3 6-34 15,1 1-56-15,7 5-3 0,1 6 33 16,5 7 25-16,2 4 35 0,2 5 43 0,2 2 7 16,1 3-1-16,-1 0-14 15,-2 0-32-15,-3-2 22 0,-1-2-25 0,-2-3-1 16,-6-3-52-16,-3-3-75 0,-6-5-165 15,-2-2-323-15,-5-9-460 0,-4-3-222 16</inkml:trace>
  <inkml:trace contextRef="#ctx0" brushRef="#br0" timeOffset="89803.45">22111 9682 2405 0,'0'0'448'0,"0"0"-191"16,0 0-94-16,0 0-39 0,0 0-54 15,0 0-38-15,0 0-4 0,86-32-3 16,-42 25-25-16,4-2-2 0,11-1-10 16,-3 0-4-16,15-4-35 0,-12 2-476 15,-15 2-958-15</inkml:trace>
  <inkml:trace contextRef="#ctx0" brushRef="#br0" timeOffset="89995.01">22859 9492 3325 0,'0'0'406'16,"0"0"-302"-16,0 0-92 0,0 0 4 16,66-27 0-16,-34 19-7 0,2 0-9 15,1 3-25-15,-1 3-7 0,-2 2-233 16,-3 0-380-16,-10 3-866 0</inkml:trace>
  <inkml:trace contextRef="#ctx0" brushRef="#br0" timeOffset="90139.19">22954 9592 1251 0,'0'0'1189'0,"0"0"-902"16,0 0-145-16,0 0 2 0,0 0 68 16,0 0 71-16,0 0 8 0,0 0-59 15,0 0-90-15,0 0-70 0,0 0-38 16,0 3-3-16,25-5-31 0,8-1-53 0,27-6-115 15,-9 1-365-15,-5-1-1020 0</inkml:trace>
  <inkml:trace contextRef="#ctx0" brushRef="#br0" timeOffset="90729.08">23792 9010 2410 0,'0'0'377'0,"0"0"-107"16,0 0-40-16,0 0 9 0,-49-52-46 16,38 44-61-16,0 5-78 0,-2 0-45 0,-4 3-9 15,-1 5-28-15,-5 5-4 0,-1 4 17 16,-2 3 12-16,2 3-26 0,7-1 13 15,4 3-9-15,7 0 13 0,6 2-26 16,8 0 38-16,10 1 3 0,8 1 25 16,11-1-6-16,6-1-4 0,2-1-18 15,3 1-88-15,-7-4 66 0,-9-1 0 16,-6-2-45-16,-12-2 1 0,-7-1 15 16,-7-2 30-16,-9-1 21 0,-8 0 16 0,-5 1 12 15,-3-2-2-15,-1 0-1 0,-5-1 16 16,1 1 32-16,-3 1 3 0,6 0-26 15,-1 0-9-15,4-1-22 0,4-1-3 16,8-1-16-16,0 1-16 0,8-1-9 16,3 0-7-16,1 1 18 0,5-1 14 15,8 1 19-15,3-1 15 0,7-1 4 16,3 0-7-16,3 0-12 0,4-4-16 0,-4 1-3 16,0-1-3-16,-6-1-34 0,-6 0-42 15,-5-1 3-15,-4-1 7 0,-6 2 2 16,-2 0 1-16,0 1 31 0,-9 4 33 15,-1-1 0-15,-3 5 2 0,-2 1 2 16,0 3 0-16,-1 1 1 0,2-1 16 0,6 0-3 16,1 2 6-16,5 0-9 15,2-2 6-15,8 1-17 0,8-1 26 0,7 0 20 16,7-3 2-16,7-1 1 0,5-4-17 16,1-2-15-16,0-1-19 0,10-6-408 15,-14-4-293-15,-5-2-988 0</inkml:trace>
  <inkml:trace contextRef="#ctx0" brushRef="#br0" timeOffset="90935.26">24204 9218 874 0,'0'0'1972'16,"0"0"-1731"-16,0 0-55 0,0 0-139 15,0 0-28-15,0 0 10 0,0 0 92 16,0 0 28-16,0 0-26 0,-4 54-22 0,4-31-26 15,3 4-37-15,2-1-10 16,1 0-9-16,-3-1-18 0,-1 0 2 0,-1-4-3 16,-1-1-138-16,0-5-140 0,-5-2-218 15,-9-7-300-15,5-2-462 0</inkml:trace>
  <inkml:trace contextRef="#ctx0" brushRef="#br0" timeOffset="91365.19">24122 9244 2379 0,'0'0'471'0,"0"0"-112"0,5-46-6 0,0 30-97 16,3 2-71-16,4 1-68 0,-1 1-55 15,5 0-47-15,2 4-15 0,2 0-25 16,1 4-9-16,4 2-10 0,2 2 3 16,-2 2 3-16,-1 7 3 0,-4 0 4 15,-4 2-10-15,-8 4 13 0,-5-1-23 0,-3 1-43 16,-7 2 62-16,-8 0 21 0,-4 0 11 15,-2-1 3-15,0-3 9 0,0-3-8 16,2-1 15-16,6-2 12 0,1-2 10 16,6-1-16-16,1-3-9 0,3 0-13 15,1-1 25-15,1 0 13 0,1 0 9 16,8-1 10-16,7-4-60 0,7 0-3 16,6-1-13-16,6 0 1 0,3 2-4 15,-1 3-3-15,-2 1 6 0,1 0-15 0,-10 3-7 16,-1 6-28-16,-9 0 6 15,-3 4-32-15,-9 2 26 0,-4 2 25 0,-5 0 12 16,-11 2 28-16,-7 0 1 0,-7 0 0 16,-4-1 41-16,-2-2 4 0,-1-1 18 15,5-2-22-15,1-2 6 0,5-3-6 16,6 1-19-16,2-5-20 0,8-1-2 0,1 0-1 16,4-3 0-16,4 0-1 15,1 0-121-15,18-12-203 0,0 0-755 0,3-3-1167 0</inkml:trace>
  <inkml:trace contextRef="#ctx0" brushRef="#br0" timeOffset="92077.13">24701 8932 2846 0,'0'0'340'16,"0"0"-263"-16,0 0-74 0,0 0 19 15,67-40 1-15,-36 34 34 0,2 0-25 16,4 3 0-16,0 2-23 0,2 1-9 15,-5 1-19-15,-2 4 0 0,-5 2 3 16,-7-1 3-16,-4 0-15 0,-6 1-17 16,-7 0 1-16,-3 1 6 0,-1 1 38 15,-8-2 35-15,-1 1 29 0,-8 0 38 0,-2-2 0 16,-4 4-1-16,-5-3-9 16,1 1 2-16,0 0-15 0,1 1-22 0,5 1-10 15,5-1-22-15,4 2-25 0,2-1-16 16,5 1-3-16,4 3 16 0,2 0 2 15,1-2 0-15,8 5 1 0,6 0 12 16,3-2-9-16,5 2 25 0,2-2-16 0,3 0-9 16,-4-1 8-16,0-3-11 0,-5-4-38 15,-5-1-65-15,-5-4 12 0,-5 0 31 16,-3-2 60-16,-1 0 40 0,0 0-12 16,-7-2-28-16,-6-1-35 0,0 1 10 15,-6 0 25-15,-1 1 14 0,1 1 27 16,1 0 3-16,2 4-16 0,5 0-15 15,1 1-13-15,5 1-19 0,2 2-3 16,2 0 20-16,1 3 1 0,4 2 0 0,5 0 1 16,8 3 11-16,3 2 11 0,6 1 3 15,5 1-7-15,0 0-18 0,0 2-16 16,-3-2-47-16,-1 0-47 0,-7-2 38 16,-7-1 11-16,-2-3 23 0,-6-2 20 15,-4-2 5-15,-1 0 0 0,-3-3 13 16,-6 0 1-16,-4 1 18 0,-4 1 3 15,-3-2 7-15,-3 3 18 0,-3-3 32 0,-2 2-6 16,1 2-4-16,0 1-25 0,-2 3-24 16,2-1-20-16,1 5-13 0,-3 1 11 15,2 2-1-15,-2 0-9 0,-5 7-329 16,5-6-442-16,6-4-1396 0</inkml:trace>
  <inkml:trace contextRef="#ctx0" brushRef="#br0" timeOffset="96292.39">21187 14792 823 0,'0'0'384'0,"0"0"-117"0,0 0-33 15,0 0-84-15,0 0 22 0,0 0 6 16,54-50 13-16,-44 41-32 0,2 1-30 16,0 0-23-16,1-1 0 0,-1 0 13 0,0 1 6 15,0-1-14-15,-2 0 7 0,0 2 10 16,-4-1 1-16,-3 2 7 0,-2 1-10 15,-1 3-38-15,-4 0-88 0,-10 1-80 16,-7 1-40-16,-8 3 47 0,-9 4 48 16,-7 3 23-16,-3 3 2 0,2 1-12 0,7-2 12 15,8 0 0-15,6-3-10 0,13 1 7 16,4-2-48-16,8 2 18 0,3-1 33 16,8 2 22-16,10-1 16 0,8 3-3 15,6-2-16-15,7 0 7 0,6 0-14 16,-1 0-12-16,-1 1-1 0,-6-2-18 15,-4 3 0-15,-11-2-12 0,-6 0 2 16,-7 0-6-16,-8 0 19 0,-4 2 4 16,-5-1 12-16,-9 0 1 0,-6 1 2 0,-5 0 10 15,-6-1 2-15,-1-1-2 0,-3-2-10 16,-1 0 13-16,4-4 3 0,0 1-16 16,5-3 13-16,3-3-13 0,5 3 13 15,5-3 0-15,3 0-3 0,5 0 2 16,4 0 4-16,1 0 13 0,1 0-32 0,4-3-57 15,8 1-168-15,4-5-84 16,7 0-105-16,17-7-264 0,-6-2-582 0</inkml:trace>
  <inkml:trace contextRef="#ctx0" brushRef="#br0" timeOffset="96692.29">21628 14671 2017 0,'0'0'305'0,"0"0"40"15,0 0-30-15,0 0-139 0,0 0-176 16,0 0 0-16,0 0 19 0,0 0 99 16,0 0 0-16,6 54-32 0,-8-28-17 15,0 3-9-15,-1 3-18 0,3-1 2 16,0-2 22-16,0 0-28 0,0-3-19 16,0-5-7-16,4 0 1 0,-2-6-1 15,0-3-11-15,-1-4 3 0,0-4 18 16,-1-4-4-16,0 0 51 0,0 0 33 0,0-9-31 15,0-4-39-15,0-4-17 0,0-4-15 16,2-2-2-16,-1-4-23 0,2-3 13 16,1-1-32-16,-1 1-15 0,0 1 4 15,1 2 43-15,1 5 12 0,-1 4 0 0,1 5 16 16,-1 4-16-16,-1 5-20 0,2 2-43 16,4 2-31-16,0 3 21 0,5 6 26 15,3 4 25-15,3 5 9 0,0 5 13 16,2 1 0-16,1 3 0 0,0 2 0 15,-1-3 2-15,1 3 46 0,-1-1-7 16,-2-3-13-16,-2 0-28 0,0-4-13 16,-6-2 10-16,-4-3-202 0,-6-3-331 15,-2-7-507-15,0-3-218 0</inkml:trace>
  <inkml:trace contextRef="#ctx0" brushRef="#br0" timeOffset="96860.12">21591 14883 2564 0,'0'0'483'0,"0"0"-174"0,0 0-143 16,0 0 39-16,0 0 41 0,0 0-82 15,0 0-83-15,0 0-81 0,0 0-38 16,0 0 7-16,85-31 9 0,-43 26 3 16,6 1-9-16,4 0-10 0,-2 1 0 15,22-7-87-15,-15 2-930 0,-11-4-1298 0</inkml:trace>
  <inkml:trace contextRef="#ctx0" brushRef="#br0" timeOffset="97837.99">22369 14775 1196 0,'0'0'349'0,"0"0"-170"15,0 0-36-15,0 0 54 0,0 0 82 16,0 0-1-16,0 0-43 0,0 0-65 15,0 0-70-15,0 0-65 0,-40-5-35 16,45 5-1-16,7 0-28 0,5 0 27 0,5-2 1 16,5 0-1-16,7 2 2 0,2-2-4 15,-2 2-21-15,0 0 2 0,-5 0-9 16,-3 2-19-16,-6 2-393 0,-4 3-253 16,-4-1-644-16</inkml:trace>
  <inkml:trace contextRef="#ctx0" brushRef="#br0" timeOffset="97999.34">22444 14943 1664 0,'0'0'403'0,"0"0"-109"0,0 0-138 15,0 0 8-15,0 0 97 0,0 0 52 16,0 0-71-16,0 0-83 0,0 0-153 16,0 0-6-16,24-13-60 0,-1 6 9 15,2 0 13-15,4 1-3 0,-1 0-23 0,10-4-328 16,-9 0-431-16,-2 1-878 0</inkml:trace>
  <inkml:trace contextRef="#ctx0" brushRef="#br0" timeOffset="98617.66">23355 14422 1726 0,'0'0'240'15,"0"0"-133"-15,0 0 52 0,0 0-10 16,0 0 32-16,0 0-36 0,0 0-32 16,0 0-46-16,0 0-65 0,-65-38-1 0,39 45 32 15,-3 3-8-15,-4 1 4 0,1-1 6 16,3 4-9-16,3-1 0 0,4-1-4 15,4 1-9-15,5 0 2 0,5 1-15 16,2 1-2-16,5-1 2 0,1 1 16 16,6 2-14-16,6-1 17 0,5 1 7 15,7 1-1-15,7-2-6 0,1 0-3 16,4-2-4-16,0 0-12 0,-5-3-2 16,-3-2-11-16,-8-1 0 0,-4-1-9 15,-7-2-13-15,-3 1 0 0,-4 0-4 16,-2-3 7-16,-2 2 32 0,-5-1 13 0,-4-1 13 15,-3 3-7-15,-2-2 3 0,-4 1-19 16,0 2 0-16,-1-1-1 0,-1 1-1 16,1 1-1-16,2-1-1 0,1 0 0 15,1 2-3-15,7 0-21 0,0 1 6 0,5 0 3 16,2-1 13-16,3 2 0 16,0 1 2-16,4-2 1 0,8 1 13 0,0 2 9 15,6-1-9-15,3 1-10 0,-1-2-3 16,1 0-2-16,-3 0-20 0,-3 2-13 15,-7 0-20-15,-2-1-76 0,-6 2 31 16,-1-2 71-16,-7 2 18 0,-5 0 11 16,3-2 2-16,-3 0-2 0,5-1-2 15,0 0-1-15,5 0 3 0,3 0-19 16,1-1 19-16,9-1 12 0,4 0 11 16,3-1 28-16,7-1-51 0,-1-3-99 15,4 0-140-15,1-2-133 0,14-4-119 0,-7-6-550 16</inkml:trace>
  <inkml:trace contextRef="#ctx0" brushRef="#br0" timeOffset="99276.17">23919 14483 1679 0,'0'0'276'15,"0"0"-104"-15,0 0 3 0,0 0 32 16,0 0-71-16,0 0-49 0,0 0-26 0,36-49-61 16,-17 47-32-16,1-1 3 0,2 2 9 15,1 1 7-15,-1 0 11 0,-3 0-14 16,-2 0 0-16,-5 0-6 0,-5 0-4 16,-2 0-7-16,-3 1-5 0,-2 1-53 15,0 1-12-15,-3 0 103 0,-5-1 86 16,-4 4 46-16,-4-1-48 0,0 0-3 15,-4 3-17-15,0-1-12 0,-1 1-7 16,2-1 6-16,2 2-6 0,1 0-16 0,3 0-13 16,4 1-13-16,3 0-3 0,0 1 1 15,5 0 0-15,1 0 12 0,1 1 10 16,8 0 2-16,2 0 1 0,5 3-4 16,5-1-3-16,3 1-6 0,5-1-10 15,-1 2 13-15,2-2-16 0,-5-1-1 16,-2 0-2-16,-3-2-23 0,-5 0 14 15,-2 0-11-15,-1-2 20 0,-4 0 1 0,2-2 0 16,-2 3 2-16,2-3 0 0,-1 3 2 16,3-3 14-16,-3 2-16 0,4 1-1 15,-5-2 0-15,2 1-22 0,-5 0 1 16,0 0-4-16,-3 2 10 0,-2-1 0 0,0 0 15 16,-5 2 1-16,-3 0 16 0,-1 1-14 15,0-2 18-15,-3 1-17 0,3-1-1 16,-2 1-1-16,1 0 0 0,-1 1-1 15,0-1-1-15,-2 1-2 0,-3-1-312 16,-7 3-289-16,2-5-212 0</inkml:trace>
  <inkml:trace contextRef="#ctx0" brushRef="#br0" timeOffset="103508.19">21909 10353 479 0,'0'0'222'0,"0"0"-69"16,0 0-32-16,0 0-20 0,0 0 36 16,0 0 9-16,0 0-38 0,0 0-43 15,0 0-26-15,-10-10 0 0,10 10 3 0,-1 0 7 16,1 0 3-16,0 0 3 0,0-3-13 16,0 2-13-16,0-2-6 0,1 2 6 15,1-1-12-15,0 0-15 0,-1 2 21 0,-1 0 3 16,0 0-1-16,0 0 11 0,0 0 3 15,0 0 16-15,0 0 17 0,0 0 2 16,0 0-19-16,0 0-23 0,0 0-19 16,0 0-13-16,0 0-13 0,0 0-6 15,0 0-10-15,-1 0 0 0,-1 0 12 16,0 2-2-16,0 1 16 0,-1 0 2 16,1 0-1-16,-3 0-2 0,1 1 4 15,-1 0 0-15,-1 0 3 0,-4 1 9 16,3 0-12-16,-4 0 3 0,2 2-1 15,-1 0-1-15,2-2 2 0,-2 1 29 0,4-2-29 16,1 0 0-16,0-1-1 0,-1-1-1 16,3-2-1-16,0 1 0 0,1 0-2 15,0 0 0-15,0 0-21 0,0 0 4 16,-2 2-7-16,2-1-3 0,-1 0 9 16,1 1 1-16,0 0 19 0,0-1 1 15,0 0 15-15,-1 1 7 0,-1-3-7 0,2 2 10 16,0-2 0-16,1 2 9 0,0-2 14 15,0 0 22-15,0 0 0 0,1 1-22 16,-1-1-29-16,0 1-20 0,0 1-29 16,0-1-7-16,0-1 7 0,0 2 7 15,1-1 6-15,-1-1 3 0,1 0 9 0,-1 0 1 16,1 0 3-16,0 0 26 0,0 0 29 16,0 0 16-16,0 0-6 0,0 0-4 15,0 0-7-15,0 0-9 0,0 0-12 16,0 0-20-16,0 0-10 0,0 0 0 15,0 0 0-15,0 0-1 0,0 0-1 16,0 0 2-16,0 0 13 0,0 0 3 16,0 0 3-16,0 0 17 0,0 0 6 15,0 0 6-15,0 0-9 0,0 0-17 0,0 0-12 16,0 0-13-16,0 0 0 0,0 0-3 16,0 0-10-16,0 0 10 0,0 0-10 15,0 0 11-15,0 0 1 0,0 0 1 16,0 0 2-16,0 0 14 0,0 0 0 15,0 0 6-15,0 0-2 0,0 0-8 0,0 0-9 16,0 0-1-16,0 0-2 16,0 0-4-16,0 0-12 0,0 0 4 0,0 0-1 15,0 0 10-15,0 0-1 0,0 0-8 16,0 0 12-16,0 0 0 0,0 0 1 16,0 0 2-16,0 0 13 0,0 0 0 15,0 0-16-15,0 0 0 0,2 0-32 16,4 0-54-16,13-3-229 0,-2-2-481 15,2-6-1155-15</inkml:trace>
  <inkml:trace contextRef="#ctx0" brushRef="#br0" timeOffset="105031.28">24440 9896 417 0,'0'0'203'0,"0"0"-96"0,0 0 4 16,0 0 81-16,0 0 79 0,0 0-27 16,0 0-69-16,0 0-28 0,0 0-27 15,0 0-7-15,-34-3 20 0,31 2 19 16,-1-1-23-16,0 2-16 0,-3 0-22 16,2 0-27-16,-1 0-22 0,-4 0-13 15,0 0 10-15,-2 0-4 0,-1 0 10 0,-3 3 6 16,1-1 4-16,-2 1 5 0,4 1-2 15,-1-3-10-15,3 0-4 0,3 0-5 16,4 0 8-16,1-1-2 0,1 0-10 16,2 0-22-16,-2 0-13 0,2 0 0 0,0 0 0 15,3 0 3-15,5 0 79 0,9 0 4 16,6-4 2-16,9-2-15 0,5 0-23 16,9-6-25-16,1 1-12 0,3 0-12 15,0-1-1-15,-4 1 1 0,-4 3 1 16,-4 0-2-16,-7 2-2 0,-7 3-10 15,-6 1 8-15,-6 2-15 0,-2 0 4 16,-6-2-4-16,-2 2-3 0,-1 0 3 16,-1 0 19-16,0 0 0 0,0 0 16 15,0 0-1-15,-1 0 1 0,-2 0 3 0,-1 0 3 16,0 2-20-16,0-2-1 0,2 0-1 16,2 0-3-16,-1 0-19 0,1 2 6 15,0-2 4-15,0 0 12 0,0 0 1 16,0 0 2-16,0 0 13 0,0 0 3 15,0 0 3-15,0 0 3 0,0 0 3 16,0 0-3-16,0 0 6 0,0 0 20 0,0 0 0 16,0 0-17-16,0 0-18 0,0 0-13 15,0 0-2-15,0 0-1 0,0 0-1 16,0 0-1-16,0 0-11 0,0 0 11 16,0 0 0-16,0 0 0 0,0 0 1 15,0 0 1-15,0 0 1 0,0 0 2 16,0 0-1-16,0 0 1 0,0 0 10 0,0 0-11 15,0 0 0-15,0 0 1 0,0 0-1 16,0 0 0-16,0 0-2 0,0 0 0 16,0 0-1-16,0 0-2 0,0 0 0 15,0 0 0-15,0 0 0 0,0 0-10 16,0 0 13-16,0 0 1 0,0 0 2 16,0 0 10-16,0 0-11 0,0 0 10 15,0 0-9-15,0 0 10 0,0 0-11 16,0 0 1-16,0 0-2 0,0 0-1 15,0 0-2-15,0 0-10 0,0 0 10 0,0 0-1 16,0 0 1-16,0 0 2 16,0 0 2-16,0 0 14 0,0 0 0 0,0 0 2 15,0 0-2-15,0 0 0 0,0 0-1 16,0 0-13-16,0 0 1 0,0 0 0 0,0 0-1 16,0 0 1-16,0 0-2 0,0 0-1 15,0 0-2-15,0 0-11 0,0 0 10 16,0 0-10-16,0 0 10 0,0 0-9 15,0 0 10-15,0 0 0 0,0 0 1 16,0 0-1-16,0 0 1 0,0 0 1 16,0 0 1-16,0 0 0 0,0 0 1 15,0 0 1-15,0 0-2 0,0 0-1 16,0 0-1-16,0 0-2 0,0 0-10 16,0 0-2-16,0 0 2 0,0 0-2 15,0 0 2-15,0 0 10 0,0 0-9 0,0 0 8 16,0 0-8-16,0 0 0 0,0 0 8 15,0 0-17-15,0 0-18 0,0 3-256 16,0 1-86-16,0-1-321 0,-2-3-1063 16,4-10 862-16</inkml:trace>
  <inkml:trace contextRef="#ctx0" brushRef="#br0" timeOffset="107313.48">19563 8865 88 0,'0'0'320'0,"0"0"19"0,0 0-36 0,0 0-62 15,0 0-30-15,0 0-38 0,0 0-53 16,4-50 36-16,-4 46 16 0,0-4-13 16,0 2-27-16,0 1-25 0,0-2-23 15,0 3 16-15,0-1 3 0,0 1-32 0,0 2-10 16,0-3-33-16,0 5 11 0,-1-3-1 15,-2 0-15-15,1 0-12 0,-3 0-11 16,-2 3-23-16,0-3-9 0,-4 1 14 16,2-1 18-16,-3 0 3 0,1 0 10 15,-2-1 13-15,3-1-14 0,-2 1 8 16,3 0-1-16,-1 1-19 0,1-2 13 16,0 2-13-16,4-1-13 0,-2 1 13 15,-2 1-2-15,4 0-27 0,0 1 3 16,-3 1-19-16,0 0-9 0,0 0-1 15,-3 0 17-15,-3 2 9 0,1 3 16 0,-4 0-2 16,0 1 14-16,-1-1 1 0,2-1-2 16,1 2 2-16,0 1 0 0,2-4-1 15,4 2-3-15,1-1 2 0,1-2-1 16,3 1-16-16,0-1 3 0,-2 1-1 0,1 0 16 16,1-2 1-16,-3 5-2 0,-1-1 0 15,2 1 0-15,-1 2-14 0,-1-1 15 16,0-2-12-16,0 0-3 0,2-1 13 15,0 4 0-15,-3-1 3 0,3 0 15 16,-1 3 2-16,-2-2-5 0,0 1 14 16,0-1 0-16,2-1-24 0,0 3 14 15,-2-3-13-15,4 2 1 0,2 0 8 16,-1 0 1-16,0 0-9 0,1-2 12 16,1 2 0-16,-2-3 0 0,3 3 10 0,-1-2-10 15,0 1 3-15,1 0 0 0,-1 3 0 16,1-1 7-16,0 0-23 0,-1 2 13 15,2-1-13-15,0 1 14 0,0-1-15 16,0 1 10-16,4-1-10 0,-1 1 14 16,2 1-14-16,2 0 14 0,1 0-3 15,-1 0-1-15,3 1-8 0,0 0 18 0,1-2-19 16,-2 0 0-16,2-2 10 0,-2 1-13 16,1 0 1-16,0-1 1 0,-3-1 11 15,3 3 0-15,-1-3 0 0,1 2-1 16,-2-2-8-16,4-1 12 0,-2-1 3 15,2 0 10-15,2 0-4 0,-1-2-3 16,4 0 7-16,-1-2 12 0,1-1-2 16,0-2 11-16,0 0 4 0,2 0 7 15,-1 0-30-15,0 0-2 0,-1-3-7 16,1 0-6-16,-2-1-1 0,-1 2-2 0,0-2 0 16,2-1-1-16,-2 0 1 15,-2 0-10-15,2 1 13 0,1-2-4 0,-4 1-8 16,3-2 14-16,0 0-2 0,0-2 6 15,-3 1 3-15,4-2-6 0,-2 0-6 0,-1 1 9 16,2-1-3-16,-3-2 6 0,-1 1-6 16,0 0 21-16,-2 1-14 0,0-1 3 15,-2 0 14-15,-1-1-2 0,2 1-7 16,-3 0 3-16,0 0 4 0,0-2-1 16,1 1 13-16,-3-1 6 0,0-2-6 15,-2 1 18-15,1-1-13 0,-2 0 7 16,0-2-37-16,0 0 15 0,-2-1-3 15,-2-2-7-15,-1 1-7 0,-4-1-26 16,1 0 0-16,-6 1-2 0,-2-1-32 16,-4 5-9-16,-3-1-43 0,-3 4-3 0,-6 0-44 15,-22-2-304-15,4 4-836 0,2-1-1389 0</inkml:trace>
  <inkml:trace contextRef="#ctx0" brushRef="#br0" timeOffset="108607.28">19320 13748 1275 0,'0'0'253'0,"0"0"-93"0,0 0-46 15,0 0-20-15,0 0-13 0,0 0-3 16,0 0 16-16,0 0-3 0,0 0-14 0,-16-33-15 16,14 32-1-16,1 1-9 0,0-1 3 15,-2-1 3-15,0 2-13 0,-4-2-9 16,1 2-20-16,-1 0 0 0,-5 0-15 16,-1 4-1-16,-3 1 0 0,-5 2 2 0,-2 3 14 15,-4 2-3-15,-1 2-13 0,-3 1 16 16,1 5-3-16,-3 1 9 0,3 1 4 15,-2 3 13-15,5-1 9 0,2 2-22 16,6-1 12-16,4-2 7 0,6 2-26 16,4-2 4-16,5 0-22 0,5 3 31 15,5-1-19-15,9-1 22 0,3 1-17 16,3-4-17-16,6 0 14 0,1-3 10 16,5-3 1-16,2-3 3 0,5-3-10 15,3-1 6-15,2-5-2 0,0-3 5 0,3 0-9 16,-4-7-3-16,-2-2 7 0,-5-3 12 15,-8-2 12-15,-3-2-9 0,-7-3 16 16,-4-3 13-16,-4-1 9 0,-3-4 12 16,-2-2 0-16,-5 0-22 0,-4-3-7 15,-1-2-59-15,-4-2 23 0,-7 2-49 0,-4-2 20 16,-3 2-57-16,-7 5 10 0,-3 4-1 16,-8 11-50-16,-31 1-196 0,8 7-749 15,-1 0-1259-15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10-04T03:14:30.261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27990 9627 800 0,'0'0'524'15,"0"0"-358"-15,0 0-104 0,0 0 3 16,0 0 98-16,0 0 25 0,0 0-6 16,0 0-4-16,0 0 0 0,-5-8-43 0,5 8-51 15,0-2-13-15,0 2-3 16,0-2 5-16,0 2-5 0,0 0 2 0,0 0 1 15,0 0-7-15,0 0-10 0,0 0-19 16,0 0-9-16,-1-1-10 0,1 1-4 16,0 0 1-16,0 0-11 0,0 0-2 15,0 0-2-15,0 0 1 0,0 0 0 0,0 0 1 16,0 0 1-16,0 0 1 0,0 0 0 16,0 0 0-16,0 0-1 0,0 0 1 15,0 0-2-15,0 0-1 0,0 0-2 16,0 0 0-16,2 0 3 0,5 0 2 15,1 0 24-15,6-1 5 0,2 1 8 16,3 0-8-16,3 0-15 0,2 0-14 16,1 0 2-16,2 0 8 0,3 0 1 15,-1 0-13-15,3 0 1 0,-1 1-1 16,3 0 1-16,2 1 0 0,-2 0 2 0,1-2 10 16,2 0 0-16,-3 0 2 0,0 0-13 15,0 0 14-15,1-2-14 0,-4 0 11 16,2 0 12-16,-3 1 23 0,1 0-13 15,-2 0-13-15,0 1 0 0,-3 0-7 16,1 0 17-16,1 0 6 0,-2 0-16 0,-1 0-6 16,3 2-14-16,-2 0-1 0,0 1-1 15,3-1 2-15,0 1 10 0,-2-1 1 16,4 0 3-16,-1-1-13 0,4 2 12 16,-3-3-12-16,-1 0 16 0,1 0-16 15,-1-3 10-15,-5 3-11 0,4-1-1 16,-2 1 0-16,-3 0 0 0,1 0 0 15,0 0 2-15,-2 0 10 0,0 1-11 0,0 3 0 16,0-1 1-16,-2-1 13 0,1 1-15 16,0 0 12-16,2-1 0 0,-2 0 6 15,2 0-4-15,0-2 1 0,1 0-14 16,-1 1 1-16,0 0-1 0,-1-1 1 16,0 0-1-16,-1 0 1 0,-2 0-1 15,2 0 1-15,-1 0-2 0,-1 0-1 16,0 0 0-16,1 0 1 0,-1 0 2 0,2 0 0 15,0 0 0-15,-1 0 0 0,1 0 16 16,1 0-16-16,1 0-2 0,-2-1 0 16,1 0 2-16,-1-1 0 0,1 2-1 15,-4-2 1-15,3 2 0 0,0 0-2 16,-2 0 0-16,2 0-1 0,0 0 0 16,1 0 0-16,0 0 12 0,0 0-9 0,1 0-1 15,0 0 11-15,-2 0-12 0,1 0 1 16,0 0 10-16,0 0 1 0,-2 0-11 15,0 0 1-15,0-1 0 0,-2-1 0 16,1 1 10-16,-2 0-10 0,0 1 19 16,1 0-7-16,1 0-2 0,-2 0-1 15,1 0-9-15,-3 0 10 0,0 0 2 16,-5 0 7-16,2 1 9 0,-5 0 28 16,0-1 70-16,-3 0-39 0,-2 0-20 15,0 0-18-15,-1 0 4 0,-1 0 2 16,0 0 0-16,-1 0-3 0,0 0-15 0,0 0-7 15,0 0-5-15,0 0-13 0,0 0-12 16,0 0-2-16,0 0 1 0,0 0-2 16,0 0-35-16,-6 0-241 0,-12-10-270 15,-1-2-1079-15,-2 0-1042 0</inkml:trace>
  <inkml:trace contextRef="#ctx0" brushRef="#br0" timeOffset="3216.68">29978 11680 1317 0,'0'0'244'0,"0"0"-117"15,0 0-82-15,0 0 30 0,0 0 45 16,0 0 23-16,0 0 13 0,0 0-63 15,0 0-57-15,0 0-23 0,1-13 13 0,3 11 39 16,-2 1 22-16,0 1 6 0,-1-2 10 16,1 2 0-16,-1 0-3 0,-1-1-7 15,0 0-13-15,0 1-6 0,0 0-4 16,0 0-9-16,0 0-20 0,0 0-12 16,0 0-7-16,0 0-19 0,0 0 16 15,0 0-16-15,1 0 10 0,1 0-11 16,1 0 11-16,3 0 12 0,3 1 13 15,-1-1 0-15,4 1-3 0,3-1-6 16,0 2 2-16,2-2-2 0,5 0 9 16,3 0 3-16,4 0-4 0,8 0 4 0,4 0-3 15,4 0-6-15,15 0-11 0,14 0-17 16,10 0 14-16,0 0-14 0,-6 0-1 16,-12 0-1-16,-14 0-1 0,-11 0 1 15,-10 0-1-15,-1 0 1 0,1 0 1 16,4 0 0-16,0 0 0 0,-9-2 1 0,-3 1 21 15,-7-1 0-15,-6 2 1 0,-1 0 46 16,-4 0-16-16,-1 0 0 0,-3 0 15 16,0 0-33-16,-1 0-23 0,0 0-13 15,0 0 11-15,0 0 14 0,0 0 20 16,0 0-10-16,0 0-9 0,0-2-10 16,0 2-2-16,0 0-13 0,0 0 0 15,0 0 0-15,0 0 9 0,0 0-11 16,0 0-1-16,0 0-2 0,0 0-22 15,0 0-75-15,0 0-94 0,-2 0-154 16,-10-5-303-16,0 3-837 0,38 9-297 0</inkml:trace>
  <inkml:trace contextRef="#ctx0" brushRef="#br0" timeOffset="5248.96">29199 13055 496 0,'0'0'453'0,"0"0"-310"0,0 0-104 16,0 0 56-16,0 0 146 0,0 0-36 16,0 0-46-16,0 0-29 0,0 0 9 15,-15-5 1-15,14 5-53 0,1-1-45 16,0 1 0-16,0 0 3 0,0 0 1 16,0 0-11-16,0 0 13 0,0 0 11 0,0 0-1 15,0 0-10-15,0 0 3 0,0 0 11 16,0 0 21-16,0 0 10 0,0 0-6 15,0 0-14-15,0 0-22 0,0 0-6 16,0 0-7-16,0 0-12 0,0 0-7 16,0 0-17-16,0 0-2 0,0 0 0 0,0 1-16 15,2 2 16-15,5-1 16 0,-2 2 3 16,2 2 3-16,4 1 0 0,-1-2 1 16,4 2 2-16,-1-1-6 0,0 3-3 15,3-3-3-15,-1 2 3 0,1-3-4 16,-3 0 4-16,3-2 0 0,-3 1-4 15,-1-4 11-15,4 2-4 0,-1-1 9 16,3 0 7-16,3 0 12 0,1-1-3 0,4 0 0 16,4 0-9-16,2 0 0 0,5 0-14 15,1 0-18-15,3 0 15 0,2 2-5 16,1 0-1-16,3 1 1 0,3-2 6 16,-1 3-16-16,4-3 9 0,-2 3-8 15,3-1-2-15,1-1 14 0,6 3-14 16,-8-3 2-16,1-1 11 0,1 1-15 15,-10 0 3-15,4-1 1 0,0 1-2 16,-6 0 10-16,-2 0-12 0,-5 0 3 0,-5-1 19 16,-2 1-6-16,-4 0-4 0,-3 0 4 15,-1-1 2-15,-2 0-14 0,-2-1 14 16,0 0-5-16,-5 0 2 0,1 0 4 16,-4 0 12-16,1 0 3 0,-4 0 7 15,1 0 42-15,-1-2 10 0,-2 1-40 16,-1 0-23-16,-2-1-11 0,0 0-7 0,0 2-9 15,-1 0 13-15,0-1-15 0,0 1 1 16,0-2-2-16,0 2-22 0,-5-2-154 16,-6 0-184-16,-17-3-399 0,2 2-843 15</inkml:trace>
  <inkml:trace contextRef="#ctx0" brushRef="#br0" timeOffset="5916.22">29312 13145 650 0,'0'0'977'0,"0"0"-788"16,0 0-157-16,0 0-19 0,0 0 33 0,0 0 83 15,0 0 34-15,0 0-8 0,0 0-42 16,0 0-39-16,0 0-38 0,-5 0-7 16,5 0 10-16,0 0 54 0,1 0 39 15,6 2 25-15,-1-2 13 0,6 0-20 16,2 1-17-16,6 1-6 0,8-2-22 15,3 0-8-15,10 0-5 0,6-2-17 16,16 1-28-16,19 1 7 0,21 0-1 16,9 0-3-16,0 1-12 0,-9 5-23 15,-12-1-15-15,-1 0 0 0,-6 0-3 16,-5-2 2-16,-9-1 1 0,-7 0 1 0,-12-2 12 16,-13 0-1-16,-12 2-11 0,-5-2 0 15,0 0 1-15,1 0-1 0,-2 0-1 16,-4 0 0-16,-7 0 2 0,0 0 14 15,-5 0-1-15,-3 0-12 0,0 0 13 16,0 0-13-16,-1 0 13 0,0 0-13 0,0 0 0 16,0-2 9-16,0 2-11 0,0 0-1 15,0 0 1-15,0 0-1 0,0 0-1 16,0 0-2-16,0-2-106 0,-1 0-154 16,-9-6-191-16,-1-1-676 0,1 1-1102 0,42 39 2073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7T11:42:52.157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4116 8736 684 0,'0'0'283'0,"0"0"-156"0,0 0-58 0,0 0 58 16,0 0-43-16,0 0 134 0,0 0-218 15,0 0 88-15,0 0 162 0,54-23 7 16,-54 23-102-16,0-2-55 0,0 2-100 16,-2 0-22-16,-2 0-4 0,3 0 6 15,0 0 17-15,1 0-13 0,0 0-10 16,0 0-10-16,0 0 1 0,0 0-17 15,0 0-3-15,0 0 15 0,0 1 40 0,0 0 71 16,0-1 10-16,0 0 7 0,0 0-7 16,0 0-10-16,0 0-16 0,0 0-20 15,0 1-22-15,0 0-13 0,0-1-3 16,0 0-11-16,1 1 14 0,4 0 22 16,2 0-6-16,-1 0-3 0,4 1 0 15,-2-1-12-15,5 1-1 0,-3-2-1 0,1 2-1 16,0 0-20-16,0 1 9 0,-2 0 13 15,4-1 14-15,0 1 5 0,0-2 4 16,3 3-11-16,1-2-9 0,1 1 13 16,4-2-14-16,1 0 11 0,2-1 8 15,3 2-21-15,-1-2 0 0,0 0-2 16,4 0 0-16,-1 0 2 0,1 0 22 16,-2 0 30-16,2 3-20 0,-4-3 0 15,0 1 10-15,1 1-3 0,-2 0 5 0,-1-2-11 16,4 0-14-16,-1 0-3 15,4 0 13-15,1 0-10 0,4-2-16 0,2-1 13 16,4 0-13-16,0 1-1 0,1-1 21 16,-2 0-21-16,-1 0-1 0,-2 0 1 15,-3 0-2-15,-3 3-2 0,-6 0 0 0,-3 0-14 16,-4 0 13-16,0 0-1 0,-3 3 1 16,2-3 3-16,1 0 12 0,0 0 10 15,3 0-3-15,2 0-3 0,2 0-15 16,0-3 3-16,2 3-4 0,1-3 2 15,-2 1-2-15,1 2-2 0,-4 0 2 16,-1 0 0-16,-2 0-2 0,-2 2-14 16,-2 1 12-16,-1 0-21 0,-2 0 22 15,-1 0 2-15,1 0 1 0,2 0 2 16,0-1 10-16,3-2 8 0,3 0 8 16,3 0-15-16,5 0 0 0,0 0-10 15,6-2 9-15,0-2-12 0,2 1 0 0,1-1-2 16,-2 3-1-16,-3-2 0 0,-1 3-9 15,-1 0 8-15,-5 0 1 0,-2 0 0 16,-2 0 0-16,-1 0-16 0,-3 0 6 0,0 0 12 16,-1 3 1-16,1-3 19 0,5 0-3 15,0 0 0-15,3-3 0 0,4 1-3 16,2-4-12-16,-1 2-1 0,4 0 0 16,-1-1-1-16,1 1-1 0,-3 3-2 15,0-2 1-15,-3 2-10 0,1 0 12 16,-5 1 1-16,1 0 13 0,-3 0-11 15,-2 1 1-15,1 0 10 0,0-1-10 16,0 0 17-16,0 0-17 0,-1 0 0 16,2-1 19-16,1-1-22 0,3-1 1 0,-1 0-1 15,4 0-1-15,-2 3-1 0,2-2 1 16,-3-1-2-16,2 3 1 0,-3 0-1 16,0 0-10-16,-3 0 11 0,-1 0 0 15,-2 0-2-15,0 0 2 0,0 0 2 16,0 3 2-16,0-3 14 0,4 0-14 0,-1 0 14 15,2 0-14-15,3-3 1 0,0 3-1 16,3 0-2-16,-1-2-1 0,3 2 0 16,0-2-2-16,-1 1-12 0,-2 0 15 15,0-1-1-15,-2 2 1 0,0-1 1 16,-3 1-1-16,-1 0 3 0,1-3 0 16,-2 1 0-16,-1 0 0 0,1-1-1 15,3 1 1-15,-1 0-3 0,0 1-2 16,4 0 0-16,-1 0-1 0,4 1 0 15,0 0-10-15,-1 0 11 0,4 0-11 0,-1 0 11 16,0 1-1-16,-3 1 0 0,1 0 1 16,-3 0 0-16,0 1 2 0,-3-1 1 15,1 0 0-15,-3 1-1 0,-1-3 1 16,-1 2 1-16,1-1-2 0,-1 3 1 16,1-2-1-16,1-2 1 0,3 5 2 15,-1-5 10-15,3 2 3 0,-2-1 3 0,2 1-17 16,-1 0 11-16,1 0-10 0,-1 0 0 15,1-1 13-15,-2-1-14 0,3 3 14 16,-3-3-13-16,3 0 1 0,-3 0 8 16,2 0 1-16,-1 0-10 0,1 0 13 15,-1 0-16-15,2 0 1 0,-2 0 1 16,4 0 11-16,-2 0-10 0,2 0 10 16,1 0 0-16,-2 1-13 0,2 0 1 15,2 0 0-15,-1 1 0 0,-1-1 11 16,2 0 4-16,0 1-13 0,1-1-1 15,-1 1 1-15,-2 0-2 0,0-2 1 0,1 2 0 16,0 1-1-16,-3 0 1 0,2-1 0 16,-1 0 0-16,-1-2 2 0,2 0 8 15,0 3-12-15,2-2-1 0,-2 1 0 16,1 1-2-16,0-1 1 0,-2 1 2 16,-1-2 0-16,0 1-1 0,-2-2 0 15,0 3 0-15,-3-2 1 0,1 1 0 0,-3 0 0 16,0-2 0-16,1 0 1 0,-2 0 0 15,1 0-1-15,-1 0-2 0,3 0-2 16,0 0 2-16,3 0 0 0,-1 0 2 16,4-1-1-16,-1 0-1 0,3 0-1 15,1 0 2-15,0 1 0 0,0 0-12 16,0 0 12-16,-2 0 1 0,0 2-1 16,-4 0-2-16,0-1 2 0,-3 0 1 0,1-1 0 15,-2 0 0-15,1 0 0 0,3 0-11 16,-1 0 8-16,3-4-10 0,0 1 1 15,-1 0 9-15,2-1 1 0,0 0 1 16,-2 1-1-16,3 0 1 0,-1 0-2 0,0 3 0 16,3 0-13-16,-2 0 13 15,-2 0-16-15,1 0 3 0,-1 4 15 16,-3-3 1-16,2 1 1 0,-3-1 2 16,3-1 13-16,-2 0-13 0,4 0 10 0,0 0-11 15,1-2 1-15,3-1 0 0,1-2 10 16,1-1-11-16,4 2-2 0,-2 0-1 15,3 1-12-15,0-1 10 0,-2 3-9 16,-1 0 12-16,-1 1 3 0,-1 0 19 0,-2 0 10 16,-1-1-7-16,-3-2-6 0,2 2 0 15,1-3 6-15,-1-1 20 0,-2 3-17 16,1-3-6-16,-1-1-6 0,-3 3-3 16,2-3-12-16,-2 0 0 0,1 2 2 15,-2 0 0-15,3 2-3 0,-3 0 0 16,-1 1 0-16,-2 0-1 0,0 0 1 15,-3 1-1-15,-3 0 1 0,-2 0 0 16,-1 0 1-16,-4 0 12 0,2 0-13 16,-3 0 12-16,-1 0 17 0,-1 0 2 0,-3 0-6 15,3 0-6-15,-5 0-18 0,1 0-1 16,0 0-3-16,-1 0 0 0,0 0 0 16,0 1 2-16,-2-1 1 0,0 0 19 15,-2 0 18-15,1 0 42 0,0 0 53 0,0 0 2 16,-1 0-53-16,-1 0-28 0,0 0-19 15,0 0-12-15,-1-2-10 0,0 0-12 16,0-2-11-16,-14-6-107 0,-1 2-412 16,-5-6-1357-16</inkml:trace>
  <inkml:trace contextRef="#ctx0" brushRef="#br0" timeOffset="6350.92">8378 10077 114 0,'0'0'525'15,"0"0"-192"-15,0 0-128 0,0 0-16 16,0 0-40-16,0 0-25 0,0 0 45 16,0 0-36-16,0 0-26 0,0 0-35 15,-12-13-14-15,11 13-19 0,1 0-39 16,0 0-18-16,0 0-2 0,0 0 18 0,0 0 2 15,0 0 36-15,0 0 22 0,0 0 0 16,0 0-13-16,0 0-9 0,0 0-13 16,0 0-10-16,0 0-10 0,0 0-3 15,0 0-12-15,0 0-24 0,0 0-12 16,0 0-4-16,0 0-3 0,1 0 26 16,4 2 29-16,3 0 13 0,0 1 6 0,5-2 10 15,2 1 13-15,0-2-6 0,3 0 3 16,3 0-13-16,0 0-7 0,1 0-19 15,0 0 0-15,3 0 2 0,-1 0 21 16,1 0-22-16,-1 2 0 0,3-1 1 16,1 1 21-16,-1 0-7 0,4-1 26 0,0 0 10 15,2-1-17-15,1 0-12 16,0 0-20-16,2 0 20 0,1 0-11 16,-1-2 17-16,0 2 7 0,1 0-20 0,3 0-13 15,-2 0-2-15,2 0 12 0,1 0 3 16,-1 3 0-16,1-1-14 0,1 1 2 15,-2-3-1-15,1 2-1 0,-1-2 0 16,-2 0-1-16,-3 0 1 0,-5 0 0 16,-1-4 18-16,-4 0-18 0,-3 0 14 15,-2 0-13-15,0 1 0 0,0 0 1 16,0 2 18-16,1-3-22 0,2 2 0 16,0 0-3-16,2-1-16 0,3 3 15 0,-1 0-8 15,-1 0 12-15,2 0 1 0,-2 0 2 16,-1 3 13-16,-3-3 26 0,0 0-4 15,-1 0-9-15,-3 0-3 0,0 0-7 16,-1 0 0-16,1 0-6 0,-1 0-12 0,0 0-1 16,1 0-2-16,1 0 0 0,5 0-11 15,-1 0 12-15,2 0-2 0,-1 0 1 16,1 0 2-16,1 0 1 0,-2 0 0 16,-1 0 1-16,-2 0 17 0,1 0 0 15,-2 0 23-15,0 0-13 0,1-3-17 16,0 2-10-16,2 0 2 0,-2 0-2 15,2 1-2-15,2 0-1 0,-1 0 0 16,-2 0-1-16,1 0-2 0,-1 0-8 16,1 0 9-16,-1 0 0 0,1 1-10 15,1 0 10-15,0 0 3 0,-1-1 2 0,-1 3 2 16,1-3-2-16,0 0 0 0,-1 0 11 16,0 0-12-16,3 0 2 0,-1 0-1 15,1 0-2-15,-1 0 0 0,4 0-3 0,-1 0-10 16,0 2 12-16,3-2 1 15,-2 2 0-15,2-2 0 0,-2 0 1 0,-1 0 12 16,3 0-12-16,-3 0 15 0,0 0-13 16,2 0 10-16,-4 0-10 0,4-2 10 15,-2 2 9-15,0-2 4 0,3 2-23 16,-2 0 10-16,0 0-11 0,2 0-2 16,-4 0-1-16,0 0 1 0,-1 0 2 15,-4 0 11-15,-2 0-10 0,-5 0 13 16,0 0 22-16,-3 0 16 0,-3 0-13 15,0 0 7-15,0 0 6 0,-2 0-7 16,-2 0-9-16,2 0-12 0,-1 0-4 0,0 0-19 16,-2 0 10-16,1 0-11 0,1 0 10 15,-2 0 1-15,-1 0 6 0,0 0 6 16,-1-2 13-16,0 2 9 0,-1-1 16 16,1 1 25-16,-1 0 10 0,0 0-20 0,1 0-28 15,-1-1-19-15,0-1-13 16,0 1-18-16,0 0-12 0,0-1-13 0,-3-1-44 15,-14-1-314-15,0-2-422 0,-3 0-1122 16</inkml:trace>
  <inkml:trace contextRef="#ctx0" brushRef="#br0" timeOffset="8530.12">9696 9927 104 0,'0'0'542'0,"0"0"-357"0,0 0-74 16,0 0 0-16,0 0 65 0,0 0 52 16,0 0 9-16,0 0-16 0,0 0-23 15,0 0-42-15,-24 0-24 0,24 0 7 16,0 0-19-16,0-1-40 0,0-1-22 16,0 0 10-16,0 1 2 0,0-1 1 0,0 0-23 15,0 0-13-15,-2-1-9 0,-2 1 0 16,2 2 2-16,0-2-9 0,0 0 4 15,0 0 2-15,1-2 11 0,0 1 5 16,0-2-3-16,-2-2-3 0,3 0-9 16,-1 0 5-16,1-3 11 0,-1 1-1 15,-1-1-6-15,0-2-10 0,0 0-3 16,-2 0 10-16,-1-2-13 0,-1 1 10 16,1-2-1-16,1-1-28 0,-1 1 19 15,0-3-16-15,1 0-2 0,2-1 2 16,1-1-3-16,1-1-10 0,0 1 9 15,0 0 1-15,0-1 0 0,0 1 0 0,0 0 3 16,-1 1 14-16,-3 0-17 0,-2 0 0 16,0 0 0-16,1-1 12 0,-5 3-12 15,3-2-2-15,0 1-9 0,-1 2 11 16,1 2 0-16,2-1-14 0,-2 3 12 0,4 1 2 16,0 0-1-16,1 3-11 0,0-1 9 15,0 5 3-15,0-1-1 0,1 2-1 16,0 1-14-16,0 0 3 0,-1 1 1 15,1 0-4-15,0 0-6 0,0 0-4 16,0 1-2-16,0 0-4 0,0 0 1 16,0 0 12-16,0 0 6 0,0 0 13 15,0 0 15-15,0 0 4 0,-1-1 3 16,1 0 3-16,-2 0-3 0,0-1 4 16,0 1-7-16,0 0-7 0,0-1-11 15,0-2 2-15,-1 1-3 0,-3 0-13 16,2 1-3-16,-1 0-6 0,-4-1 9 0,3 0 13 15,0 1 0-15,-2-2 13 0,3 1 6 16,0-1-16-16,-1 2 19 0,3-2-19 16,-3 1 0-16,0-1-2 0,1 2-1 0,-1-2-13 15,-3 1 10-15,3-2-16 0,-4 2 3 16,1-2 3-16,-5 1 11 0,0-1-8 16,-1 0 10-16,-3 0 1 0,-1 0-1 15,-3-2 0-15,-3 2-1 0,1 0 0 16,-2-1-12-16,0 0 12 0,0 3-1 15,1-2 2-15,-1 1 0 0,2-1 0 16,1 0-1-16,-1 1-2 0,1 1-1 16,-3-1-11-16,2 3 11 0,-1-3 1 15,-3 2-9-15,1 1 12 0,-3-1 0 16,0-1-4-16,-3 3-15 0,0 0 0 0,-1 3 16 16,-2-1-10-16,2 2 1 0,4 0 11 15,0 0-2-15,5-1 2 0,1 0 1 16,1 1 1-16,0-1 3 0,3 1 8 15,1-1-9-15,0-1 1 0,0-1 15 16,1 0-17-16,1 0 1 0,0-1-1 16,1 1 0-16,1 0-2 0,0 0 0 0,5 0-2 15,-2 2-1-15,4-2-10 16,-1-1 1-16,2 2 8 0,-1-1-8 0,3 1 10 16,0-1-2-16,-2-1 1 0,4 2 0 15,1-2 2-15,1 1 1 0,0-1 1 16,1 2 0-16,0-2 0 0,0 0 0 15,0 0 1-15,1 0-2 0,0 0-1 16,-1 2-12-16,1-2-9 0,0 0-16 16,0 0 3-16,0 0 10 0,0 0 9 15,0 0 13-15,0 0 3 0,0 0 4 0,-2 0 21 16,2 0 1-16,-1 0-1 0,1 0-6 16,-1 0 0-16,0 0-6 0,0 0-13 15,-1 0-13-15,1 3-9 0,0-3-7 16,-1 2 1-16,1 0-4 0,0 0 10 15,1 0-7-15,-1-1 13 0,1 2 3 0,0-1 11 16,0-1-11-16,-1 3 13 0,1-2-1 16,-1 1 0-16,1-1 1 0,-1 1 3 15,0 0 13-15,0 2 3 0,0-1 0 16,-2 2-16-16,1 2-2 0,0-1 15 16,1 3-15-16,0 1-1 0,1 0 0 15,0 1-3-15,0 3 3 0,0 1 25 16,3 2-25-16,3 3 21 0,-1 0-20 15,-1 4 0-15,2 2 28 0,-2 2-10 16,0 4-19-16,-3 0 2 0,0 5 33 0,-1 1-34 16,0 2 22-16,0 2-22 0,-1-1 30 15,0-2-15-15,1-1-14 0,0-6 18 16,1 0-18-16,3 0 23 0,1-3-24 16,0 1 18-16,3-4-19 0,-3-3-1 0,1 0 1 15,1-5 16-15,-1-2-16 16,0-2 13-16,1-2-10 0,-2-3 9 0,-1 1-12 15,0-3 2-15,3 1 0 0,-3-2-2 16,-1-2 1-16,0 1 2 0,-1-3 9 16,0 2-8-16,0-4 8 0,-1 1-9 15,1-2 13-15,-2 0 3 0,0 0 7 16,0 0 2-16,0 0 0 0,0 0-6 16,0 0-6-16,0 0-13 0,0 0-1 0,0 0 0 15,0 0-2-15,0 0-2 0,0 2-13 16,0-2 2-16,0 0-3 0,0 0 4 15,0 0 9-15,1 0-1 0,-1 0 4 16,1 0 0-16,-1 0 4 0,0 0 8 16,1 0 1-16,-1 0-1 0,1 0 4 15,-1 0-3-15,0 0-10 0,0 0 13 16,0 0-15-16,0 0 1 0,0 0-2 0,0 0-2 16,0 0 0-16,0 0-11 0,0 0 10 15,1 0-13-15,1 0 3 16,0 0 11-16,2 0 2 0,0-2 1 0,2 1 3 15,0-1-1-15,1 2 9 0,5-2-10 16,1-2 2-16,5 0-2 0,8-2-2 16,6 0-1-16,11-3-2 0,19 1-9 0,23-2 11 15,20 1-15-15,5-1 0 0,-25 3-329 16,-24-2-901-16</inkml:trace>
  <inkml:trace contextRef="#ctx0" brushRef="#br0" timeOffset="21591.62">7016 11326 235 0,'0'0'231'0,"0"0"-126"0,0 0-4 16,0 0 29-16,0 0 17 0,0 0-7 15,0 0-33-15,0 0-32 0,0 0-42 16,-2-5-17-16,2 5-15 0,0 0 12 16,0 0 10-16,0 0 32 0,0 0 49 15,0 0 14-15,0-2-11 0,0 1-6 16,0 1-7-16,0 0-13 0,0 0 3 0,0-3-16 16,0 3-16-16,0-1-10 0,0 0-19 15,0 1-20-15,0 0-3 0,0-2-3 16,0 2-20-16,0 0-16 0,0 0-16 15,0 0-13-15,0 0 3 0,0 0 7 0,0 0 13 16,0 0 42-16,2 0 3 16,1 0 17-16,0 0 2 0,-1 0 4 0,3 0 6 15,0 0-3-15,0 0-7 0,0 0-2 16,1 0-17-16,4 0 0 0,-3-1-23 16,3 1 7-16,-2-2 12 0,5 2 4 15,-4-1 4-15,5 0-1 0,-3-1 20 16,1 1-7-16,3-1-3 0,-2 2 3 15,3-3 0-15,0 2 0 0,1-2-12 16,0 1-2-16,-1-1-2 0,2 1-1 16,0 1-2-16,0-1-14 0,0 2-2 0,1-2-14 15,0 2 11-15,-1 0 21 0,1 0 1 16,-1 0 2-16,-2 0-1 0,2 0 35 16,-1 0-20-16,0-1 7 0,-1 0-11 15,-1 0 18-15,0-3-8 0,3 1 1 16,0 0-10-16,1 1-13 0,2-1-1 15,0 0-19-15,1 0-5 0,2 0 21 16,1 1-15-16,3 0-4 0,-3 2 21 0,3 0-21 16,0 0 4-16,-1 0 19 0,-1-1 1 15,1 1 0-15,-2-1 2 0,-3 0 13 16,0 1-13-16,-1-1-2 0,-1 1 2 16,0-1 13-16,0-1-15 0,1 1 12 15,-1 1-12-15,2-3-1 0,1 2-1 16,-2 0-12-16,3-1 0 0,-1 2 12 15,-1-1-12-15,-2 1 12 0,1 0-2 16,-1 0-10-16,-2 0 10 0,1 0-10 0,-3 0 0 16,2 0 9-16,1 0-7 0,-1 0 11 15,2 1 1-15,0-1 15 0,0 2-14 16,1-1-1-16,1-1-1 0,-1 0 13 16,0 0 55-16,0 0-6 0,-1 0-33 15,-1 0-6-15,1 0-20 0,-2 0 13 16,0 0-15-16,-1 0 2 0,1 0-3 15,-3 1 1-15,4 2 2 0,0-2 10 16,1 2-12-16,1-1 18 0,1 0 4 0,1-2-10 16,1 2-10-16,0 0 0 0,-1 0 42 15,0-1-9-15,-2 1-17 0,0 0-15 16,0 0 8-16,-3 0-10 0,1 0 10 16,0-1 1-16,-1 2-10 0,1 0 16 15,0-2-17-15,2 1 17 0,0 0-6 16,2 0-12-16,-2 0 1 0,1-1 10 0,-1 0-11 15,-1 0 12-15,0 1-12 0,-2 1-1 16,-1-3 0-16,-2 1 0 0,0 1 2 16,2-1-2-16,0 0 2 0,2 0 1 15,1-1 0-15,1 3-2 0,3-3 2 16,0 3 1-16,1 0-2 0,0 0 11 0,-1-2-10 16,-1 2 0-16,-1 1-1 15,-3-4 1-15,1 3-2 0,-1-2 1 0,0 1 1 16,0-1 0-16,1 0 13 0,-1 1-12 15,2-2-2-15,1 2-1 0,1-2 1 16,2 2-2-16,3-1 0 0,0 1 1 16,0-1 0-16,1 0 0 0,-2 0-1 15,-3 0-1-15,-2-1 0 0,-2 1-2 0,-4 2-10 16,0-2 11-16,-5 2-11 0,0-3 0 16,-3 3 0-16,0-3-3 0,-2 2 3 15,2-1 13-15,0 1 2 0,-2 0 1 16,2-2 1-16,0 2 15 0,-1 0 0 15,1-2-15-15,-1 1 12 0,1-1 0 16,0 0-3-16,-1 0 3 0,1 0-3 16,1 0 6-16,-3-1 3 0,2-1-9 0,-2 0 3 15,0 0-12-15,-1 1 9 16,0 0-1-16,-3-1-8 0,0 1 15 0,0 1 39 16,-2 0-10-16,0 0-10 0,0 0-9 15,0-2-27-15,1 1-2 0,-1 1-22 16,0 0-13-16,1 0-7 0,0 0 0 0,1 0 10 15,0 0 16-15,3 0 15 16,-3 0 1-16,0 0 1 0,-1 0 12 0,0 0 0 16,0 0 3-16,-1 0 6 0,0 0 10 15,0 0 7-15,0 0 15 0,0 0 7 16,0 0-3-16,0 0 3 0,0 0-7 16,0 0-12-16,0 0-17 0,0 0-22 15,0 0-3-15,0 0-1 0,0 0-2 16,0 0-10-16,0 0 10 0,0 0-160 15,0-4-164-15,0 1-394 0,-1-4-836 0,2 21 1027 16</inkml:trace>
  <inkml:trace contextRef="#ctx0" brushRef="#br0" timeOffset="23080.04">12767 11268 917 0,'0'0'157'0,"0"0"-79"15,0 0-3-15,0 0 35 0,0 0 27 16,0 0 3-16,0 0-26 0,0 0-10 0,0 0-20 16,0-4-22-16,0 4-20 0,0 0-6 15,0 0-4-15,0-1 10 0,1 0 4 16,0 1-7-16,0 0-7 15,1 0 0-15,1 0-2 0,-2-1-1 0,1 0-7 16,0 1-9-16,3 0 4 0,-2 0-5 16,1 0 8-16,2 0 15 0,3 0-2 0,0 0-4 15,5 0 6-15,-1-2-6 0,6 1 0 16,1-1-3-16,3-2-13 0,4 2 0 16,0-1 0-16,4 0-10 0,0-1 13 15,4 1-13-15,2 0 17 0,4-1-18 16,3 3 24-16,4-1-26 0,11-2 0 15,15 3-13-15,13-2 13 0,5-1 1 16,-7 1-1-16,-10-1 2 0,-10 0 17 16,-4-1-15-16,-12 1-2 0,-9 1-1 0,-9 1-1 15,-2-2 0-15,5 1 1 0,3 1 0 16,6-2 0-16,-6 1-1 0,2 1-1 16,-3-1 1-16,-2 3 1 0,-4 0 28 15,-1-3-27-15,-6 3 0 0,-5 0 21 16,-4-1 6-16,-3 1 0 0,-5 0 3 15,0 0 6-15,-2 0 17 0,-2 0 9 0,-1-1 22 16,0 1 7-16,-1-1-10 0,1 0-10 16,-1 0-12-16,0 0-14 0,1 0-15 15,0 0-10-15,-1 0-20 0,1-1-1 16,0 1 1-16,0-4-1 0,-1 4-1 16,1 0-3-16,-1 0-13 0,0 0-3 15,0 0-3-15,0 1-10 0,-13-1-219 16,-1-1-401-16,-5 1-997 0,61 19 721 0</inkml:trace>
  <inkml:trace contextRef="#ctx0" brushRef="#br0" timeOffset="47176.16">12555 9602 39 0,'0'0'675'16,"0"0"-470"-16,0 0-120 0,0 0 6 16,0 0 46-16,0 0-3 0,0 0 19 15,0 0-13-15,0 0-14 0,0 0-25 16,-6-26-10-16,6 25-7 0,0 1-6 16,0-1-7-16,-1 0 1 0,0 1-11 15,0-2-6-15,1 2 10 0,-1 0-1 16,0-2-12-16,0 2-23 0,0 0-27 0,0 0-2 15,-2 0-13-15,2 0-6 0,0 0-7 16,0 0 23-16,0 0-10 0,0-1 10 16,1 1 3-16,0 0 0 0,0 0 13 15,0 0 0-15,0 0-11 0,0 0 11 16,0 0 0-16,0 0-1 0,0 0-8 0,0 0-2 16,5 0-2-16,4 0 26 0,6 0 12 15,1 0 4-15,9-1-29 0,4-2-13 16,5 1-2-16,7 1 0 0,4-1-1 15,14-1-1-15,11-1 4 0,13-1 0 16,1 2 0-16,-10-1 13 0,-16 3-11 16,-20-3 11-16,-10 2-11 0,-1 1 2 15,0-1-2-15,2-1-1 0,4 1-1 16,-6 0 0-16,-4 1-2 0,-5-1 0 16,-2 1 2-16,-8 0 1 0,-1 1 18 15,-3 0 4-15,-3 0 15 0,0 0 20 0,-1 0 99 16,0-1 16-16,0-1-71 0,0 2-102 15,0-2 0-15,0 2-3 0,-1-2-16 16,1 2 3-16,0-1 0 0,0 1-6 16,0 0-1-16,0 0 1 0,0 0 9 0,0 0 13 15,0 0 0-15,0 0 13 0,0 0-13 16,-1 0-14-16,-2 0-159 16,0 0-135-16,-9 0-216 0,3 0-275 0,37 0-579 15</inkml:trace>
  <inkml:trace contextRef="#ctx0" brushRef="#br0" timeOffset="47832.87">13262 9358 754 0,'0'0'202'0,"0"0"-55"0,0 0-40 16,0 0 14-16,0 0 29 0,0 0 9 16,0 0-13-16,0 0-16 0,0 0-39 0,0 0-49 15,-5-7-42-15,5 7-22 0,0 0-8 16,0 2 30-16,0-2 20 0,3 4 32 16,1 0-7-16,3 2-12 0,4 0-4 15,1 3 13-15,3-2 13 0,6 1 3 16,6-1-9-16,1 0-7 0,4 1-19 15,0-3 2-15,0 2-5 0,-4-3 2 0,-3 1-18 16,-4-3 12-16,-6 0-16 0,-3 0-4 16,-4-1-8-16,-3-1-1 0,-1 1 10 15,-3-1 0-15,0 0 0 0,-1 0 2 16,0 0 1-16,0 1 0 0,0-1 0 16,-2 2-16-16,-4 0-10 0,0 2 0 15,-3 1 26-15,-2 2 23 0,-3 1-7 0,3 1-3 16,-4 3 3-16,0-1-2 0,3 2-13 15,-4 0-1-15,1-1 16 0,0 2-14 16,2-1 27-16,-3 1-9 0,3-4 2 16,1 0-2-16,-1-1 12 0,5-2-3 15,-3-1 13-15,6-2-20 0,1 1-2 16,1-3-1-16,-1 0-3 0,3-1 0 16,1-1 7-16,-1 0-1 0,1 0 7 15,0 0 3-15,0 0-3 0,0 0-6 0,0 0-23 16,0 0-48-16,0 0-271 0,7-5-238 15,-1 0-768-15</inkml:trace>
  <inkml:trace contextRef="#ctx0" brushRef="#br0" timeOffset="48708.47">14239 9407 740 0,'0'0'215'0,"0"0"-81"15,0 0 52-15,0 0 28 0,0 0-54 16,0 0-17-16,0 0-33 0,0 0-12 15,0 0-4-15,-57-36-29 0,51 36-33 16,-1 1-16-16,-3 4 7 0,2 0 16 16,-2 3 9-16,1 4 10 0,-4 1-19 0,4 1 7 15,-2 2 15-15,4 1 3 16,1-1-5-16,1 0-5 0,4-1-2 0,1-1-20 16,3 2 3-16,8-4-9 0,4-1-3 15,3 0 15-15,5-3 1 0,4-1 12 16,2-2-9-16,2-5 6 0,-2 0-13 0,-1-3 0 15,-5-6 13-15,-5-3 19 0,-5 0 10 16,-3-3-20-16,-6-4-28 0,-3 2-13 16,-1-3-16-16,-3-3-10 0,-5 0-12 15,-6 2-16-15,-1 2 37 0,-3 4-28 16,0 2-19-16,-2 4 16 0,0 2-19 16,2 4 10-16,-1 1-10 0,2 2-4 15,0 2-19-15,1 6-106 0,5 0-145 16,1 8-158-16,5-2-268 0</inkml:trace>
  <inkml:trace contextRef="#ctx0" brushRef="#br0" timeOffset="49475.97">14828 9520 1351 0,'0'0'182'0,"0"0"-156"0,0 0 81 16,0 0 114-16,0 0 9 0,0 0-32 0,0 0-33 15,0 0 6-15,-55-17-42 16,54 17-52-16,1-2-25 0,0 2-20 0,0 0 0 16,2 0 32-16,7 0 13 0,8 0-4 15,5-2-9-15,9-1-3 0,10 1-20 16,7-1-12-16,13-2-13 0,13 1 6 15,15 1-19-15,1-2-3 0,-5 2 0 16,-6 1-2-16,-8 2-11 0,-2 0 11 0,-6 0-10 16,-4-4 12-16,-14 4 0 0,-11-2 2 15,-12 0 0-15,-6 1 14 0,0-2-4 16,-4 1-12-16,1-2-31 0,-8 1 31 16,-2 0 3-16,-3 0-3 0,0 1-51 15,-5 0-32-15,-3-1-3 0,-3 1 19 16,2 0 22-16,0 0 16 0,2 1 10 15,3 1 15-15,2 0-15 0,-1-2 3 0,3 2 4 16,0 0 12-16,0 0 36 16,-1 0 31-16,1 0 26 0,-2-3-36 0,0-2-45 15,0-2-12-15,-3 1-19 0,-2-2 6 16,0 0 11-16,0-1-17 0,-3 0 3 16,3 3 2-16,-4-1 13 0,5 2 1 15,2 1-1-15,0 2 0 0,3 0-1 0,0 1 1 16,1 0-2-16,0 1-32 0,1 0 13 15,4 4-1-15,3 2 23 0,6 2-2 16,2 2 2-16,2 2 4 0,1 2-2 16,-2 0-2-16,-1-1-20 0,0-1 17 15,-7-1-13-15,-1-1-10 0,-3-3 1 16,-3 0 9-16,-2-1 4 0,0-1 12 16,-2-1 13-16,-7-1 32 0,-3 1-7 15,-4 1 14-15,-1-2-20 0,0 0-32 16,0 1-133-16,0-1-60 0,3 1-110 15,3-1-121-15,1 2-239 0,6-2-554 0</inkml:trace>
  <inkml:trace contextRef="#ctx0" brushRef="#br0" timeOffset="49898.52">16065 9474 424 0,'0'0'1220'0,"0"0"-1015"16,0 0-167-16,0 0-37 0,0 0 53 0,0 0 89 15,0 0 45-15,61-10-65 0,-42 6-23 16,3 1-9-16,0-1-40 0,4 1-9 16,4-1 3-16,-1 1 16 0,2 0 10 0,-2 1-10 15,1 0-19-15,-2 2-4 0,-3 0-9 16,-1-1 19-16,-4 1 4 0,-4 0-1 16,-4 0-10-16,-6 0 1 0,-2-2-7 15,-3 1-3-15,-1 1-7 0,0 0-6 16,-1 0-1-16,-5 0-18 0,-1 0-22 15,-2 0 20-15,3 1-1 0,1 1-10 16,0-2 0-16,3 1-3 0,2-1 1 16,0 0-1-16,0 0 12 0,0 0-8 15,1 0-71-15,5 2-161 0,0-2-204 16,-2 0-372-16,-2-3-859 0</inkml:trace>
  <inkml:trace contextRef="#ctx0" brushRef="#br0" timeOffset="50826.94">16435 9327 1284 0,'0'0'212'0,"0"0"-75"16,0 0 19-16,0 0 64 0,0 0-19 15,0 0-23-15,0 0-29 0,0 0-36 16,-55-31-13-16,44 31-52 0,-3 0-26 16,-1 3-22-16,0 5-7 0,-3 0 7 15,1 5 29-15,-2 0-10 0,2 4 14 16,5-1-1-16,2 0-16 0,5 3-14 0,2 0 11 16,3 0 16-16,5 1 3 0,5-1 0 15,6-2 22-15,5-2-6 0,6-1 13 16,2-4-7-16,3-3 32 0,-1-3 29 15,1-4-23-15,-4 0-13 0,-3-7 13 16,-3-2-14-16,-5-5 4 0,-2-1-13 0,-5-4-22 16,-2-5-45-16,-5 1-2 0,-3-3-3 15,-3 2 1-15,-8 1-26 0,-3 3-19 16,-6 5 3-16,-5 3-10 0,-2 2-2 16,1 6-1-16,0 4-9 0,2 2-42 15,4 7-89-15,5 4-116 0,3 3-99 16,10 9-144-16,1-4-244 0</inkml:trace>
  <inkml:trace contextRef="#ctx0" brushRef="#br0" timeOffset="51311.25">16924 9507 1512 0,'0'0'208'16,"0"0"-152"-16,0 0 80 0,0 0 72 15,0 0-24-15,0 0 4 0,-57-30-23 16,55 28-21-16,1 1-47 0,1 1-52 15,0 0 6-15,9 0 4 0,4 0-17 16,10 0 23-16,11 0 12 0,18 0 14 0,15 2-11 16,17 0 19-16,4 0-31 0,-6 0-10 15,-7-2 12-15,-11 0-9 0,-2 2-22 16,-4-2-4-16,-9 4-18 0,-12-3-1 16,-7-1 10-16,-7 0-6 0,0 0 0 15,2 0 6-15,-1 0 3 0,-10 0-3 16,-2-1 0-16,-8-1 6 0,-1 2 4 0,-2 0-7 15,-1 0-25-15,0 0-12 0,0-2-32 16,-2 2-15-16,-2-2 2 0,-1 2 16 16,-3 0 10-16,3 0 6 0,2 0 3 15,-1 0 6-15,1 0 3 0,0 0-9 16,1 0-98-16,0 2-1 0,1-2-28 16,0 0 2-16,-1 0-36 0,-1-3-167 15,1-4-162-15,0 0-245 0</inkml:trace>
  <inkml:trace contextRef="#ctx0" brushRef="#br0" timeOffset="52475.9">17704 9368 1638 0,'0'0'253'0,"0"0"-155"0,0 0-4 16,0 0 74-16,0 0-12 0,0 0-85 15,0 0-71-15,0 0-78 0,0 0 23 16,0 0 41-16,34 10 14 0,-19-1 20 0,1-2 9 16,-1 2 3-16,1-1-3 15,0-3 4-15,-2 1 2 0,-3-4-3 0,1 2 7 16,-5-4 6-16,3 1-16 0,-5-1 4 15,-1 0-8-15,-2 0 4 0,0 0-6 16,-2 0 9-16,0 0-8 0,0 0-24 16,0 0-62-16,-3 0-37 0,-2 2-5 0,-7 2 66 15,1 1 38-15,-5 5 3 0,-2 0 19 16,-1 4 20-16,2-2-16 0,2 3-24 16,1-1 1-16,1-2 32 0,4 0-3 15,0-2-3-15,4-2-3 0,2-1-7 16,-1-2-6-16,3-3 7 0,1 2-8 15,0-1-12-15,6-3-135 0,4 0-359 16,1-7-751-16</inkml:trace>
  <inkml:trace contextRef="#ctx0" brushRef="#br0" timeOffset="52859.75">18237 9365 2070 0,'0'0'207'0,"0"0"-207"0,0 0 0 16,0 0 29-16,0 0 36 0,0 0 26 15,-70-2-14-15,56 11-9 0,-2 2-10 16,2 5-19-16,4-2-10 0,0 1-4 15,7 0 14-15,3-1-16 0,0 1 18 16,9 1 24-16,6-1-4 0,5-1 0 16,3-1-4-16,6-3-9 0,-2-1-6 15,-1-5-4-15,-1-2 4 0,-5-2 9 0,-6-2 28 16,-1-5 26-16,-5-3 6 0,-1-3-48 16,-6-4-63-16,-1-3-19 0,-9-2-31 15,-5 0 8-15,-6-1-5 16,-7 3-10-16,-1 3-7 0,-4 2-44 0,3 6-33 15,0 4-19-15,5 3-36 0,4 2-87 0,6 2-93 16,1 8-137-16,2-1-190 0</inkml:trace>
  <inkml:trace contextRef="#ctx0" brushRef="#br0" timeOffset="64599.3">14894 10861 427 0,'0'0'183'0,"0"0"-141"16,0 0 36-16,0 0 63 0,0 0 18 16,0 0 17-16,0 0-13 0,0 0 0 15,0 0-30-15,15-11-13 0,-15 9-32 16,0 2-4-16,0-3 14 0,0 1 2 15,0-1-12-15,0 2-1 0,0 1-6 16,0-3-23-16,0 3-3 0,0 0-6 16,0 0-11-16,0 0-16 0,-1 0-22 15,1 0-3-15,0-1-20 0,0 1 7 16,0 0 13-16,0 0 3 0,0 0 2 16,0 0 27-16,0 0 6 0,0 0 10 15,0 0 4-15,0-1-1 0,0 1 13 0,0 0 0 16,0 0-6-16,0 0-10 15,0 0-16-15,0 0-13 0,0 0-13 16,0 0 16-16,0 0-18 0,0 0 2 0,0 0-1 16,0 0-2-16,0 0-2 0,0 0-1 15,0 0 1-15,0 0 1 0,0 0-1 0,4-1-24 16,6 0-32-16,0 0 20 0,7-1 22 16,5 0 16-16,5 1 22 0,6-1-2 15,4 2-8-15,4-2 1 0,1-1-11 16,1 3-1-16,0-1 2 0,-1-1-2 15,1 1 1-15,-3-1 1 0,0 1-1 16,0 0-2-16,-3 1-1 0,-1-1 1 16,-5 1 0-16,-1 0 0 0,-7 0 0 15,-6-3-1-15,-5 3 1 0,-3 0 1 16,-6 0-1-16,-1 0 3 0,-2 0 16 0,0-2 10 16,0 2 19-16,0 0-41 0,-1 0-7 15,-2-1-26-15,0-1 7 0,-1 1 6 16,-2-1 11-16,3 0-17 0,-2 1-132 15,2-2-81-15,-3 0-75 0,2-1-202 16,0-2-516-16,46 31 199 0</inkml:trace>
  <inkml:trace contextRef="#ctx0" brushRef="#br0" timeOffset="65004.14">15399 10647 1474 0,'0'0'267'0,"0"0"-170"16,0 0-6-16,0 0 62 0,0 0 9 15,0 0-4-15,0 0-19 0,0 0-16 16,0 0-10-16,0 0-84 0,0 0-28 16,30-4 12-16,-11 8-10 0,2 1 13 15,0 0-13-15,2 4-1 0,-1-1-2 16,-2 2-3-16,-2-1-19 0,-5 1-1 15,0 1 7-15,-5-1-23 0,-2 2 17 16,-3-1-14-16,-3 3 7 0,0 0 26 0,-4 0 0 16,-5 1 3-16,1 0 1 0,-6 2 25 15,3 0 35-15,-1-1 7 0,-2 0-49 16,5 0-3-16,-1-3 3 0,4-1-19 16,0-1 13-16,3-2 3 0,-1-3-15 0,2-3 1 15,2 2 14-15,0-5-3 0,0 1-9 16,0-1 18-16,0 0 10 0,0 0 16 15,0 0 20-15,0 0 15 0,-1-1 6 16,0-2-89-16,-1-2-54 0,1-3-231 16,-5-2-105-16,2 0-290 0,-2 0-1015 0</inkml:trace>
  <inkml:trace contextRef="#ctx0" brushRef="#br0" timeOffset="66089.42">16320 10474 948 0,'0'0'114'0,"0"0"-59"0,0 0 69 15,-23-46 42-15,13 35-62 0,-4 2-10 16,0 0 14-16,-1 3 15 15,-1 2-45-15,-2 4-23 0,0 0-29 0,1 0-3 16,2 5-20-16,0 2 17 0,0 3-20 16,5 1 13-16,0 4-7 0,2-1 7 15,4 2 13-15,1-1 13 0,3 2-24 16,7 1-14-16,4 0 31 0,6 2-13 16,5-1 23-16,6 1-13 0,2 0-16 15,2-2 20-15,-3 0-11 0,-1-1-3 16,-3-1-19-16,-11-3-94 0,-2 0-20 15,-10-1 7-15,-2-3 23 0,-8 3 77 0,-7-3 7 16,-5 0 17-16,-4-4 9 0,-3 2-7 16,-2-3 4-16,-2-2-10 0,3 0 6 15,0-1 36-15,1-1 62 0,6 0-13 16,6 0 6-16,3-1 35 0,5-3 45 16,3-3-20-16,4-1-54 0,3-1-91 0,5-2-25 15,7-2-70-15,3-1 9 16,3 1-22-16,2 1-72 0,1-1-129 0,4 4-251 15,-6-1-566-15</inkml:trace>
  <inkml:trace contextRef="#ctx0" brushRef="#br0" timeOffset="66420.14">16548 10645 1725 0,'0'0'266'16,"0"0"-178"-16,0 0 96 0,0 0-64 16,0 0-71-16,0 0-33 0,0 0 13 0,0 0 19 15,0 0-6-15,0 0-42 0,0 0 0 16,-38 36-16-16,42-28 16 0,7 1 52 16,3-2 9-16,4-2-13 0,4-1-6 15,2-4 6-15,2 0-6 0,-3 0-40 16,-3-4 31-16,-4-1 31 0,-6-2 0 15,-7-2 13-15,-3-2-51 0,-3-2-26 16,-11-1-52-16,-4-1 4 0,-6 2 13 0,-2 1-16 16,-7 2-4-16,-1 6 7 0,-3 1-10 15,0 3-55-15,1 0-68 0,5 3-58 16,2 3-124-16,6 1-174 0,9 0-486 16</inkml:trace>
  <inkml:trace contextRef="#ctx0" brushRef="#br0" timeOffset="67057.48">16763 10446 1243 0,'0'0'514'0,"0"0"-413"0,0 0-30 0,32-47 117 15,-22 37-38-15,0 3-15 0,-1 1-31 16,2 2-23-16,-4 4 9 0,0 0-74 16,0 0-16-16,-2 6-77 0,1 5 77 15,0 8 65-15,-2 3 48 0,-1 3-17 16,-2 3-22-16,1 1-19 0,0 1-26 16,2-2-26-16,3-2 13 0,-1-3 0 15,4-3-14-15,-1-4 11 0,4 0 3 16,-3-7-13-16,3 0-3 0,-3-6-13 0,2-3-64 15,-2 0 4-15,1-8 12 0,-3-4-17 16,3-3-18-16,-5-2 18 0,-1-2 20 16,0-1 24-16,-3-1 33 0,0 6-14 15,-2-1 15-15,0 4 15 0,0 2-13 16,0 5 30-16,0 0 43 0,1 4 5 0,-1 1-80 16,0 0-6-16,1 3-214 15,1 4 220-15,-1 2 55 0,3 3 42 0,-2 2-36 16,3 2-16-16,0 0-13 15,0 1-12-15,6-2-4 0,-2-1 10 0,5-2-1 16,2-2 1-16,-1-2 3 0,3-1 6 16,1-5-9-16,-2-1-26 0,-1-1-32 15,-3-3-48-15,0-4-7 0,-4-5 25 16,-1-2 8-16,-3-1 29 0,-2-2 24 16,-2 0 0-16,0 1 1 0,-1-1 1 15,0 0 1-15,0 3 30 0,0 3 20 16,0-1 44-16,0 6 1 0,0 0 15 0,0 1 16 15,0 4 13-15,0 0-37 0,0 1-104 16,0 1-116-16,0 3 10 0,0 6 106 16,5 1 66-16,-2 4-21 0,0 2-3 15,0 2-27-15,1-2 8 0,-1 4-13 0,1-2-8 16,-1-1-1-16,-1-1 12 0,0-2-13 16,-1-1-239-16,0-4-155 0,2-5-236 15,0-1-528-15</inkml:trace>
  <inkml:trace contextRef="#ctx0" brushRef="#br0" timeOffset="67273.02">17417 10296 2383 0,'0'0'336'0,"0"0"-121"15,0 0 3-15,0 0 37 0,0 0-55 16,0 0-127-16,0 0-73 0,0 0-158 15,0 0 158-15,0 0 57 0,9 24 0 16,-2 3-19-16,3 2-26 0,-3 5 1 0,1 2-10 16,0-1 25-16,-2 2-28 0,-2-2-200 15,-3-2-243-15,-1 3-275 0,-1-10-568 16</inkml:trace>
  <inkml:trace contextRef="#ctx0" brushRef="#br0" timeOffset="67490.32">17390 10586 745 0,'0'0'1469'0,"0"0"-1278"0,0 0-72 16,35-54 165-16,-17 39 8 0,3 1-132 15,5 3-39-15,2 1-10 0,5 4-9 0,3 3-14 16,1 3-37-16,-1 1-39 0,-1 5 1 16,-2 7 7-16,-6 4-20 0,-4 1-25 15,-7 5-26-15,-8-2-50 0,-3 3-16 16,-5-2-20-16,-8-1-16 0,-4-3-39 0,-5-1 2 15,-1-2-55-15,-4-3 29 0,1-4 18 16,2-3-26-16,2-5-133 0,4-5-158 16,6-5-247-16</inkml:trace>
  <inkml:trace contextRef="#ctx0" brushRef="#br0" timeOffset="67624.13">17809 10328 1907 0,'0'0'324'16,"0"0"-10"-16,0 0-28 0,0-43-38 0,-2 36-85 15,1 2-90-15,-4 4-73 0,3 1-117 16,-2 4-117-16,-3 9 128 0,-6 14-135 16,3-3-530-16,2 0-1075 0</inkml:trace>
  <inkml:trace contextRef="#ctx0" brushRef="#br0" timeOffset="68152.81">17953 10522 2659 0,'0'0'289'0,"0"0"-289"0,0 0-106 15,0 0 106-15,0 0 13 0,0 0 77 0,0 0-39 16,-10 58-22-16,9-41-27 0,1 3 14 16,1-1-16-16,6 0 16 0,1 0-16 15,0-4-129-15,3-1-67 0,-3-4-43 16,2-5 55-16,-4-2 2 0,-1-3 76 15,-1-3 106-15,-2-6 0 0,-1-4 10 16,1-4-12-16,1-2 4 0,0-5 15 16,3-1 6-16,6-1 10 0,2 0 18 15,4 1 40-15,2 3-52 0,2 0-39 16,-1 7 1-16,0 2 12 0,-2 4 6 0,-3 3-2 16,0 5-17-16,-1 1-1 0,-2 1-19 15,-3 5-32-15,-1 5 52 0,-1 5 36 16,-5 5 42-16,-1 0 19 0,-2 3-30 15,0-2-21-15,-5 2-27 0,-3-2-16 16,-2-6 20-16,1-1-20 0,-2-3-1 0,3-4 14 16,0-1-3-16,4-5 10 0,1 0 15 15,2-2 49-15,1-4 71 0,0-3-43 16,2-5-80-16,5-3-9 0,7-3-26 16,3-1-14-16,5-2-5 0,2 5 6 15,6 0-28-15,-1 3-17 0,2 4 19 16,-1 2 36-16,-3 4 3 0,2 2 45 15,-4 1 38-15,-2 1 13 0,-3 5-51 16,-2 2 0-16,-5 1-28 0,-4 3-17 16,-6 2-2-16,-3-1-1 0,0 2-12 15,-10 1 13-15,-5-1-199 0,-12 4-165 16,0-2-213-16,2-6-746 0</inkml:trace>
  <inkml:trace contextRef="#ctx0" brushRef="#br0" timeOffset="68742.39">16397 11061 1000 0,'0'0'192'16,"0"0"-120"-16,0 0 133 0,0 0 55 15,0 0 3-15,0 0-17 0,0 0-61 16,0 0-11-16,0 0-13 0,0 0-35 16,0 0-17-16,-34-23 3 0,35 22 10 15,4-1-65-15,4-1-56 0,3 1 1 16,3-1 21-16,6-1-4 0,3 0 19 16,5 0 0-16,7 3 4 0,6-2-11 15,17-1 8-15,19 2-1 0,24-2 3 16,16 2-10-16,6 0-2 0,0 1-13 15,-3 1-5-15,3 0-11 0,3 0-3 0,-1-1 0 16,-3-2 1-16,-7-3 2 0,-16 3 2 16,-15-5-1-16,-17 1-1 0,-21 2-10 15,-18-1 10-15,-9 4 19 0,-3-3 4 16,-1-2 2-16,1 1 6 0,-1-1-6 0,-4-1 1 16,-3 3-4-16,-3-1 6 0,-3 4 4 15,-2-2-7-15,-1 0-25 0,0 2-13 16,0 0-3-16,0-1-25 0,-1 2-18 15,-3 1-4-15,0 0-16 0,-3 0 3 16,-1 4-249-16,-8-2-149 0,3 0-293 16,1-2-1144-16</inkml:trace>
  <inkml:trace contextRef="#ctx0" brushRef="#br0" timeOffset="97884.12">5089 15236 127 0,'0'0'271'0,"0"0"-212"16,0 0-37-16,0 0 66 0,0 0 49 16,0 0 69-16,0 0-24 0,0 0-81 0,0 0-3 15,0 0 16-15,6-26-43 0,-6 23-22 16,1 1 0-16,-1 1-3 0,1 1-20 16,0 0-23-16,-1-2-3 0,1 2 1 15,-1 0 18-15,0 0 17 0,0 0-3 16,0 0-1-16,0 0-13 0,0 0-19 15,1 0-20-15,1 0 1 0,0-1 19 16,1 1 13-16,0 0 3 0,3 0 0 16,1 0-14-16,0 0 0 0,0 0 2 15,4 0 22-15,-3 0 9 0,5 0-15 16,0 0 16-16,2 0 15 0,3-1-12 0,2 0-19 16,2-1 12-16,2 0 20 15,2-2 0-15,0 0 6 0,0 1-9 0,2-1-10 16,0 1 16-16,-1 1 23 0,3-1-37 15,-2 1-5-15,2 0-20 0,-1 0-3 16,-2 2 0-16,3 0 16 0,-3 0-10 0,0 0 7 16,1 0 13-16,-2 0-23 0,-1 4-3 15,3-2-1-15,-2 1-12 0,-1 1-1 16,3-1-2-16,-2-1 3 0,0 1 0 16,3-2 3-16,-2-1 13 0,1 0 0 15,4-1 10-15,-2-4-4 0,4 0-9 16,-1-2-11-16,0 2-2 0,2-2 0 15,0 0 0-15,-2 1 0 0,2-1 23 16,-1 2-23-16,-2-1 0 0,3 3 0 16,-3 0 0-16,-2 1 16 0,1-1-13 0,-2 2-1 15,2-2 0-15,-2 3 0 0,0-3 1 16,2 2 0-16,-2 1-2 16,2-1 1-16,-4 1 0 0,3 0-1 0,-3 0 1 15,0 0 1-15,2 0 0 0,-4 0 0 16,1 0 10-16,1 0-11 0,-1 0 1 15,-3 0-1-15,2 0 0 0,-1 0-1 0,1 0-1 16,-2 0 2-16,-1 0-2 0,1 0 1 16,0 1-1-16,0-1 1 0,0 1 12 15,2 2-13-15,-2-3 0 0,1 1 1 16,-3-1 0-16,3 2-1 0,-1-2 1 16,2 0 1-16,-3 0-2 0,2 0 1 15,-1 0-1-15,-1 0 0 0,0 0-2 16,0 0 1-16,-1 0-2 0,0 0 3 15,-1 0 2-15,2 0-2 0,-1 0 0 16,-1 0-1-16,1 0 0 0,-1 1 1 0,0-1 0 16,0 0 1-16,1 0 0 0,-1 0 1 15,1 0 0-15,0 0 0 0,-1 0 11 16,1 0 9-16,2 0 4 0,-6 1-7 16,3 1-6-16,-1-1-11 0,-1 1 0 15,0-2-2-15,-2 3 0 0,0-1-12 0,-3 3-5 16,2 0 14-16,0 1-10 0,1 0 13 15,-3 0 2-15,3 0 1 0,-1-2 13 16,0 1-3-16,0-2 12 0,1 0-2 16,-1 0 15-16,-1-2 1 0,1-1-4 15,0 2-10-15,-4-2-6 0,0 0-16 16,1 0 0-16,-3 0 0 0,-1 1-2 16,1 0-1-16,-2 2-1 0,0-3 0 15,-1 1-2-15,0 1-10 0,-1-2 10 16,1 1 2-16,-3-1 1 0,0 1 3 0,-1-1 10 15,-1 0 3-15,-1 0 3 0,1 0-3 16,-1 0 16-16,0 0 6 0,0 0 0 16,-6-2-38-16,-16-4-250 0,2 1-396 15,-5-2-1042-15</inkml:trace>
  <inkml:trace contextRef="#ctx0" brushRef="#br0" timeOffset="99312.04">10633 15226 593 0,'0'0'258'16,"0"0"-43"-16,0 0-46 0,0 0 7 15,0 0-68-15,0 0-47 0,0 0-31 16,0 0-27-16,0 0 36 0,11-19-3 16,-6 13-10-16,1 2 10 0,0 2 9 0,-2-2 20 15,3 3 10-15,-3-1 16 0,-1 1 29 16,-1 1 6-16,-2 0-35 0,0 0-23 16,0 0-14-16,0 0-2 0,0 0-20 15,1 0-12-15,-1 0-20 0,2 0-1 16,-1 0 1-16,2 0 14 0,1 0 8 15,0 0-2-15,2 0 15 0,-1 0 17 16,3 0 2-16,0 0-2 0,4 0-14 16,0 0-2-16,4 0 2 0,1 0 14 15,3-3-4-15,4 3-7 0,0 0 1 16,6 0 6-16,1-1-10 0,6 0 1 0,1 1 8 16,2-2-15-16,3 1-3 0,0 1 9 15,2-2 13-15,4 0-13 0,-1 0 13 16,2 1-26-16,1-1-12 0,4 0 0 15,8 0 6-15,8 0-7 0,14 0-10 0,-2 2-2 16,-9 0-1-16,-8 0 0 0,-17 0 1 16,-11-1 1-16,-9 1 0 0,-1-3-1 15,2 3 0-15,4 0 0 0,3-3 0 16,-4 3-1-16,-2 0-1 0,-4-2-1 16,-2 2 1-16,-1 0-17 0,-1-2 18 15,-3 2 1-15,-3-1-1 0,1-1 1 16,-4 0 0-16,0 0 0 0,-4 2 2 15,-1-1 1-15,-3-1-1 0,0 2 0 16,-2 0 0-16,0 0 0 0,-3 0 14 16,0 0-3-16,-1 0 3 0,0 0 12 15,0 0 4-15,0 0-4 0,0-3 1 0,0 3-29 16,0-1-4-16,0-3-14 0,-1 0-1 16,0 0-7-16,-3-1-97 0,3-2-102 15,-1-6-172-15,0 1-605 0,0-3-865 0</inkml:trace>
  <inkml:trace contextRef="#ctx0" brushRef="#br0" timeOffset="111797.35">15951 13332 101 0,'0'0'199'0,"0"0"16"0,0 0-22 16,0 0-4-16,0 0-33 0,0 0 4 16,0 0-14-16,0 0-32 0,21-45-23 15,-16 41-3-15,-1-1-29 0,1 1-1 16,-3-1 17-16,1 2 22 0,0-2-16 0,2 2-32 15,-2 1 16-15,-1-1 9 0,1 1 4 16,-1-2 3-16,-1 2-13 0,0 0 9 16,0 0 4-16,-1 1-36 0,0 0-12 15,0 1-11-15,0-3 1 0,0 1-7 16,-1 0-14-16,0 0 1 0,0 2 13 16,-1 0-13-16,1 0 14 0,0 0-15 15,-1-1-2-15,0-1-2 0,0 0-2 0,-4 2-18 16,1 0-4-16,-2 0-9 0,-3 1 19 15,1 5 15-15,-5 1-2 0,3 1 3 16,-1 1 0-16,-1 3 13 0,4-2 7 16,2 2-1-16,0-1-17 0,6 0 0 15,1 1-1-15,0 0 1 0,10-1 18 0,0 0 2 16,7 1-2-16,2-4 12 0,3-2 13 16,3-1-13-16,2-1 6 0,-1-4-6 15,-4 0 1-15,-2-1-1 0,-3-4 9 16,-4 0 7-16,-2-5 3 0,-3 0 10 15,-2-3-22-15,-4-2-8 0,-2 1-6 16,0-2-24-16,-3 1 1 0,-7 0-2 16,2 0-13-16,-4 3-6 0,1 1 6 15,-1 2-19-15,0 2-9 0,1 4-7 16,-1 3-38-16,-1 0-17 0,-12 15 26 16,2 0-539-16,-1-1-902 0</inkml:trace>
  <inkml:trace contextRef="#ctx0" brushRef="#br0" timeOffset="112831.43">15974 13476 243 0,'0'0'183'16,"0"0"58"-16,0 0-45 0,0 0 48 15,0 0-45-15,0 0-26 0,0 0-34 16,0 0-15-16,0 0-7 0,0 0-52 0,10-48-20 15,-8 45 4-15,-1 0 6 0,0 2 16 16,-1-1 1-16,1 1 2 0,-1 1 7 16,0 0-19-16,0 0-27 0,0 0-24 15,0 0-11-15,0 0-23 0,0 0 7 16,0 0-13-16,0 0 0 0,-2 0 26 0,-1 3-10 16,-1 0 10-16,0 1-17 0,-2 0 7 15,2 1-9-15,-1 3 19 0,-2 0 1 16,-1 3 2-16,1 2 19 0,-5 6 6 15,0-2-5-15,-4 7-7 0,-4 2 16 16,-2 4-3-16,-6 3 9 0,0 4 4 16,-7 6 22-16,-7 10 1 0,-9 9-11 15,-8 9 1-15,-1-1 12 0,8-7 17 16,12-16-17-16,16-16 16 0,6-9-6 16,6-6 6-16,0 1-26 0,1 0 7 15,3-5 53-15,3-4-12 0,3-1-48 0,1-5-22 16,1-1-20-16,0 0-10 0,0-1 2 15,0 0 21-15,0 0 10 0,0 0 15 16,0 0 1-16,0 0 5 0,0 0 1 16,0-2 0-16,4 0-45 0,1-3-12 15,0 0 0-15,2 0 0 0,-2 0 0 0,-2 1 1 16,1 1 1-16,-1-1-2 0,2 1-1 16,-2 0 0-16,0-2-27 0,1 1-89 15,0-1-34-15,2 1-106 0,3-6-277 16,-3 0-750-16</inkml:trace>
  <inkml:trace contextRef="#ctx0" brushRef="#br0" timeOffset="113826.37">15552 14146 230 0,'0'0'131'0,"0"0"32"15,0 0-20-15,0 0-9 0,0 0 0 0,0 0 32 16,0 0 13-16,0 0-7 0,0 0-38 16,0 0-24-16,-6-41 4 0,5 38-29 15,0 1 2-15,0-2 11 0,-1 4 5 16,1-2-5-16,-1 2 2 0,-1 0-45 15,-2 0-29-15,-5 0-23 0,2 6 29 16,-5 2 17-16,-5 3 6 0,0 3 6 16,-1 4-13-16,-3 2 4 0,1 2-4 0,1 2 0 15,0 2-12-15,3 1 2 0,5-2-19 16,2-2-16-16,6-2 9 0,4-1-8 16,3-4-1-16,8-3 61 0,7-2 70 15,3-2-6-15,5-4-61 0,6-2-26 16,0-3-9-16,3 0-6 0,-1-6-4 15,-3-1-6-15,-5-5 9 0,1-3-22 16,-5 1-3-16,-3-3-54 0,-5-3 16 16,-1 2 22-16,-6-2-12 0,-1 3 5 15,-6 1 22-15,0 2 1 0,-8 1 0 0,-3 3-25 16,-4 2 6-16,-3 1-4 0,-1 2 1 16,-4 3-10-16,-1 2-3 0,-2 0 0 0,0 3-138 15,4 3-20-15,2 2-100 16,7 5-89-16,1 5-128 0,6-3-505 0</inkml:trace>
  <inkml:trace contextRef="#ctx0" brushRef="#br0" timeOffset="114281.15">15416 14561 1349 0,'0'0'410'16,"0"0"-328"-16,0 0-44 0,0 0 44 0,0 0-1 15,0 0-13-15,0 0 58 0,0 0 49 16,0 0-46-16,0 0-113 0,0 0-16 15,-31-15 23-15,8 39 32 0,-6 6-7 16,-8 7-6-16,-9 13-13 0,-10 13 13 16,-8 10-10-16,2 2-6 0,11-6 0 15,9-11 6-15,15-14 9 0,7-11 4 16,4-8 7-16,6-4 9 0,-3 1 6 16,3-1-16-16,-1 0 0 0,3-7-3 15,1-3-10-15,4-5 6 0,1-2-15 0,2-3 0 16,0 1 18-16,0-2-18 0,0 0-4 15,1 0-6-15,4-5-16 0,4 1 11 16,-2-1-14-16,2-1-22 0,-1 0-10 16,-1 1-9-16,-1-1-38 0,-1 2 2 15,-2 0-18-15,-1 1-56 0,1 2-134 0,0-1-144 16,-2 2-174-16,-1 0-526 0</inkml:trace>
  <inkml:trace contextRef="#ctx0" brushRef="#br0" timeOffset="114683.16">14825 15161 1941 0,'0'0'289'15,"0"0"-156"-15,0 0-114 0,0 0 33 0,0 0 67 16,-70 46 4-16,58-29-7 0,-2 2-16 16,5 3-7-16,0-3-26 0,4 4-9 15,4-1-23-15,1-2-13 0,4-3-3 16,6 0-17-16,3-5 27 0,5-2 25 16,3-3 58-16,5-4-7 0,1-3-7 15,2-8-22-15,2-2-25 0,-3-5-17 16,0-4-8-16,-6-2-4 0,-6-1 12 15,-2-3-34-15,-5 2 0 0,-4 1-15 16,-4 0-8-16,-1 4 23 0,-3 2 0 16,-6 2-3-16,0 6-16 0,-6 1 4 0,-1 3-17 15,-3 4-3-15,-2 0-15 0,1 1-32 16,0 7-46-16,1 0-18 0,5 4-49 16,2 0-62-16,4 4-165 0,4 7-159 15,2-2-414-15</inkml:trace>
  <inkml:trace contextRef="#ctx0" brushRef="#br0" timeOffset="115274.14">14863 15444 1261 0,'0'0'362'16,"0"0"-131"-16,0 0-40 0,0 0-133 16,0 0-15-16,0 0 99 0,0 0 78 15,-15 46-17-15,3-20-51 0,0 6-34 0,-4 2-70 16,-2 1-25-16,1 0-10 0,-3 0-10 15,3-1 42-15,-1-2 9 0,0-2-6 16,2-2 3-16,1-5-25 0,5-5 9 16,1-5-13-16,4-5 29 0,4-5 51 15,1-2 116-15,0-1-60 0,0-2-45 16,2-3-60-16,4-2-27 0,2 0-25 16,-1-1 1-16,1 0-2 0,-1 1 0 0,-3 1-3 15,0 2-10-15,-2 1-3 0,0 2-3 16,0 0 3-16,-2-1 1 0,1 2 2 15,-1 0 0-15,0 0-8 0,0 0-36 16,0 0-41-16,0 0-21 0,0 3 24 16,-5-1 19-16,1 4 28 0,2-2 22 15,-2 1-5-15,2-1 11 0,0-2 1 16,2 1 3-16,-2 0 4 0,2-1-4 16,0 0 13-16,0 0 2 0,0 2 1 15,0 0 0-15,0 0 1 0,0 0 1 0,2 1-2 16,-2-1-37-16,0 1-63 0,0-2-24 15,0-2-1-15,0 2 47 0,0-3 47 16,0 0 30-16,-3 0 1 0,-2 0-35 16,2 0-1-16,1-3-2 0,-1 2-23 0,2 0-78 15,-1 1-143-15,2 0-39 0,-1 0-173 16,0 0-502-16</inkml:trace>
  <inkml:trace contextRef="#ctx0" brushRef="#br0" timeOffset="115684.25">14560 15919 1446 0,'0'0'169'0,"0"0"-153"16,-56 15 36-16,35-5 85 0,2 0 103 15,4 2 10-15,4-3 5 0,0-1-65 0,6 1-32 16,3-1-97-16,2 4 9 0,1-1 7 15,7 3-6-15,5 1 8 0,1 1-18 16,3-1 12-16,3 1-16 0,2-2-15 16,2-1-4-16,1-3-22 0,0-1 6 15,1-2-3-15,-3-6-2 0,-2-1-17 16,-2 0-3-16,-6-8-1 0,0-4 1 16,-4 0-9-16,-1-7 10 0,-3-2 1 15,-3-2-1-15,-1 0 2 0,-1 1 19 16,0 2-16-16,-5 4 26 0,-5 5 34 15,-1 1 60-15,-3 6 3 0,0-1-38 16,-2 2 16-16,-1 3-20 0,0 0-28 16,1 1-36-16,2 6-20 0,-1-2-13 0,2 4-5 15,4-2-1-15,-2 1 16 0,6-1-13 16,1 0-2-16,1 0-4 0,2-1-56 16,1 1-133-16,0-2-111 0,0 4-210 15,2-4-258-15,0-1-819 0</inkml:trace>
  <inkml:trace contextRef="#ctx0" brushRef="#br0" timeOffset="117877.03">14675 16102 1425 0,'0'0'212'0,"0"0"-144"0,0 0-58 16,0 0-10-16,0 0-25 0,0 0 25 16,0 0 36-16,0 0 12 0,0 0 8 15,0 0-27-15,-9-8-27 0,4 8 11 16,0 0 7-16,-1 0 6 0,1-7 9 15,1 0-35-15,2-1-6 0,1-6-14 16,1 4 17-16,0-1 3 0,1 1 52 16,4 2-52-16,1 2 0 0,3 1-26 0,-3 1 7 15,0 2-4-15,2 2-23 0,-5 0-15 16,0 2 25-16,-2 5 36 0,-1 1 39 16,-1 2-7-16,-5 2-2 0,-5 0-27 15,1 1 10-15,-4-2 0 0,1-1 16 0,2-3 0 16,-1-3 7-16,5-3 13 15,-1-1 25-15,4 0 1 0,0-4-10 0,3-1-65 16,1-4 9-16,1-2-9 0,7-3 2 16,3-1 25-16,2 0-27 0,0 1-16 15,1 0 14-15,2 4 0 0,-5 3-21 16,1 2-9-16,-4 3-30 0,-1 2-3 16,-2 1 27-16,-3 5 21 0,-2 3 14 15,0 1 2-15,-3 5 1 0,-6-1 1 16,-2 2-1-16,-5-3 0 0,0 2 2 15,-1-4 1-15,2-3 17 0,-2-2 3 16,1-3 6-16,5-2 3 0,1-1 7 16,1 0 13-16,2-5 3 0,5-1-19 0,2-3-34 15,0-1 46-15,9-4-23 0,3-3-25 16,4 0-13-16,3-1-6 0,1 3 18 16,-1 1-1-16,0 3-11 0,-3 1-10 15,-4 8-9-15,-2 0-30 0,-4 2-12 0,-2 2 28 16,-3 7-6-16,-1 1 13 0,0 7 23 15,-4-1 16-15,-3 4 26 0,-3 0-23 16,0-4 26-16,-2-1 4 0,0-2 32 16,1-4 48-16,-1-4-3 0,3-1 26 15,-3 0 19-15,4-4-36 0,-3 0-35 16,3 0-46-16,0-6-3 0,-1 0-2 16,3-4-17-16,1-5-16 0,3 2-35 15,2-4-10-15,0-1-6 0,6 2 32 16,-1 0-26-16,2 4 16 0,1 2 6 15,0 3-3-15,2 3-12 0,-2 2-23 0,4 2 6 16,-2 0 3-16,2 2 29 0,-1 5-15 16,0 1 2-16,-3 3 4 0,1 1 32 15,-6 3 1-15,-2-1 1 0,-1 1 11 16,-3-1 13-16,-5-4 16 0,1-3 26 0,-3-1 54 16,-1-2 1-16,-1-2-30 0,1-2-32 15,-4 0-13-15,2-2-9 0,1-4 15 16,-1-1-35-16,4-4-17 0,-2-2-2 15,6-2-10-15,2 2-19 0,3 1-19 16,0 2-36-16,7 0-38 0,15-5-168 16,-1 4-368-16,-1-3-1117 0</inkml:trace>
  <inkml:trace contextRef="#ctx0" brushRef="#br0" timeOffset="118945.19">15002 15270 912 0,'0'0'316'0,"0"0"-111"16,0 0-85-16,0 0 10 16,0 0 7-16,0 0 9 0,0 0 7 0,0 0 25 15,0 0-7-15,0 0-48 0,0-20-78 16,0 20-45-16,0 0-55 0,0 0-16 15,3 4 71-15,2 4 68 0,6 2-7 16,0 5 10-16,6 1 23 0,2 4 2 16,5 4 13-16,3 1-6 0,4 3-23 15,1 1 12-15,2 0-3 0,2 3-44 16,2 0-4-16,-2 1 1 0,-1-2-39 16,1 0 16-16,-3-1-3 0,-4-3-13 15,-2-1-3-15,-2-3-1 0,-6-1-1 0,-7-2-11 16,-1-3-6-16,-4-1 17 0,-4-2-11 15,0-1 10-15,-1-1 2 0,0 1 0 16,-1-4-1-16,0 1 2 0,0 0 1 16,0-3-1-16,0-2-1 0,0-2 0 15,0-3-1-15,0 1 2 0,-1-1 22 0,0 0 13 16,0 0 3-16,0 0 6 0,0 0-3 16,0-4-39-16,0 0-2 0,0-2-19 15,0 2-3-15,0-2 0 0,0 2-10 16,-1 2-25-16,-1-1 22 0,-1-1 32 15,1 0-22-15,-2 2-7 0,2-2 16 16,0 1 3-16,0 1-15 0,2 0-39 16,-2 1-26-16,0 1-6 0,2 0-4 15,-1 0-25-15,1 0-55 0,-1 0-18 16,1 0-28-16,-2 0 54 0,1 2 61 0,0 1 40 16,-2 2-24-16,2-1-12 0,1 1-37 15,-1-1-94-15,0 0-244 0</inkml:trace>
  <inkml:trace contextRef="#ctx0" brushRef="#br0" timeOffset="119479.26">15744 15863 1997 0,'0'0'227'0,"0"0"-149"0,0 0 13 16,0 0 70-16,0 0 4 0,0 0-14 15,0 0 6-15,0 0-35 0,0 0-10 16,-62-29-10-16,47 29 3 0,2 3-7 16,-3 4-6-16,0 2 0 0,1 3-33 15,5 0-5-15,-1 2-10 0,5-1-42 16,5-1-1-16,1 1-1 0,3 0 0 0,10-1 13 15,3 0 15-15,6-3-6 0,6-1 25 16,4-3 38-16,1-5-41 0,2 0-22 16,-3-5-22-16,-5-3-22 0,-6-4-3 15,-6 1-9-15,-6-5 6 0,-7-2-17 16,-2-4-40-16,-5 1-28 0,-8-2 62 16,-4 2 17-16,-5 2 5 0,-3 5 26 15,-3 3-35-15,-5 4 16 0,2 4-13 0,-1 3-3 16,4 0-117-16,2 7-123 0,6 3-110 15,5 7-249-15,3-4-402 0</inkml:trace>
  <inkml:trace contextRef="#ctx0" brushRef="#br0" timeOffset="119862.48">15701 15966 2568 0,'0'0'338'0,"0"0"-338"0,0 0-251 16,0 0 164-16,0 0 71 0,0 0 16 15,0 0 21-15,0 0-2 0,0 0 7 16,-16 49 3-16,13-44 10 0,-3-3 18 0,1-1 37 16,-2-1 31-16,0-1-29 0,-3-4-44 15,3-1-8-15,0-5-28 0,0 1 13 16,4-3 51-16,3-1-42 0,0 1-35 15,8 1-3-15,1 1-3 0,6 2-26 0,1 2-2 16,1 1-5-16,2 3-8 16,1 3-1-16,0 0 7 0,-3 6 2 0,1 2 1 15,-5 3-7-15,-4 2-41 0,-6 1 28 16,-3 1 29-16,-1-3 23 0,-8 0 3 16,-3-3 78-16,-2-1 31 0,0-3 19 15,0-5 31-15,-3 0 13 0,4-2 12 16,-2-4-29-16,2-3-36 0,4-3-31 15,1-4-61-15,7-2-27 0,2-5-87 16,28-18-194-16,-2 5-247 0,3-1-1485 0</inkml:trace>
  <inkml:trace contextRef="#ctx0" brushRef="#br0" timeOffset="120950.55">15754 14304 739 0,'0'0'143'0,"0"0"-55"0,0 0-45 15,0 0 32-15,0 0 36 0,0 0 16 16,0 0-33-16,0 0-19 0,0 0-4 15,0 0-2-15,-33 0 2 0,36 3 4 16,1-2-36-16,4 0-13 0,0 3-3 16,4-1 12-16,-1 1 1 0,6 2 45 15,3 0 0-15,2 0-6 0,6 1 41 16,1 5-15-16,5 1 9 0,2 2 9 16,6 5-22-16,5 1 22 0,14 8-7 15,16 10-25-15,14 8 38 0,5 7-55 16,-6 1-22-16,-8 0 6 0,-11-2-22 0,-7-3 3 15,-6 0-22-15,-11-11-13 0,-11-9-41 16,-10-9 16-16,-1-2 3 0,5 0 10 16,2 0 12-16,6 1 0 0,-2-5 3 15,0-3-2-15,-3-2-1 0,-1-1-11 0,-5-2-31 16,-1-2 26-16,-5 1 0 0,-7-2 16 16,0-2 0-16,-6 0 0 0,-2-1 0 15,-3 1 0-15,-1-2 0 16,-1 1-2-16,-1-1 2 0,0 0 13 0,0 0 6 15,0 0 0-15,0 0 0 0,0 0-17 16,0 0-2-16,0 1 0 0,0-1-1 16,0 0 0-16,0 0 0 0,0 0 1 0,0 0 2 15,0 0 11-15,0 0 19 0,0-1 6 16,0 0-1-16,0-2-37 0,-2-1-1 16,0-1-2-16,0 0 2 0,-1 2-25 15,-1-1 7-15,1 1-6 0,0 0 0 16,2 1-7-16,-1 2 19 0,0-2 10 15,2 2-23-15,0 0 1 0,0 0-14 16,0 0 1-16,0 0 9 0,0 0 13 16,0 0 15-16,0 0 1 0,0 0 3 0,0 0 23 15,0 0-4-15,0 0 4 0,0 0-7 16,0 0 3-16,0 0-6 0,0 0-16 16,0 0-2-16,0 0-30 0,0 0-3 15,0 0-16-15,0 0-16 0,0 4 64 0,0 1-402 16,0 3-294-16,0-2-741 0,0-29 939 15</inkml:trace>
  <inkml:trace contextRef="#ctx0" brushRef="#br0" timeOffset="121448.55">17267 15089 676 0,'0'0'616'0,"0"0"-499"0,0 0-117 0,0 0-45 16,0 0 43-16,0 0 2 0,0 0 72 15,0 0 26-15,0 0-40 0,0 0 14 16,0 0 3-16,-25-20 6 0,25 19 23 15,0-1 9-15,-1 2 40 0,1 0 38 16,0 0-20-16,0 0-61 0,-1 0-36 16,-1 0 6-16,-4 2-2 0,0 1 11 15,-2 4 1-15,-2 3-16 0,3 0-14 16,-3 1-21-16,5 0-37 0,4-2-2 16,1-2 0-16,0-2 0 0,8 0 18 0,5-1 14 15,4-3 9-15,4-1 1 0,2 0-14 16,1-5-5-16,-4-3-4 0,-3-4-7 15,-4-2-8-15,-8-1 34 0,-2-3-38 16,-3 0-10-16,-7-1-41 0,-4 0 20 16,0 4 28-16,-5 1 3 0,-2 5-35 15,-2 3 10-15,-1-1 3 0,-2 4-4 0,2 1 1 16,0 2 21-16,4 0-18 0,3 4-13 16,6 4-10-16,2-2-9 0,2 3 12 15,4 2 42-15,4 4-74 0,11 5-241 16,0-3-374-16,0-2-1028 0</inkml:trace>
  <inkml:trace contextRef="#ctx0" brushRef="#br0" timeOffset="122066.17">17284 15197 747 0,'0'0'117'15,"0"0"-42"-15,0 0 62 0,0 0 78 16,0 0-4-16,0 0-41 0,0 0-21 15,0 0 0-15,0 0 46 0,0 0 6 16,-17-7-30-16,17 7-19 0,0 0-24 16,0 0-18-16,0 0-33 0,0-2-32 0,0 2-7 15,0 0-12-15,0-1-7 0,0 1-17 16,0 0 1-16,0 0-2 0,0 0-1 16,0 0-19-16,0 0-22 0,0 4-30 15,0 4 55-15,0 2 16 0,-3 5 67 16,0 4-15-16,-4 5-17 0,1 5 3 0,-1 5-6 15,-3 5 3-15,-1 9-6 0,-4 13 3 16,-5 12-30-16,0 4 30 0,0-5-29 16,3-9-3-16,6-10-1 0,0-4 0 15,4-11 1-15,2-8-3 0,1-9 3 16,2-2 0-16,0-1 2 0,1 1 1 16,0-2 16-16,0-3-3 0,1-7-13 15,0-3 16-15,0-1-16 0,0-3 29 16,0 0 22-16,0 0 0 0,0-1 0 15,0-3-16-15,1 0 32 0,1 1-29 16,1-3-23-16,-1 0-18 0,2 1 4 16,-3-1-2-16,0 2-2 0,0 0 0 0,-1-2 1 15,0 0 0-15,0 1 0 0,0-2-1 16,0 0-1-16,0-1-1 0,0 1-20 16,0-3-117-16,3-1-33 0,0 3-70 0,3-2-146 15,1 3-300-15,0 5-92 0,-3 2-460 16</inkml:trace>
  <inkml:trace contextRef="#ctx0" brushRef="#br0" timeOffset="122715.08">17097 16072 2170 0,'0'0'356'0,"0"0"-175"0,0 0-49 16,0 0-16-16,0 0-11 0,0 0-5 16,0 0-17-16,0 0-19 0,0 0-7 15,-62 40-25-15,52-24-13 0,4 1-19 16,2 0-1-16,4 0 0 0,0-5 1 15,7 2 2-15,4-7 17 0,2 1 6 16,2-6 52-16,3-2-24 0,-1-4-15 16,-2-6-12-16,0-4-14 0,-1-6-11 15,-6-4-1-15,0-5-12 0,-4 0-26 0,-2-1 27 16,-2 1 11-16,0 3 3 0,-3 2-2 16,-4 7 1-16,0 2 17 0,-3 4 0 15,-2 4 19-15,-4 3 35 0,-2 4-16 16,-2 0 3-16,0 5-32 0,-1 5-6 0,3 2-22 15,6 3-19-15,2 0-12 0,7-1 8 16,3 1 22-16,5-3 1 0,7-2 16 16,4-2 44-16,1-4-23 0,0-4-11 15,0 0-14-15,0-6-12 0,-3-4-1 16,-5-3 1-16,-3-1 3 0,-6-1 13 16,0-1-13-16,-11 1 0 0,-1 1-3 15,-3 4-1-15,-7 2-27 0,-6 5-76 16,-3 3-100-16,-6 6-101 0,-26 15-191 15,9-2-590-15,4 0-718 0</inkml:trace>
  <inkml:trace contextRef="#ctx0" brushRef="#br0" timeOffset="123898.28">14626 15607 255 0,'0'0'190'0,"0"0"-128"16,0 0-49-16,0 0 19 0,0 0 53 0,-57 18-4 16,47-15-2-16,-3 1-34 0,2 0-6 15,-2 1-6-15,0-2 26 0,3 1 35 16,-3-1 33-16,4 0 23 0,-1-2 6 16,1 0-13-16,0 0-6 0,2-1-7 15,-2 0-23-15,1 0-39 0,1 0-42 16,-2 0-26-16,1 2-13 0,1 0-13 15,-2-1-6-15,1 2 6 0,-1 1 3 16,2-2 3-16,1 2 18 0,2 0 2 16,-1-3 52-16,1 3 3 0,2-2-16 15,2-1-10-15,0 0 14 0,0-1 18 16,0 2 14-16,0 0-17 0,2-1-19 0,3 0 16 16,2 0 12-16,-1 2-25 0,4-1-9 15,1-2-4-15,0 0-3 0,2 3-4 16,2-3-3-16,2 2-2 0,0 0-14 15,3 0 10-15,0 0-11 0,4 0 1 16,1 1 10-16,3-2 3 0,5 1 19 0,2 0 33 16,5-2 3-16,2-1 12 15,2-3-6-15,4-4-7 0,3 0 10 0,-1-2 0 16,3-1-23-16,-1 1-16 0,0-1 7 16,3 1 9-16,7-1-3 0,8-1-10 15,8-1-12-15,3 2 3 0,-8 0-16 16,-5 3 34-16,-7 1-2 0,0 1-39 15,2 0-9-15,-1 0 13 0,2 1 0 16,0-2 0-16,2 2-4 0,-1 1 1 0,-1-2-12 16,-3 2 21-16,-1-1-7 0,-4 0-15 15,-9 2 0-15,-8 2 2 0,-8-2 27 16,1 2-11-16,7 0-18 0,15-2 0 16,-1 1 2-16,2 0 20 0,-2 1-18 15,-6-1-1-15,5 2 0 0,0-2-1 16,-1 2 1-16,1 0 14 0,-1-1-5 0,0-1 0 15,1 0-11-15,-4-4-1 0,-1 2 0 16,1-1 1-16,-4-3 11 0,-1-1-9 16,0 0 1-16,-2 0-1 0,2-2-1 15,-2 2-1-15,0 1-1 0,1-1-13 16,-3 1-2-16,0 1 2 0,1 1 1 16,-3 2-5-16,-1 2 1 0,-4 1-6 0,0 0 0 15,-4 0 19-15,-2 1-12 0,-1-1 11 16,-4 1 3-16,-1 0-1 0,-1 0 2 15,-3 0 0-15,1 0 0 0,-1 0 0 16,-1 0-1-16,-3 0-2 0,1 0-16 16,-5 1 1-16,1-1-96 0,-6 1-12 15,-1-1-54-15,-2 0-165 0,-16 0-311 16,-3 0-586-16</inkml:trace>
  <inkml:trace contextRef="#ctx0" brushRef="#br0" timeOffset="124547.43">14475 15686 1929 0,'0'0'260'0,"0"0"-166"0,0 0 29 15,0 0-97-15,0 0-26 0,0 0 0 16,0 0 38-16,0 0 75 0,0 0-13 16,2 50 16-16,1-23-22 0,0 4-21 15,0 6-25-15,0 9-22 0,-2-4 3 0,-1 2-10 16,0 6 23-16,-3-10-4 0,-1 4-25 15,0-2-12-15,0-7 0 0,0 2-1 16,2-5-1-16,2-5 0 0,0-4 1 16,5-5-3-16,1-5 1 15,-1-5 2-15,4-1 0 0,0-5-13 0,-3 2 12 16,4-1-47-16,-1-2-58 0,1-1-83 16,-2 0-173-16,5-5-192 0,-5-1-475 15</inkml:trace>
  <inkml:trace contextRef="#ctx0" brushRef="#br0" timeOffset="125277.76">14534 16479 1267 0,'0'0'218'0,"0"0"-176"0,0 0-42 0,0 0-6 15,0 0 6-15,0 0 68 0,0 0 75 16,0 0-32-16,0 0-63 0,0 0-18 16,12 41 12-16,2-35 3 0,1 0 10 15,0-1 7-15,2-2-4 0,2 1 7 16,0-1-7-16,2-1 4 0,0-2-26 16,0 0-11-16,-2 0-12 0,2 0 0 15,0 0-12-15,-1 0 2 0,3 0-1 16,0 0 0-16,5 0 1 0,-2 0-3 0,8-1-1 15,-1-3-22-15,4 0 1 0,2-1-17 16,3-2 0-16,1 2 39 0,4-2 31 16,0 2 8-16,3-2 0 0,11 0 3 15,12 1 19-15,13 1 4 0,6 3-33 16,-4 0-12-16,-5 2 5 0,-7 0-12 0,0 0-11 16,-3 2 1-16,-1 0-3 0,-5 1-101 15,-7-2 66-15,-14 0 3 0,-9-1 28 16,-9 0-8-16,-2 0 10 0,2 0 2 15,6-3 42-15,3-1 71 0,0-1-10 16,1 0-3-16,2-1-36 0,2 0-22 16,1-3-13-16,4 1-3 0,0-4-7 15,0 1-3-15,2 0-13 0,-3 0 13 16,-1-2-3-16,-1 3 0 0,-1 1 9 0,-4-1 35 16,4 2-2-16,-3-1-17 0,3 0-3 15,1 0-3-15,1-2-16 0,3 2-16 16,11-1-1-16,11-2 1 0,11 2-2 15,3 3-11-15,-7 1 11 0,-8 5 1 16,-8 0-1-16,-5 1 0 0,-7 0 2 16,-10 0 1-16,-5 0 2 0,-3-2 10 0,7 2-10 15,5-3 16-15,6 1 0 0,-3-2-6 16,-1 0-1-16,-3 0-8 0,-1-2-1 16,-1 0 16-16,-4-1-16 0,-2 0 13 15,-4-2 0-15,0 1-14 0,-3 1 1 16,-2 1-2-16,-1 2 1 0,0-1 1 15,-3 3-2-15,-4 0 2 0,-3 0-2 0,-2 2 1 16,-5-1-1-16,-3-2-1 0,-4 3 1 16,0-2 0-16,-4 0-1 0,-11-1-134 15,-2 0-236-15,-18-8-213 0,3 1-626 16</inkml:trace>
  <inkml:trace contextRef="#ctx0" brushRef="#br0" timeOffset="126311.3">17902 15387 36 0,'0'0'156'0,"0"0"30"0,0 0 52 16,0 0-16-16,0 0-23 0,0 0-30 15,0 0-78-15,0 0-45 0,0 0 3 16,0 0 19-16,0 0-16 0,-1-5 7 16,1 5 19-16,0 0 10 0,0 0-1 0,1 0 1 15,-1 0-4-15,0 0-22 0,2 0-20 16,-1 0 17-16,4 0 18 0,-1 1-25 15,1 2 6-15,5-1 10 0,-3 1-16 16,1 1-23-16,4 1 0 0,-1 0 7 16,2-1-4-16,3 0-6 0,1-2 9 15,3-2 1-15,4 0-4 0,1-4-3 16,6 0-7-16,2-3-2 0,4 0 18 16,5 0 1-16,6-3-10 0,9 0-3 15,13 1-23-15,7 1-1 0,-8 3-1 16,-14 2-1-16,-17 3-13 0,-11 0 12 0,3 0 0 15,4 0 0-15,1 0 0 0,-5 0 1 16,0 0-1-16,-3 0 2 0,-3 0-1 16,1 0 1-16,0 0 1 0,-1 0-2 15,0 0 0-15,-3 0 0 0,-3-1-3 0,-3 1-10 16,-5 0 10-16,-2-2 1 0,-2 2 2 16,-3 0 3-16,-2 0 29 0,-1 0 13 15,0 0 3-15,0 0-22 0,0 0-26 16,0 0-1-16,0 0-22 0,0 0 7 15,0 2 16-15,0-1 1 0,0 2 15 16,0 0-4-16,0-1-11 0,0 0 0 16,1 1 1-16,0 1 1 0,0-3 14 15,-1 1 8-15,1 3 17 0,-1-5-13 16,0 5-1-16,0 0 1 0,0 1-7 16,0 0 10-16,0 4-3 0,0-1 0 0,-2 4-26 15,1 0 16-15,0 3-18 0,1 2 1 16,0 2 14-16,0 4-16 0,0 3 2 15,0 2-2-15,0 3-2 0,0 3-1 16,0 1 3-16,0 3 0 0,-4 2 16 16,-2 1 6-16,0 0-19 0,1 1 13 0,2-2-15 15,0-1 12-15,2-1-11 0,1-5-2 16,0-1 2-16,3-5 11 0,1-4-13 16,1-4 1-16,1-6 10 0,-2-2-11 15,-1-2-4-15,0-5 4 0,-2-1 0 16,0-1 1-16,-1-2 1 0,0 0-1 15,0-1 11-15,0 1 11 0,0-1 5 16,0 0 1-16,-2 0-1 0,-4 0-25 16,-7-1-1-16,-2 0-2 0,-7-1 0 15,-4-2 0-15,-8 2 2 0,-10 2 14 16,-20-1-3-16,-36 0-13 0,-53 1 0 0,-39 0-16 16,-28 0-136-16,-16 2-340 0,61 2-575 15,22-2-827-15</inkml:trace>
  <inkml:trace contextRef="#ctx0" brushRef="#br0" timeOffset="137176.7">8108 17665 440 0,'0'0'173'0,"0"0"-39"16,0 0-53-16,0 0-35 0,0 0 35 0,0 0 33 15,0 0-9-15,0 0-40 0,0 0-36 16,0 0-29-16,-7-8-59 0,7 8-9 16,0 0 16-16,0 0 52 0,0 0 19 15,0 0 60-15,0 0 18 0,0 0-12 16,0 0-26-16,0 0-27 0,0 0-30 15,0 0-1-15,0 0 0 0,0 0 19 16,0 0-7-16,0 0-12 0,0 0 2 16,0 0 10-16,0 0 0 0,0 0 17 0,0 0 5 15,0 0 1-15,0 0 3 0,1 0-3 16,0 0 3-16,0 0 0 0,0 0-16 16,1 0-20-16,1 1-1 0,-2-1 0 15,0 1-2-15,0 0-2 0,0-1 1 16,-1 0 1-16,1 0 23 0,0 0 3 15,1 0 3-15,1 0-3 0,0 1-13 16,0 0 13-16,2 0-10 0,-1 1 7 0,0-2 3 16,1 0-3-16,2 0-1 0,-2 0 4 15,-1 0-6-15,0 0-4 0,2 0-16 16,-3 0-16-16,1 2 12 0,1 0-25 16,-1 0 29-16,3 0 1 0,-1-1 0 15,-1 2-1-15,5-1 3 0,-3 0 19 16,1-1 1-16,2 1 13 0,1-2-17 15,0 0 10-15,4 0 10 0,-3 0 0 0,2 0-10 16,0-2-10-16,-2 0 20 16,2 1-6-16,-3 1-33 0,-1 0-33 0,-2 0-2 15,1 0-1-15,-2 0 7 16,1 1 10-16,-2 3 19 0,-1-2 1 0,3 0 0 16,-2 0-1-16,1-1 19 0,2 2-6 15,-1-3 13-15,-1 0-23 0,5 0 30 0,-3 0-20 16,5 0 19-16,1 0-9 0,2 0-4 15,-1 0-6-15,3-4-12 0,1 1 2 16,0 0-3-16,1 1-1 0,-2 0-2 16,1 1 2-16,1 1-22 0,-3 0 10 15,1 0 0-15,-1 0 11 0,-1 1-14 16,0 3 14-16,-4-2-15 0,1 0 14 16,-1 0 6-16,-2-1 7 0,3 2 3 15,-1-3-11-15,1 2 11 0,2 0-9 16,3-1 9-16,2 1 9 0,1-2-19 15,2 0 1-15,4 0 15 0,-2-3-16 0,0 1 0 16,-1 0 10-16,-1 2-13 0,-3-2-3 16,-1 1-19-16,-5 1 5 0,0 0-2 15,-1 0 0-15,-2 0 15 0,0 0-15 16,0 3 18-16,0-3 1 0,1 2 3 16,1 0 10-16,0 1 10 0,4-1-7 0,-2-2-13 15,3 1-1-15,0-1-1 0,2 0 12 16,0 0 0-16,0 0 3 0,-1 0-15 15,1 0-1-15,-1 0 1 0,-2-1 1 16,1 1-2-16,-4 0-3 0,2 0-16 16,-1 0 6-16,1 1 13 0,-2 3-1 15,-1-3 1-15,1 1-1 0,1 2 1 16,-3-2 2-16,2 0 1 0,0-1 1 16,0 2-1-16,-2-3 13 0,4 2-16 0,-1 1 1 15,2-3-1-15,-1 2 2 0,0 0 1 16,2-2-2-16,0 1 2 0,1 1-2 15,-1 0-1-15,-2 1-4 0,-1-3 1 16,-2 4 1-16,-1 1-14 0,-1 0 16 16,-2-2-3-16,4 1-10 0,-2-2 13 0,-1 0 1 15,4-1 0-15,-3 2 25 0,4-1-25 16,0 2 15-16,2 0 0 16,0-2-15-16,1 0 15 0,1-1 7 0,0 1 3 15,-1-2 9-15,2 0 7 0,-1 0 10 16,0-2-4-16,0 1 7 0,1-1-13 15,0 1-17-15,1-2 1 0,1 1 3 16,0-2 0-16,1 2-10 0,4-2-16 16,-2 1 10-16,1 2-12 0,2-1 0 15,-2 0 0-15,-2 0-1 0,0-1 0 16,2 2 0-16,-2-1-1 0,-2 1 1 16,1-1-1-16,-2 2 1 0,1-1 11 0,0 0 8 15,-2 1 7-15,-1 0-1 0,1-2-8 16,-1 2-14-16,0-2 13 0,2 2-14 15,1-2 11-15,2 1-12 0,-3 0 11 0,3 1-10 16,1 0-2-16,-1 0-3 0,-2 0 2 16,-3 0 1-16,0 0 0 0,-4 0 1 15,0 0 0-15,-5 0 15 0,2 0 4 16,-4 0 31-16,1 0 13 0,-1-1-1 16,0-1-5-16,-1 2-27 0,0-1-12 15,3 1-16-15,-4-2 9 0,0 2-10 16,-2 0-1-16,0 0 12 0,-4 0-10 15,0 0 13-15,-1 0-3 0,0-2 3 16,0 2 6-16,0 0-6 0,0 0 3 16,0 0-16-16,0 0 10 0,0 0-10 0,0 0 13 15,0 0-4-15,0 0 7 0,0 0-6 16,0 0-10-16,0 0 10 0,0-1-13 16,-12-9-240-16,-2 1-574 0,-5-7-1777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10-04T03:17:03.002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9564 13230 813 0,'0'0'1204'0,"0"0"-1074"16,0 0 15-16,0 0 49 0,0 0 52 16,0 0-44-16,0 0-54 0,0 0-8 0,0 0 1 15,-12-25-33-15,12 25-71 0,0 0-37 16,2 0-32-16,4 0 32 0,2 0 19 15,8 0 35-15,3 0 6 0,5 0 10 16,6 0 18-16,3 0-3 0,7 0-9 16,4 0-29-16,14 0-10 0,14-4-11 15,12-1-4-15,1 0-18 0,-8-1 8 16,-18 1-11-16,-20 3-1 0,-13 0-69 16,-3 2-6-16,-1 0 3 0,-1 0 2 15,-2 0-5-15,-5 0 15 0,-8 0 0 16,-4 2 0-16,-1-1 53 0,-1-1 7 15,-2 0 57-15,-3-3 0 0,-2-1-13 16,-5-1-12-16,1-3-4 0,0 1-12 0,-1-4 9 16,3 0-3-16,-2-1 45 0,4-1 11 15,0 2-25-15,-1 0 14 0,4 1-20 16,-1 4 0-16,3 0-4 0,0 3 7 16,2 0-6-16,0 3-44 0,3 0-25 0,7 0-37 15,6 0 15-15,6 3 47 0,7 0 22 16,1 6 21-16,3 2 10 0,-4 1-6 15,-2 3 2-15,-4 1-24 0,-10 2-12 16,-5 4-13-16,-8 0-24 0,-10 4-60 16,-11 3-165-16,-25 15-256 0,2-7-538 15,2-6-409-15</inkml:trace>
  <inkml:trace contextRef="#ctx0" brushRef="#br0" timeOffset="2347.02">12165 12724 1155 0,'0'0'557'0,"0"0"-408"16,0 0-26-16,0 0 23 0,0 0 26 0,0 0-26 15,0 0-20-15,0 0-17 0,0 0 4 16,16-46-13-16,-11 43-14 0,1 0-2 16,-1 2-1-16,-1-2 6 0,-1 1 7 15,-1-1 9-15,0 1 0 0,-1-2 6 16,0 2 6-16,-1 1-17 0,0-3-21 15,0 2-26-15,0-1-15 0,-3 2-18 0,-1-1-20 16,-2 2 0-16,-5 0-33 0,1 2 2 16,-5 5-7-16,-4 6 10 0,-4 3 9 15,-5 5-9-15,0 7 27 0,-5 4 1 16,2 7 15-16,-6 11-12 0,0 11 31 16,5 12-21-16,5 2 6 0,16-8-19 15,11-10-2-15,5-18-1 0,8-8 3 0,3-8 3 16,6-4 23-16,6 2 2 0,9 1-16 15,4 0 14-15,1-2-10 0,0-5 3 16,-5-2-17-16,-6-3 14 0,-3-2-15 16,-9-1-1-16,-5-2-4 0,-4 2 2 15,-4-5-19-15,-5 1 8 0,0-2 13 16,-1 1 1-16,0-1 21 0,-1 0 12 16,-2 1 4-16,-2-2 2 0,-1 2 1 15,1-2-16-15,2 2-10 0,0-2-12 0,2 0 0 16,0 0-3-16,1 0-87 0,0 0-170 15,4-2-147-15,11-7-138 0,-1-1-502 16,0-2-838-16</inkml:trace>
  <inkml:trace contextRef="#ctx0" brushRef="#br0" timeOffset="2695.81">12779 12870 2929 0,'0'0'349'0,"0"0"-260"15,0 0 51-15,0 0 47 0,0 0-77 16,0 0-44-16,0 0-50 0,0 0 12 15,0 0 79-15,0 0 28 0,0 0-1 0,10 71-28 16,-10-36-32-16,0 1-24 16,0 0-13-16,0-1-3 0,2-2-16 0,0-2-6 15,1-2 1-15,-2-2 5 0,1-4-5 16,-2-2-13-16,0-4-47 0,0-3-113 16,1-5-123-16,1-3-85 0,3-4-126 15,1-4-64-15,13-17-153 0,-3 0-599 16,0-2 576-16</inkml:trace>
  <inkml:trace contextRef="#ctx0" brushRef="#br0" timeOffset="3063.05">13065 12946 1371 0,'0'0'374'0,"0"0"-36"0,43-65 63 15,-30 46-69-15,0 4-46 0,-5 1-50 16,-2 6-35-16,0 2-24 0,-4 5-51 16,-2 1-110-16,0 0-16 0,-7 6 0 15,-4 6 42-15,-8 5 33 0,-7 6-9 16,-6 4-37-16,-3-1-13 0,0 0-1 15,0-1-13-15,2-5 14 0,7-1 6 0,2-5 31 16,5-3 0-16,5-2 6 16,5-4 6-16,0 1 22 0,4-3-4 0,2 0-27 15,2-1-28-15,0-1-28 0,1 3-25 16,0 2-9-16,2 3 13 0,6 5 21 16,6 4 2-16,5 3 11 0,4 3-10 15,6 1 18-15,1 1-18 0,3-1 10 16,0-2-1-16,3 0-2 0,-2-2-10 15,-2-2-15-15,0-1 3 0,-3-2-1 16,0-1 13-16,-5-2 0 0,-1-2 0 0,-2-2-2 16,-4-1 2-16,-1-1 0 0,-4-2 2 15,0-2 0-15,-4-1 11 0,-1 0-1 16,-3 0 4-16,0-2 5 0,-3 0 10 16,-1 0-6-16,0-2-25 0,0-5-111 0,0 0-131 15,0-4-174-15,-7-11-252 0,-1 1-838 16</inkml:trace>
  <inkml:trace contextRef="#ctx0" brushRef="#br0" timeOffset="3713.04">14214 12845 2824 0,'0'0'413'0,"0"0"-228"15,0 0-83-15,0 0-96 0,0 0-6 16,0 0 0-16,0 0 74 0,0 0 43 16,37 48 3-16,-29-19-13 0,-2 6-26 15,-1 3-30-15,-2 1-10 16,-1-3-19-16,0-2 0 0,-1-8-22 0,1-4 1 15,-1-6 11-15,1-5-9 0,-1-3 25 16,0-4-9-16,-1-2-3 0,0-1 2 0,0-1 26 16,0 0 18-16,0 0 3 0,0 0-9 15,0-3-29-15,0-1-14 0,0-2-13 16,0 1 1-16,-1-3-1 0,0 2 0 16,-2-1 0-16,1 0 0 0,-1 0 0 15,-2-1-1-15,-3 0-27 0,0-3-56 16,-3 0-195-16,4-2-140 0,1-7-291 15,0 3-398-15,3 0-739 0</inkml:trace>
  <inkml:trace contextRef="#ctx0" brushRef="#br0" timeOffset="4051.18">14212 12801 3056 0,'0'0'377'0,"0"0"-352"0,0 0 4 0,0 0 120 15,27 53 9-15,-11-25 14 0,-1 5-11 16,2 3-11-16,1 3-42 0,1 2-8 16,-1 0-23-16,1 1 3 0,1-1-34 15,-4-3-33-15,2-6 11 0,-5-4 1 16,2-7-4-16,-3-4-18 0,-4-8 13 16,-1-2 8-16,-1-3-2 0,-3-4 24 15,0-2 36-15,0-6 56 0,1-8 66 16,4-5-104-16,-2-11-51 0,1-11-35 15,2-14-14-15,2-15-3 0,3-3 2 16,2 10-14-16,-4 12 0 0,-1 22-13 0,-3 11 7 16,-1 5-9-16,-1 1-4 0,2 2-54 15,3 0-49-15,-2 4-102 0,4 7-65 16,3 1-119-16,1 4-125 0,1 5-112 16,3 4-37-16,7 8-15 0,-6-1-291 0</inkml:trace>
  <inkml:trace contextRef="#ctx0" brushRef="#br0" timeOffset="4815.7">14907 12872 42 0,'0'0'1407'0,"0"0"-919"0,0 0-5 16,0 0-70-16,0 0-13 0,0 0-50 16,0 0-60-16,0 0-72 0,0 0-75 15,0 0-56-15,-25-7-31 0,8 18-19 16,-4 4-6-16,0 3-12 0,0 2-17 16,1 2-1-16,3 0-1 0,4 2-19 15,5-2 16-15,4 0 1 0,4-2 2 0,0 0 0 16,5-5-31-16,4-3-96 15,4-2 6-15,3-7 33 0,2-3 24 0,1 0 2 16,1-9 15-16,2-4-16 0,-2-3 16 16,0-4 35-16,0 0 12 0,-5 1 0 0,2-1 3 15,-3 2 0-15,-2 4 19 16,-2 3 19-16,-3 4 38 0,-1 2-16 0,-1 5-63 16,0 0-19-16,0 5 19 0,2 2 19 15,0 5 91-15,4 4-7 0,-2 3 3 16,2 1-25-16,0 2-29 0,1-2-14 15,-1-1-14-15,3-2-8 0,-1-4-14 16,-2-2 19-16,1-3-5 0,-2-3 8 16,2-1-11-16,-3-4-13 0,1 0-13 15,-1-8-27-15,0-5-28 0,-2-5-22 16,-2-3 1-16,3-6 17 0,-4 1 44 16,-2 0 12-16,0-2 15 0,-2 2 1 15,0 1 11-15,0 1-9 0,0 4 13 0,0 0 54 16,-2 5 5-16,0 1 1 0,2 3-10 15,-1 2-31-15,1 2 0 0,0 3-22 0,0 3-12 16,2 1-42-16,4 0-48 0,6 0 28 16,5 5 34-16,3 2 13 0,3 0 14 15,2 0 1-15,0 1 1 0,1 1 0 16,-1-3 1-16,-6 0-2 0,-3 2-1 16,-2 0-18-16,-3-2-3 0,-5 2-2 15,-3 1-1-15,-3 1 12 0,0-1 10 16,-1 1 2-16,-5 2 1 0,-4 0 2 15,2 0 17-15,-1 0 55 0,2-2-15 16,1 2-18-16,2-3-17 0,1 1-8 16,3 0-14-16,0 0 0 0,8 0 1 15,3-1 16-15,3-4 12 0,5 0 6 0,3-3 0 16,-1-2-37-16,4-2-28 0,1-5-12 16,-3-5 12-16,-2-1 10 0,-2-3 2 15,-4 0 13-15,-2-1 3 0,-2 1 1 16,-2-1 11-16,-3 5 1 0,0 0-10 15,-4 5 31-15,0 0 55 0,-1 3-27 0,-1 3-22 16,1 1-40-16,-1 0-68 0,1 6-24 16,0 3 92-16,1 7 34 0,1-1 3 15,4 6-19-15,-2 1-6 0,1 1-8 16,2 0 17-16,-1-1-18 0,-2 0-3 16,0-5-43-16,1 0-133 0,-4-5-219 15,-1-7-275-15,-1-4-724 0,0-3-614 0</inkml:trace>
  <inkml:trace contextRef="#ctx0" brushRef="#br0" timeOffset="4938.18">15582 12535 3271 0,'0'0'397'0,"0"0"-305"0,0 0-54 16,0 0 12-16,0 0-50 15,0 0-116-15,0 0 18 0,0 0-48 0,0 0-378 16,18 45-789-16</inkml:trace>
  <inkml:trace contextRef="#ctx0" brushRef="#br0" timeOffset="5349.72">15645 12550 821 0,'0'0'2689'0,"0"0"-2385"0,0 0-304 15,0 0-146-15,0 0 124 0,0 0 22 0,84 51 67 16,-47-22 5-16,6 9-18 0,6 11-20 15,-2 17-2-15,-7 15-13 0,-15 9 3 0,-19-3-22 16,-15-7-51-16,-13-10 20 0,-8-7-48 16,-3-6 4-16,-1-8 40 0,5-12 32 15,5-12 1-15,5-9 2 0,0-1 11 16,-2-1 144-16,1 0 11 0,-1-2-12 16,4-2 11-16,5-5-50 0,6-3-47 15,2 0-37-15,3-2-9 0,0 0-4 16,1 0 4-16,0 0 2 0,0 0-24 15,0-1-46-15,3-3-201 0,6-7-176 16,1-1-576-16,-1-1-1120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10-04T03:18:25.700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6452 7340 355 0,'0'0'473'0,"0"0"-297"16,0 0-10-16,0 0-39 0,0 0 46 15,0 0-43-15,0 0-45 0,-14-50 22 16,14 43 16-16,-1 2-9 0,0 0-10 16,0 2-14-16,-1-2-9 0,2 2 7 15,-2-1 15-15,1 0 10 0,0 3-26 16,1-3 23-16,-1 4-1 0,1-1-29 16,-1 0-19-16,1 1-6 0,0 0-17 0,0 0-13 15,0 0-21-15,0 0 12 0,-1-1-15 16,1 1 2-16,0-1 19 0,0 1-3 15,0 0-15-15,0 0-2 0,0 0-1 16,0 0-1-16,0-1 0 0,0 1-3 16,2 0 1-16,1 0 2 0,1 0 15 0,2 0-2 15,3 1-12-15,0 1 1 0,3 0 1 16,2-1 0-16,1 2-1 0,5 0 14 16,3-3-14-16,4 0 14 0,3 0-14 15,5 0 11-15,2 0 9 0,2-2-3 16,2 1 3-16,3-2 36 0,1 1-17 15,1-1-16-15,2 0 26 0,0 1 9 16,1 0-3-16,0 2-22 0,0 0 0 0,1-2 15 16,-3 2-15-16,4 0-23 15,-2 0 1-15,0 0 9 0,3 0-9 0,-4 2-1 16,4 0-9-16,-3 1 16 0,1 2 3 16,-1 0-19-16,0-1-1 0,-2 1 23 15,-1-2-9-15,-1-1 3 0,1 1-17 16,-4-3 0-16,-1 0 10 0,0 0 1 0,-3 0-11 15,-1-3 21-15,0 3-20 0,1-2 0 16,0 2-2-16,-2 0-1 0,1 0-1 16,-2 0 1-16,3 2 1 0,-1 1 1 15,-1-1 1-15,1 2 0 0,-2-2 0 16,4-1 9-16,0 2 1 0,0-3-11 16,1 1 10-16,0-1-10 0,-1 0 0 15,0 0 1-15,0 0-1 0,0 0-2 16,-3 0-1-16,1 0 0 0,0 0-12 15,0 3 12-15,-2 0 0 0,-3-2 0 16,2 1 0-16,-4 1 0 0,0-2 1 16,-2 2 1-16,0-2 11 0,-2 1 1 0,-1-1-10 15,0 1 13-15,1 0-1 0,0-1-2 16,0 2-11-16,3-1 0 0,-2-1 1 16,0 1-2-16,2-1 2 0,-3-1 0 0,-1 1 13 15,0 0 6-15,0 0-4 0,-4-1-5 16,-2 0 8-16,-2 0 7 0,-1 0 7 15,-3 0-8-15,-4 0 4 0,1 0 13 16,-5 0 8-16,1 0-11 0,1 0-11 16,-3 0-2-16,1 0-3 0,1 0 3 15,0 0-1-15,-2 0 7 0,-1 0-9 16,0 0-4-16,-1 0 7 0,-1 0-7 16,0-1 1-16,-1-1-4 0,0 1-2 15,0 1-1-15,0-1-15 0,0-1-1 16,-13-9-279-16,-3 1-720 0,-3-6-2252 0</inkml:trace>
  <inkml:trace contextRef="#ctx0" brushRef="#br0" timeOffset="2470.88">28301 6709 1547 0,'0'0'432'0,"0"0"-234"16,0 0-179-16,0 0-2 0,0 0 89 15,0 0 88-15,0 0 3 0,0 0-1 16,0 0-26-16,-1 0-29 0,1 0-23 16,0 0-10-16,0 0 4 0,0 0 8 15,0 0-10-15,0-2-28 0,0-1-28 16,1 1-11-16,2-1 8 0,-1-1-7 15,2 1 7-15,-1-3-14 0,2 1 0 16,0-2 1-16,-1-2-10 0,3-1 9 16,1-2-3-16,-1 1 13 0,3-3-7 15,-2-1-15-15,4 0 3 0,-2-1-10 0,2 1 23 16,-4 0-7-16,1 2-10 0,-2 1 4 16,-2 2 0-16,0 3-4 0,0 2 4 15,-3 1-16-15,-1 2-8 0,0-1-2 0,0 3-2 16,-1 0-2-16,1 0-29 0,-1 0-6 15,0 0-22-15,0 0-24 0,0 2-29 16,1 5 22-16,1 3 53 0,-1 7 37 16,1 2 12-16,0 1 1 0,1 5 27 15,0 0 22-15,-1 0-18 0,0 3-1 16,1-1-24-16,-3 0 5 0,2 0-24 16,0 2 16-16,0-4-1 0,-1 3-2 15,-1-2 11-15,0-1 4 0,0-1 0 16,0-2-7-16,0-2-2 0,0-2 2 15,0-3-2-15,-1-2-7 0,1-3-11 16,0-2 2-16,0-3 10 0,0 0-10 16,0-1 15-16,0-2-15 0,0-1 12 0,0-1-11 15,0 0-4-15,0 0-31 0,0 0-52 16,0 0-41-16,0 0-68 0,0-1-120 16,0 0-189-16,0-3-225 0,-3 0-475 15,0 0-415-15</inkml:trace>
  <inkml:trace contextRef="#ctx0" brushRef="#br0" timeOffset="2936.83">28164 7082 1167 0,'0'0'374'0,"0"0"-149"0,0 0-8 0,0 0 88 16,0 0-20-16,0 0-53 0,0 0-72 16,0 0-41-16,0 0-36 0,0 0-35 15,0 0-16-15,-3 0 0 0,3 0 16 16,0 2 22-16,0 0-7 0,0 0-5 16,0 0-8-16,0 0 1 0,0 1 3 0,1-1 3 15,5 0 21-15,5-1 54 0,5 2 60 16,6-3-51-16,4 0-48 0,10 0-28 15,2-4-25-15,4-1-18 0,1-1-19 16,-1 2 0-16,-2 0 9 0,-3-1-12 16,-7 1-1-16,-5 3-1 0,-4-2-1 15,-5 2 0-15,-4 0 1 0,-6 0 0 16,-3 0 2-16,-1 1 2 0,-1 0 1 16,-1 0 16-16,2 0-16 0,-2 0-1 0,0 0-2 15,0 0-3-15,0 0-13 0,0 0-2 16,0 0 15-16,0 0-10 0,0 0 13 15,0 0 1-15,0 0 0 0,0 0-1 16,0-2-70-16,0 0-135 0,-3 0-147 16,-4-5-346-16,1-1-506 0,-3 0-743 0,34 37 1947 15</inkml:trace>
  <inkml:trace contextRef="#ctx0" brushRef="#br0" timeOffset="4532.53">26393 6935 1835 0,'0'0'253'0,"0"0"-136"16,0 0-62-16,0 0-19 0,0 0 80 15,0 0 42-15,0 0-16 0,0 0-6 0,0 0 21 16,0 0-29-16,-4-8-48 0,11 8-16 15,4-2 6-15,0 1 6 0,4 1-3 16,0-3-9-16,3 2-7 16,2 0 3-16,1-1 0 0,5 0 3 0,3 1-10 15,7-1-2-15,6 1-17 0,14-1-2 0,14 0-7 16,9-1-13-16,2-1-12 0,-18 2 0 16,-16-1 0-16,-20 3 0 0,-4 0 3 15,1-3 9-15,0 3-12 0,-1-2-3 16,-9 2-22-16,-4 0-117 0,-6 0-78 15,-4 0-101-15,-6 0-98 0,-24 0-159 16,3 5-100-16,-5-2-843 0</inkml:trace>
  <inkml:trace contextRef="#ctx0" brushRef="#br0" timeOffset="4769.04">26542 7048 1356 0,'0'0'221'0,"0"0"-48"0,0 0-31 15,0 0 14-15,0 0 6 0,-55 23 23 16,55-23 28-16,0 3 0 0,0-3-53 16,6 0-25-16,6 1 18 0,5-1 7 0,11 0-21 15,3 0-18-15,9-1-36 0,8-4-32 16,7-3-21-16,-1 4-1 0,0-2-6 16,-2 0-22-16,-10 3 0 0,7-1 0 15,-6-1 9-15,-3 0-11 0,-2 1-1 16,-7 1-10-16,-1-3-97 0,-7 2-251 15,-4-3-127-15,-5-6-279 0,-2 0-580 16</inkml:trace>
  <inkml:trace contextRef="#ctx0" brushRef="#br0" timeOffset="5069.34">27088 6745 1193 0,'0'0'413'0,"0"0"-159"0,0 0 61 16,0 0-53-16,0 0-36 15,0 0 12-15,0 0-10 0,0 0-24 0,0 0-64 16,0 0-140-16,-27-34-32 0,30 36-70 16,3 7 102-16,5 1 10 0,6 3 63 15,2 3 0-15,6 2-22 0,1 2-22 16,5 1-10-16,-3 1-19 0,0 1 0 16,-1 0-2-16,-6 0-1 0,-2 0-16 15,-8 0 16-15,-1-1-13 0,-7 1 15 16,-3 0 1-16,-4 0 3 0,-9-1 23 15,-2-2-23-15,-5-1 32 0,-1 0-13 0,0-3 3 16,-1-3-9-16,1 0-14 0,3-4 0 16,3 2 14-16,2-3-16 0,1 1-3 15,7-3-41-15,5-3-347 0,6-2-364 16,7-2-1339-16</inkml:trace>
  <inkml:trace contextRef="#ctx0" brushRef="#br0" timeOffset="5703.5">28865 6853 2088 0,'0'0'544'0,"0"0"-245"0,0 0-139 16,0 0-16-16,0 0 41 0,0 0-17 15,0 0-73-15,0 0-44 0,0 0-32 0,61-9 6 16,-14 9 0-16,16 0-9 0,-2 0-15 16,-9 0-1-16,-9 0 1 0,-14 1-1 15,4-1 1-15,-4 1 12 0,-6 2-10 0,-6-3-2 16,-5 0 0-16,-6 0-1 15,-3 0 0-15,-2 0 2 0,-1 0 26 0,0 0 26 16,-3 0 15-16,-3 0-13 0,-5 0-30 16,1 0-25-16,-4-3-1 0,4 1 2 15,0 0 0-15,3-1-2 0,3 0 0 16,4-5-296-16,5 0-313 0,4-2-1176 0,52 49 395 16</inkml:trace>
  <inkml:trace contextRef="#ctx0" brushRef="#br0" timeOffset="6830.76">29905 6517 1030 0,'0'0'1271'0,"0"0"-1006"0,0 0-75 16,0 0 10-16,0 0-11 0,0 0 2 15,0 0-67-15,0 0-73 0,0 0-13 0,-65-22 10 16,39 38 6-16,0 5 2 16,-3 8-11-16,0 0-20 0,6 7-3 0,3 0-4 15,4 1-18-15,9-2-1 16,5 1-12-16,2-3 11 0,9 0 2 0,10-2 28 15,6-3 7-15,7-4 6 16,5-3 9-16,3-5-12 0,4-7-10 0,-2-3-28 16,0-6-57-16,-3 0-5 0,-5-7-8 15,-7-4-24-15,-4-2 2 0,-6-3 67 16,-3-1 25-16,-7 2 0 0,-5-2 16 16,-2 3-16-16,0 2 3 0,-5 3 57 15,-2 0 19-15,-4 2 12 0,2 3-28 0,-1 1 19 16,-1 3-38-16,1 0-15 0,0 5-28 15,1 5-1-15,4 0-3 0,3 2-13 16,2 1 16-16,4 2 0 0,9-2 18 16,1-1 19-16,7 0 4 0,5-3 2 15,0-2-5-15,0-4-4 0,2-1-15 0,-3-2-2 16,-2-2-17-16,-3-5-56 0,-5-3-25 16,-6 0-6-16,-1-6-36 0,-5-1-3 15,-3-3-41-15,-5-2 28 0,-4 0 69 16,-5-1 33-16,0 2 36 0,-2 2 0 15,-1 0 1-15,1 2 27 0,2 4 5 16,4 0 38-16,3 3 40 0,0 5-5 16,5-2-5-16,2 5-34 0,1-2-66 15,10 1-3-15,3 0-56 0,7 3 11 0,6 0 20 16,2 0 6-16,4 6 3 0,0 3 0 16,0 3-16-16,-1 1 10 0,-4 3-10 15,-6 3 4-15,-4 2 2 0,-4-1 7 16,-7 3 6-16,-4-2 16 0,-3-2 12 15,-1-1 0-15,-4-3 4 0,-4 0 13 16,0-2-13-16,2-4 9 0,-2-1-6 0,4-1 9 16,1-2-6-16,1-5-18 0,2 1 15 15,0-1 31-15,1-1 60 0,1-5 19 16,6-5-91-16,1-4-38 0,5-3-1 16,2-1-1-16,-1-2 1 0,2 1 1 15,1-1 3-15,-1 2 9 0,-1 1-12 16,0 1 0-16,0 3 1 0,-2 0 11 0,-4 6 0 15,2 2-12-15,-3 3-16 0,-3 3-12 16,3 0-55-16,-1 5-20 0,0 5 27 16,2 1 48-16,-2 7 11 0,2 1 17 15,-1 2 25-15,-1 0 16 0,2 1-12 16,0 1-4-16,1-2 0 0,0 0 9 16,4-3-21-16,-3-1 3 0,1-3-4 15,1-3 10-15,-3-4-3 0,1 0 3 16,-3-4 13-16,-1-2 12 0,1-1 6 15,-1-4 6-15,1-3-18 0,-2-4-16 0,-1-1-10 16,-1-2-13-16,1-2-2 0,-1 1-11 16,-1 1-5-16,-1 0-21 0,-1 3 6 15,1 4-106-15,0 2-153 0,-1 2-198 0,1 0-707 16,-1 1-901-16</inkml:trace>
  <inkml:trace contextRef="#ctx0" brushRef="#br0" timeOffset="7121.25">30929 6649 3097 0,'0'0'554'16,"0"0"-171"-16,0 0-116 0,0 0-187 0,0 0-80 16,0 0 0-16,0 0 56 15,0 0 52-15,0 0-9 0,24 53 3 0,-19-30-41 16,-2 4-30-16,0-1-19 16,0-1-11-16,1-1 11 0,4-5-12 0,-2 0-132 15,0-4-167-15,6-3-201 16,-3-6-708-16,0-5-903 0</inkml:trace>
  <inkml:trace contextRef="#ctx0" brushRef="#br0" timeOffset="7254.97">30936 6484 1193 0,'0'0'1709'0,"0"0"-1531"15,0 0-178-15,0 0-64 0,0 0-20 0,0 0-9 16,0 0 9-16,0 0-248 0,0 0-365 15,54 53-1029-15</inkml:trace>
  <inkml:trace contextRef="#ctx0" brushRef="#br0" timeOffset="7802.1">31217 6663 1653 0,'0'0'1542'0,"0"0"-1236"0,0 0-237 15,0 0 17-15,-54-25 9 0,42 23 5 16,3 2-52-16,-1 0-45 0,4 0-3 16,2 6-48-16,4 2-5 0,0 2 53 15,6 2 0-15,6 2 22 0,2 2 9 16,7 0-2-16,5 4 2 0,0-1-12 0,1 1-19 16,-3-1-70-16,0 0-113 0,-7-2-42 15,-3 0 31-15,-4 1 34 0,-7-3 9 16,-3-1 36-16,-7-1 15 0,-4-2 36 0,-4-3 62 15,-6 0 2-15,1-3 20 0,0-1 47 16,-1-1 88-16,3-3 5 0,3 0-13 16,4 0-26-16,4 0-16 0,1-1 19 15,4-3 38-15,2-1 17 0,2-3-94 16,8-2-85-16,3-4-3 0,4-2 0 16,5-5 1-16,4-2-10 0,0-3 9 15,2-6-57-15,1-2-100 0,0-4-84 16,-5-2-46-16,2 0 18 0,-7-1 79 15,-4 7 119-15,-4 2 63 0,-5 3 11 16,-4 5 52-16,-2 4 102 0,0 1 0 0,0 6 0 16,0 2 6-16,0 4 5 0,-1 4-23 15,1 1-28-15,0 2-114 0,0 0-3 16,0 7-104-16,0 5 107 0,3 3 60 16,3 7-4-16,-1 5 14 0,1 4-14 0,0 1-5 15,2 3 17-15,-3 1-10 0,0-1 8 16,1 0-20-16,-4 0-18 0,-2-1 4 15,0-5-32-15,-2 0 0 0,-4-5-53 16,2-2-66-16,0-5-124 0,-1-5-133 16,-1-2-274-16,2-6-151 0,0-2-829 0</inkml:trace>
  <inkml:trace contextRef="#ctx0" brushRef="#br0" timeOffset="8041.46">31452 6788 2174 0,'0'0'556'0,"0"0"-200"0,0 0-84 15,0 0-69-15,47-54-51 0,-29 45-48 16,3-1-51-16,1 2-9 0,0 3-12 16,1-2-14-16,1 5-5 0,-2 2-13 15,-2 1-1-15,0 7-34 0,-1 1 10 16,-5 4 7-16,1 3 18 0,-4-2 0 0,-2 2 21 16,-4 0 8-16,2 0-7 0,-3-3-4 15,-2-1-2-15,-1-3-3 0,-1-1 2 16,0-3 1-16,0-2 4 0,0-2-1 15,0 0-4-15,0 0 10 0,0-1-25 16,0 0-79-16,-2-2-166 0,-1-9-284 16,1 0-629-16,1-3-935 0</inkml:trace>
  <inkml:trace contextRef="#ctx0" brushRef="#br0" timeOffset="9097.17">31902 6393 2694 0,'0'0'392'0,"0"0"-140"16,0 0 2-16,0 0-23 0,12-48-61 16,-10 46-25-16,-1 2-92 0,2 0-53 15,0 7-81-15,0 7 81 0,1 4 71 16,2 9 4-16,-1 5-16 0,-1 3-22 16,1 4 28-16,0 1-12 0,-1 2 12 15,0-1-31-15,-1 0 12 0,1-4-24 16,2-2-7-16,0-2-13 0,-1-5-2 15,2-4 0-15,-2-2 2 0,1-6 11 16,3-2-13-16,0-6-37 0,3-5-28 0,4-3-18 16,5-4-29-16,3-6-37 0,1-3 27 15,0-5 18-15,-3-2 32 0,-2 1 18 16,-1-6 23-16,-5 4 31 0,-2-3 21 16,-1 4 29-16,-5 2 22 0,2 1 17 0,-4 3 8 15,-2 3-13-15,-1 1-3 0,0 3 18 16,-1 0-12-16,0 4 2 0,0 3-33 15,0 0-56-15,0 0-43 0,0 5-46 16,0 2 58-16,0 5 31 0,0 2 16 16,0 2-16-16,0 3 2 0,0-2 10 15,3 1-12-15,2 0 2 0,3-4 9 16,1-2-11-16,2-3-68 0,-1-5 3 16,4-2-9-16,0-2-10 0,-1 0 22 15,3-2-4-15,1-4 4 0,-1-1 29 16,-1-2 12-16,0-1 21 0,0 0 0 0,-3 0 0 15,0 1 15-15,-2 2-13 16,-3 0 9-16,-3 4 18 0,-1 0 15 0,0 1-16 16,-2 2-28-16,0 0 0 0,1 0-53 15,-1 0-27-15,0 0-4 0,0 3 11 16,0 2 73-16,0-1 33 0,1 2 17 16,1 1-6-16,-2 0-19 0,3-2-3 0,1 3-3 15,0-3-3-15,0-1 13 0,1 0-1 16,2-3 9-16,-1 0 4 0,3-1-1 15,0 0-6-15,-1 0-9 0,2-3-22 16,0-3-3-16,-1 0-1 0,3-2-1 16,-3 2-16-16,2 0 18 0,-4-1 2 15,0 1 13-15,-3 2-12 0,-1 0-2 16,-1 0-1-16,0 3 0 0,-2 0-15 16,0 1-13-16,2 0-38 0,-1 3-46 15,1 3 26-15,1 1 64 0,0 1 22 16,3 4 3-16,-1-1 15 0,0 1-5 0,0-3 9 15,2-2 3-15,-2-1-25 0,5-3-103 16,-2-3-137-16,4-4-211 0,-3-6-204 16,2-4-80-16,-2-3-65 0,0-2 154 15,-2-6 324-15,1-2 322 0,-1-4 81 16,-1 0 307-16,2-5-72 0,-1-1 82 0,1 1 35 16,-2 3-112-16,0 3-29 0,2 6 47 15,-4 5-46-15,-2 6-56 0,1 6-24 16,1 5-89-16,-1 2-124 0,0 2-6 15,2 8 6-15,0 5 73 0,-2 6 31 16,0 5 3-16,-1 4 13 0,-1 4-10 16,-1 2-22-16,-1 4-38 0,0-1 0 15,0 0-48-15,-1-5 23 0,-3-1-25 16,1-5-100-16,-1-3-154 0,-2-9-183 16,3-8-318-16,-1-5-569 0</inkml:trace>
  <inkml:trace contextRef="#ctx0" brushRef="#br0" timeOffset="9237.56">32854 6553 1527 0,'0'0'1634'0,"0"0"-1325"0,0 0-309 16,0 0-29-16,64 0 13 0,-33 0-6 15,19-4-160-15,-9 2-567 0,-3-3-1512 0</inkml:trace>
  <inkml:trace contextRef="#ctx0" brushRef="#br0" timeOffset="9389.12">32224 6453 3104 0,'0'0'300'0,"129"-1"-300"15,-54-1-118-15,-4-3-1013 0</inkml:trace>
  <inkml:trace contextRef="#ctx0" brushRef="#br0" timeOffset="29610.14">24622 10270 1709 0,'0'0'231'15,"0"0"-130"-15,0 0-56 0,0 0 82 16,0 0 109-16,0 0-36 0,0 0-16 16,0 0-21-16,0 0-25 0,0 0-20 15,-41-46-28-15,40 44 2 0,-1-2 13 16,1 0-14-16,0-2 1 0,0 0-4 16,1 1 1-16,0-2-30 0,0 0 4 0,5 0-31 15,3-1-32-15,5 0-17 0,5 0-11 16,3 3-12-16,5-1 5 0,-1 2 16 15,5 4-6-15,-1 0-6 0,0 6-1 16,-4 3-15-16,-4 5-3 0,-5 5 5 16,-7 4 1-16,-6 4 12 0,-3 3 29 15,-11 2-13-15,-7 2 4 0,-7 1 10 0,-7-1-2 16,-2-4 1-16,-2-1 3 0,-3-7 1 16,3-3 12-16,2-5 3 15,7-6 12-15,4-3-2 0,6-3 18 0,3-2-3 16,7-1 34-16,3-6 48 0,4-4 0 15,1-2-20-15,10-3-103 0,9-1-30 16,9 0-4-16,4 2 6 0,6 1 8 16,4 4 7-16,-2 2-2 0,0 3-1 15,-3 5-9-15,-4 0-6 0,-7 6 3 16,-6 5-16-16,-3 3-4 0,-4 3 17 0,-4 1 15 16,1 1-9-16,-3-1-193 0,5-1-232 15,6 1-177-15,-2-6-362 0</inkml:trace>
  <inkml:trace contextRef="#ctx0" brushRef="#br0" timeOffset="29774.02">25164 10401 973 0,'0'0'1802'15,"0"0"-1584"-15,0 0-138 0,0 0-77 16,0 0 61-16,74-15-6 0,-43 13-58 15,1 0 0-15,5 0-3 0,16-4-327 16,-9 1-429-16,-5-4-1076 0</inkml:trace>
  <inkml:trace contextRef="#ctx0" brushRef="#br0" timeOffset="30509.95">25816 10024 2240 0,'0'0'439'0,"0"0"-108"0,0 0-88 0,0 0-20 16,0 0-4-16,0 0-147 0,0 0-59 16,0 0-13-16,0 0 47 0,-58 21 4 15,38-2-11-15,1 3-14 0,3 2-23 16,1 1-3-16,8-1-16 0,3 2 16 16,4-3-3-16,3 0 2 0,9-1 1 15,5-5 19-15,7-2 9 0,2-3-28 16,1-8-22-16,4-1-91 0,-1-3-20 15,2-7-12-15,-6-3 34 0,-1-1-1 16,-3-3 71-16,-3 1 31 0,-5 0 10 0,-5-1 3 16,0 4 19-16,-6 1 16 0,-1 1 7 15,-2 3-43-15,0 4 14 0,0 1-16 16,-1 1-82-16,-2 4 31 0,-3 6 51 16,-1 2 64-16,3 2-4 0,0 4-25 15,4-2 16-15,0 4 3 0,4 0-22 0,7-2 2 16,1-1-18-16,3-3-3 0,0-5-13 15,-3 0 1-15,2-5 0 0,-4-1-1 16,-1-3-100-16,-2-1-24 0,-2-3-23 16,0-4-12-16,-3-5-24 0,-2 0 45 15,0-3 54-15,0-2 68 0,-3-1 16 16,1-1 2-16,0 0 24 0,2 0 9 16,0 1 71-16,6 0 16 0,2 1-32 15,4 2-10-15,0 2-19 0,2 2-58 16,3 4-3-16,-2 4-29 0,0 2-15 15,-1 1-20-15,2 4 3 0,-3 6 9 0,1 2 30 16,-1 2 22-16,-2 6 85 0,-1-1-20 16,-3 3-5-16,-1 1-2 0,0 0-29 15,-3-6 2-15,-3 2-15 0,0-5 4 0,0-3-4 16,-2-1 3-16,-1-4-3 16,-2-1 3-16,3-3 12 0,0-2 23 0,1 0 35 15,1-5-10-15,0-3-22 0,0-3-19 16,3-4-9-16,6-4-26 0,1-2-3 15,4 1-13-15,2-2-9 0,1 3 19 16,-1 0 3-16,2 4 0 0,-3 1 19 16,-1 4 3-16,-5 3 3 0,0 3-25 15,-3 2-1-15,0 2-52 0,-1 2-45 16,2 7 15-16,-2 3 48 0,1 5 35 16,2 0 33-16,-4 5 21 0,0-1-22 15,-2 2 0-15,0-2-32 0,0 0 0 0,3-1 0 16,-1-3-1-16,3-5-230 0,9-5-329 15,0-4-493-15,-2-3-700 0</inkml:trace>
  <inkml:trace contextRef="#ctx0" brushRef="#br0" timeOffset="30993.29">26935 10089 212 0,'0'0'1873'16,"0"0"-1546"-16,0 0-107 0,0 0-43 15,0 0 22-15,0 0-26 0,-70-14-42 16,49 16-29-16,1 2-13 0,0 2-35 16,2 1-26-16,5 0-6 0,0 0-6 0,4 0-5 15,2 1-11-15,4 1-13 0,3-2 13 16,0 3 12-16,9 1 13 0,5 1 0 16,5 1-3-16,6-1 0 0,6 3-22 15,4 0-2-15,-2-1-118 0,2 3-131 16,-9-1-65-16,-5-1-34 0,-6 0-28 15,-8-3 60-15,-7-2 156 0,-1-1 93 16,-10-1 59-16,-5 0 10 0,-5-2 16 0,-3-1 16 16,0-2 56-16,-3-1 61 0,3-2 46 15,4 0-11-15,4 0-12 0,5 0-11 16,5-3 19-16,3-1 102 0,3-3-81 16,6-3-144-16,7 0-57 0,7-3-16 15,8-3 0-15,3 1 15 0,7-2-12 16,0 3 10-16,1 1 1 0,-2 1-20 0,-6 1 22 15,-2 4 1-15,-7 2 11 0,-4 1-8 16,-6 2 11-16,0 2-15 0,-4 0-24 16,0 6-36-16,-3 2 60 0,-1 3 31 15,0 3 46-15,1 1-7 0,-1-1-7 16,-1 3-22-16,0 0-15 0,0-4-7 16,1-1-2-16,1-1-17 0,0-6-167 15,2-5-341-15,-1 0-657 0,0-8-682 0</inkml:trace>
  <inkml:trace contextRef="#ctx0" brushRef="#br0" timeOffset="31121.99">27215 9956 2448 0,'0'0'406'0,"0"0"-204"0,0 0-36 0,0 0-16 16,0 0-29-16,0 0-121 0,0 0-203 15,0 0-15-15,0 0 173 0,0 0-35 16,0 0-390-16,36 63-709 0</inkml:trace>
  <inkml:trace contextRef="#ctx0" brushRef="#br0" timeOffset="31659.73">27471 10123 2428 0,'0'0'516'15,"0"0"-183"-15,0 0 23 0,0 0-73 0,0 0-94 16,0 0-76-16,0 0-54 15,0 0-25-15,-59-44-15 0,48 44-19 0,-1 3-35 16,2 4 1-16,2 2-6 0,4 1 18 0,2 0 3 16,2 4 18-16,6 0 0 0,7 1 1 15,7 0 22-15,5 2-3 0,5 0-19 16,3 0-28-16,1-3-47 0,-5 1-114 16,-4-3-13-16,-6-1 35 0,-5-1 24 15,-9 0 28-15,-4-1-13 0,-1-1 49 16,-9 0 46-16,-6-4 33 0,-3 3 39 15,0-2 6-15,-1-2 22 0,4-1 48 16,0 0-33-16,3 0-5 0,5 0-17 16,2-1-16-16,3 0-15 0,2-1 12 15,0 0 54-15,9-5 18 0,5-1-100 16,6-5-13-16,4-1-22 0,1-3 21 16,5-4-21-16,-2-5-41 0,3-5-70 0,-2-6-92 15,2-4-21-15,-2-1-10 0,-3-3 11 16,0 3 203-16,-7 2 42 0,-4 3 68 15,-1 4 32-15,-7 5 89 0,-1 4-51 16,-3 3 32-16,-2 7 40 0,-1 4 17 0,0 3-13 16,0 3-68-16,0 2-146 0,0 1-22 15,-3 5-117-15,-5 6 139 0,2 3 50 16,-4 7-16-16,3 4 4 0,3 5 4 16,3 2 36-16,1 3 12 0,1 2 19 15,5 1 33-15,4 0-31 0,0 0-37 16,1-3-37-16,-1-3-24 0,1-3-13 15,-4-4-4-15,-1-3-100 0,1-5-54 16,-4-5-171-16,-3-6-324 0,0-7-746 16,0 0-698-16</inkml:trace>
  <inkml:trace contextRef="#ctx0" brushRef="#br0" timeOffset="32528.93">27728 10193 2161 0,'0'0'733'0,"0"0"-381"0,0 0-59 15,0 0-72-15,0 0-161 0,0 0-60 0,0 0 0 16,71-12-19-16,-39 12 0 0,2 0 0 16,2 2 0-16,1-2-76 0,0 0-44 15,-5 0-125-15,1-2-59 0,-6-5 23 16,-1-1 0-16,-2-2 47 0,-4 1 107 16,-4-3 146-16,-4 2 25 0,-2 0 92 15,-4 1 103-15,-1-2 3 0,-1 3-23 16,1 2 0-16,-3 0 37 0,-1 2-17 15,0 2-29-15,-1 2-36 0,0 0-79 0,0 0-76 16,-1 5-56-16,-3 2 56 0,-3 1 59 16,-1 6-18-16,1 1-9 0,-1 0-16 15,4 2-1-15,1-1 4 0,2 1-19 16,1-3 3-16,2 1 13 0,5-5 9 16,5-1 3-16,1-5 7 0,3-3 10 15,4-1-14-15,1-3-21 0,0-6-10 16,1-3-31-16,3-5 5 0,-4-2 7 15,1-3 4-15,-1-1-7 0,-1-2-25 0,-1 0 12 16,-2 4 10-16,-2 4 22 0,0 3 2 16,-6 6 0-16,-1 3 0 0,-3 3-28 15,-5 2-43-15,1 5-54 0,-1 2 85 16,0 6 30-16,-4 1 11 0,-3 2 22 16,-2 4 29-16,2-1-10 0,-2 1 16 15,4-1-16-15,3-2-29 0,1 0 1 0,1-5-12 16,0-2 1-16,3-3 0 0,2-5 33 15,3-2 24-15,-1 0 7 0,4-5-41 16,1-3-25-16,2-2-3 0,-1-3-10 16,0-1 1-16,0-1 12 0,-2-1 1 15,1-1 1-15,-3 1 14 0,3 0-14 0,-3 2 17 16,1 1 0-16,-2 3-6 0,-1 4 3 16,-2 2-16-16,0 4-10 0,-1 0-50 15,5 2-22-15,-3 5 16 0,0 1 28 16,3 4 23-16,-2 1 13 0,-2 1-14 15,2 3 15-15,-1 0 1 0,-1 1 0 16,4 0 0-16,-2-1 3 0,3-2 10 0,0-4 5 16,4-3 8-16,-1-1 8 0,5-4 4 15,1-3-4-15,1 0-8 0,2-5-11 16,4-5-15-16,-2-4 0 0,0-1-10 16,0-5-53-16,-2-3 29 0,-2-4 15 15,-2-2-3-15,-4-3-16 0,-4-1 0 16,-1-4-47-16,-5 1 34 0,-2 2 51 15,-2 2 0-15,0 4 3 0,-2 4 13 16,-1 7-13-16,1 5 23 0,-2 4 53 0,3 5-16 16,0 3-63-16,0 0-41 15,0 4-7-15,-1 7 48 0,1 4 76 0,0 4-10 16,0 6-6-16,1 4 2 16,0 4 12-16,3 1 7 0,3 2 18 0,2 1-40 15,1-1-12-15,2 0-16 0,-3-1 6 16,3-4-35-16,-4-2-2 0,-3-8-2 15,-2-4-26-15,0-7-124 0,-2-4-111 0,0-9-296 16,0-5-554-16,-1-4-800 0</inkml:trace>
  <inkml:trace contextRef="#ctx0" brushRef="#br0" timeOffset="32657.84">29009 10011 2884 0,'0'0'537'0,"0"0"-258"16,0 0-156-16,0 0-19 0,0 0 50 15,64-12-41-15,-37 10-113 0,7 1-16 0,4-1-21 16,25-5-190-16,-8 2-759 0,-5-4-1803 16</inkml:trace>
  <inkml:trace contextRef="#ctx0" brushRef="#br0" timeOffset="39974.12">15082 10919 95 0,'0'0'655'16,"0"0"-300"-16,0 0-179 0,0 0-98 15,0 0-9-15,0 0 22 0,0 0 10 16,0 0-17-16,0 0-35 0,0 0-23 16,0 0-13-16,1 0 0 0,2 0 6 15,1 0 14-15,1 0 9 0,5-2 3 0,-2-1 4 16,4 3-3-16,-1-3-24 0,3 3-6 15,2 0 4-15,-1 0 6 0,4 0-10 16,2 0 17-16,5 0 12 0,2 0-6 16,5-1 13-16,0 0 12 0,6-2-15 15,1 0-7-15,1 1-3 0,2-2-7 16,-1 1 13-16,3 1-16 0,-4-2-6 0,0 1 6 16,0 3-10-16,0-5 7 0,0 5 0 15,2-2-7-15,0 1 7 0,1-1-7 16,0 0 3-16,0 0 4 0,1 0-13 15,-1 1-10-15,0-2 23 0,-1 1-23 16,2-1-1-16,-1-1 21 0,4 1-21 16,-2 0-1-16,5-1-1 0,0 0 3 0,2 1-2 15,-1-1-1-15,1 1-1 0,-4 0-1 16,-2 0 2-16,-3 1 0 0,-4 0 2 16,-4-1 11-16,-1 2-11 0,-1-1 1 15,0-1 10-15,-1 1-9 0,3-2 8 16,0 1-10-16,1-2 2 0,0 0 12 15,4 1 0-15,0 2-16 0,0 0 1 16,4-1-1-16,-2 0 1 0,2 1-1 16,-2 2 1-16,1-2 0 0,-3 2 1 0,-1 0 11 15,-1 0 13-15,-3-1-13 0,-2-1-1 16,-3 1 11-16,1-1-1 0,-4-1 4 16,1 1 18-16,0-2-15 0,-1 3-3 15,3-2-4-15,-2 0-3 0,3 1-18 16,-3 1 0-16,2-1-1 0,-1 2-2 0,1 0 1 15,-2 0 1-15,3 0 0 0,-3 0 0 16,3 0 0-16,-4 0-1 0,3 0 1 16,-3 0 0-16,-1 0 0 0,1 0 1 15,-2 0 0-15,0 0 2 0,3 0 10 16,-3 0-10-16,1 0 23 0,0 0-10 16,-1 0-16-16,-3 0 1 0,1 0-1 15,2 0 0-15,-2 0 3 0,1 0 0 16,-1 2-1-16,2-2 1 0,4 1-1 15,0-1 10-15,3 0-8 0,1 0 11 0,0 0-11 16,2 0-2-16,0 0-2 16,0 0 0-16,-2 0 0 0,1 0 0 0,2 0 0 15,-1 0 0-15,-3 0 1 0,2 0 0 16,-1 0 0-16,-1 0 1 0,2 1 11 16,0 1 3-16,-3-1 3 0,2 1 3 15,-3-1-3-15,1 0-3 0,-1-1-3 16,-2 0-1-16,-2 1 4 0,1-1 6 0,-4 0 13 15,-1 0-6-15,-1 0-4 0,-4 0 0 16,0-1-6-16,-3 1-3 0,-5 0 3 16,-1 0-6-16,-3-1 2 0,-3 1-14 15,-3-1 0-15,0 0-1 0,0 1-12 16,-3-1-17-16,-9-1-107 0,-19-5-376 16,-1-2-694-16,2-2-667 0</inkml:trace>
  <inkml:trace contextRef="#ctx0" brushRef="#br0" timeOffset="66270.25">10509 15620 753 0,'0'0'245'0,"0"0"-226"15,0 0-19-15,0 0-19 0,0 0 19 16,0 0 39-16,0 0 36 0,0 0 71 0,0 0 27 15,0 0-11-15,-47-8-28 0,45 8-50 16,2-1-35-16,-1 1-13 0,1 0-33 16,0 0 0-16,0 0-1 0,0 0 1 15,0 0-3-15,0 0-2 0,0-2 0 0,0 2 1 16,0 0 1-16,0 0 36 0,0 0 19 16,-2 0 20-16,2 0 19 15,0 0-4-15,0 0-9 0,0 0-16 0,0 0-20 16,0 0-16-16,0 0-29 0,0 0-10 15,0 0-23-15,0 0-2 0,0 0-14 16,0 0 1-16,0 0 6 0,0 0 38 16,0 0 4-16,0 0 39 0,2 2-3 15,-1-1-23-15,0 0 6 0,-1 1 1 0,1-2-1 16,0 1 0-16,0 0 4 0,0 1-21 16,2-1 27-16,0 2-9 0,-1-3-4 15,1 2 3-15,1 0 14 0,-1 1-14 16,4-1 0-16,-2 0-6 0,0 0-10 15,1-1 30-15,2 3-1 0,1-3-16 16,1 3-1-16,-1 0-14 0,4 0 0 16,-2-1 2-16,3-1 1 0,0 0 18 0,0 0-3 15,2 0-6-15,1-1 10 0,-1 1-7 16,1-1 0-16,-4-1 0 0,2 0-13 16,-1 0 0-16,-2 0-2 0,2-1-1 15,0-1-1-15,-1 2 1 0,1 0 2 16,1 0 0-16,-2 0 1 0,3 0 13 0,0 0 3 15,0 0-6-15,0 0-12 0,1 0 15 16,0 0 4-16,3 0-1 0,1-1-3 16,0-3 3-16,2 2-6 0,3-2 6 15,0 1 0-15,0-1-7 0,2 0-12 16,-1 0-2-16,-2 0 0 0,3 1 2 16,-1 0-1-16,-1 0-1 0,0 1-11 15,1 0 12-15,-1-1 0 0,-2 3-12 16,3-1 11-16,-1 1 1 0,-2-2 1 15,1 0 3-15,0 0 0 0,0 0 23 16,0-1-23-16,-1 0 10 0,-1 1-11 16,0 0-2-16,0-3 0 0,-1 3 0 0,0-2-3 15,-1 2-10-15,0 0 10 0,0 0-16 16,1 1 16-16,-2 0-13 0,1 1 15 16,1 0-2-16,-1-2 0 0,0 1 3 15,1-1 0-15,-1 1 2 0,2-1 14 16,-1-2-3-16,2 1 0 0,-3-1-11 0,2 0 11 15,-1 0-10-15,1-1-3 0,-1 0-2 16,-1 3 0-16,2-1-1 0,-2 1-9 16,0 1 11-16,0 0-3 0,0-2 1 15,-2 3 0-15,0-1 0 0,-1-1 1 16,1 1-2-16,0 1 4 0,-2-1 15 16,2 1-14-16,-1-2 0 0,2 0 3 15,0 0-2-15,-2 0 11 0,4 0-11 16,-1 0 11-16,1-1-11 0,-2 2 14 15,1 0-3-15,1-1-11 0,-1 1 1 0,1 0-3 16,2-2-1-16,0 3-1 0,1-2-1 16,2 2-1-16,-1 0-8 0,0 0-1 15,2 0 11-15,-1 0-2 0,-2 0 3 16,-1 0 1-16,1 0 0 0,-1 0 3 16,-2-2 14-16,0 2-1 0,-2-1 9 15,1-1 7-15,0 2 3 0,-1-2-6 0,1 2-4 16,-1-1-21-16,1-1 8 0,1 2-10 15,1 0 1-15,2-1-1 0,-2 1 1 16,1 0-1-16,0 0 1 0,-3 0-2 16,0 0 2-16,-1 1-1 0,-2-1 10 15,-2 0 1-15,-4 0 6 0,3 0 7 16,0 0 15-16,2 0-3 0,-1 0-6 16,2 0-10-16,3 0-3 0,1 0-19 15,2 0 0-15,1 0-2 0,0 0 0 0,0 0-1 16,0 0 1-16,-4 0-1 0,-1 3 0 15,-2-3-10-15,-2 2 10 0,1 1 0 16,-1-1 0-16,1 0 1 0,-3-1-1 16,4 1 3-16,-1-1 19 0,3-1 16 15,2 0-10-15,-1 0-9 0,2 0 3 0,2 0-16 16,-1 0 10-16,-1 0-12 0,-1 0 1 16,-1 0-2-16,0 0 0 0,-1 0-1 15,1 0 0-15,-1 0 1 0,0 0 0 16,-1 1-1-16,1-1 1 0,-2 2 1 15,2-1 0-15,0 0 0 0,-1 1 2 16,0 1-1-16,-1-2 1 0,0 0 0 16,1 1-1-16,-2-2 14 0,2 0-15 15,-1 0 0-15,1 0 1 0,-1 0 11 16,-1 0-11-16,1 0 1 0,-3 0 9 16,3-2-8-16,-2 2-2 0,2-1-1 0,0 1 1 15,-2 0 0-15,-1-3-1 0,0 3-1 16,1 0 1-16,-4 0-1 0,2 0-1 15,1 0 1-15,-1 0 0 0,0 0 1 0,0 0 1 16,1 0 1-16,-3 0 13 0,3 0-3 16,-2 0 3-16,-1-1-14 0,2-1 0 15,-1 2 14-15,0 0-14 0,1 0 1 16,1 0-2-16,-3 0 0 0,3 0-1 16,-4 0 0-16,0 0-1 0,-2 0 1 15,-1 0-1-15,-4 0 0 0,-2 0 0 16,-1 0 1-16,0 0 3 0,-1 0 22 15,1 0-3-15,-1 0 3 0,0 0 4 16,0 0 2-16,1 0-6 0,1 0-3 16,3 0 6-16,-3 0-3 0,1 0 1 0,0-2-11 15,0 0 1-15,-1 2 4 0,0-1-5 16,1 1 7-16,-2-1-3 0,-1 1-3 16,1 0-13-16,-1 0-1 0,0 0-2 15,0-2-1-15,0 2-12 0,0 0-5 0,0 0-14 16,0-1-144-16,-15-6-302 0,0-2-971 15,-2-4-527-15</inkml:trace>
  <inkml:trace contextRef="#ctx0" brushRef="#br0" timeOffset="132090.62">29519 16943 1790 0,'0'0'279'0,"0"0"-208"16,0 0 4-16,0 0 38 0,0 0-9 16,0 0-24-16,0 0-12 0,0 0 16 15,0 0 13-15,0 0 9 0,5-14-7 16,-5 14-15-16,0 0-23 0,0 0-10 16,0 0 3-16,0 0 4 0,0 0-1 15,0 0-6-15,0 0-7 0,1 0 1 16,1 0-1-16,1 0 10 0,3 0 0 0,0 0-10 15,0 0 1-15,5 0-11 0,-2 0 1 16,6 0 3-16,2 0 9 0,4 0 0 16,6 1 0-16,9 2 0 0,7 1-3 15,19 0-2-15,22 1 11 0,27 3-13 16,9-1-18-16,2 2 13 0,-8-2-23 0,-10 1 13 16,-5-1-24-16,-5 0-1 0,-10 3-25 15,-11 0 9-15,-19-2-2 0,-14-2-48 16,-16-1 35-16,-6-2-3 0,-2-1 2 15,-1 0 13-15,-5 1 19 0,-2-1 10 16,-6-1 22-16,-2-1 9 0,0 0 6 16,0 0 31-16,0 0-47 0,-2-1-18 0,-2-1-13 15,2 1-28-15,-1-1-22 0,0 2-31 16,0-2-126-16,-4 2-83 0,-13 0-242 16,2 2-166-16,-4-2-697 0</inkml:trace>
  <inkml:trace contextRef="#ctx0" brushRef="#br0" timeOffset="135438.34">24500 12564 798 0,'0'0'1215'0,"0"0"-1095"0,0 0-91 16,0 0 0-16,0 0 78 0,0 0 19 16,0 0-6-16,0 0 18 0,0 0 1 15,-45-14-27-15,43 14-6 0,-2 0-16 16,4 0-23-16,-1 0-13 0,1-3 4 16,0 3 8-16,0 0-2 0,0 0-3 15,0 0-14-15,0 0 4 0,0 0-1 0,0 0-2 16,0 0-7-16,0 0 0 15,0 0-10-15,0 0-6 0,0 0-9 0,0 0-14 16,0 0-2-16,0 0-1 0,0 0-11 16,0 0-1-16,7 0 13 0,3 0 3 0,10 3 63 15,12-3 3-15,17 0-19 0,30 0-5 16,27-5-7-16,17 0-17 16,7 0-21-16,-6 3-1 0,-10 2-2 0,0 0 3 15,-7 0-2-15,-9 4-11 0,-11 2-12 16,-14 1 9-16,-18-2 13 0,-17 0-10 15,-14-1 0-15,-6-2 11 0,-3 0 0 16,2 1 2-16,-3 0 0 0,-5-1 2 16,-4-2 1-16,-2 0 19 0,-3 0 1 15,1 0 24-15,-1 0 12 0,0 0 4 16,0 0-4-16,0 0 24 0,0 0-17 0,1 0-29 16,1 0-27-16,1 0-10 0,-1-2-15 15,2-2-1-15,2 1-3 0,-1 2 7 16,-2-1 10-16,-2 2 2 0,0 0 15 15,-1-2 7-15,0 2 9 0,0-2-19 0,-2-1-12 16,-2-3-27-16,-6 2-35 0,0 2-128 16,-7 0-145-16,-9 1-430 0,0 0-720 15</inkml:trace>
  <inkml:trace contextRef="#ctx0" brushRef="#br0" timeOffset="136690.72">23860 12528 817 0,'0'0'580'15,"0"0"-398"-15,0 0-9 0,0 0 5 16,0 0-9-16,0 0-65 0,0 0-46 16,0 0 7-16,0 0 6 0,0 0 0 15,74-48 13-15,-52 45-16 0,0 3-10 16,-2 0-10-16,-3 7 23 0,-4 2-35 15,-5 3-20-15,-5 4-4 0,-3 1 8 16,0 2 2-16,-7 0-2 0,-5 1-18 16,0-3 0-16,-4 1 11 0,0-3-11 0,-2-2 27 15,0-1-1-15,0-3 17 0,2-5 20 16,0 2 18-16,0-4 41 0,3-2 48 16,2-1-1-16,-1-6-29 0,4-3-51 15,-1-3-41-15,4-3-18 0,1-2-1 0,4 0-9 16,0 0-1-16,6-1-21 0,3 2-2 15,-1 2-14-15,4 2-3 0,-3 2 1 16,3 0-14-16,-1 5-5 0,2 0-14 16,-1 2-31-16,0 4-110 0,0 0-97 15,1 2-224-15,-1 4-302 0,-6 1-704 0</inkml:trace>
  <inkml:trace contextRef="#ctx0" brushRef="#br0" timeOffset="137539.13">26644 12487 2297 0,'0'0'300'0,"0"0"-298"0,0 0 1 0,0 0 35 16,66-7 11-16,-57 9-36 0,-2 5-13 15,-2 0-29-15,-5 2 8 0,-7 2 21 16,-3 1 20-16,-5-1 18 0,-5 0-9 16,-3-2 3-16,-1-2 20 0,0-1 31 15,-3-3 27-15,2-3 30 0,1 0 23 16,2-8 9-16,2 0-1 0,3-4-38 16,4-5-4-16,7 3-20 0,3-1-1 15,3-2-30-15,5 2-32 0,7 1-20 16,1 2-26-16,6 0-34 0,3 5-16 0,5-1-3 15,0 6-54-15,6 0-59 0,15 2-131 16,-6 2-367-16,-6 0-897 0</inkml:trace>
  <inkml:trace contextRef="#ctx0" brushRef="#br0" timeOffset="138333.87">27360 12580 1808 0,'0'0'457'0,"0"0"-240"15,0 0-110-15,0 0 51 0,0 0 80 16,0 0 50-16,0 0-66 0,0 0-152 15,0 0-26-15,88-8 7 0,-34 5-4 16,17 0 7-16,22-1-10 0,9 1-31 16,-1-1-10-16,-5 2 13 0,-3-1-14 15,-2 0 10-15,1 3-12 0,-3 0-2 0,-1 0 1 16,-7-1-1-16,-9-1 0 0,-9 0 0 16,-14 0-1-16,-17-1-48 0,-10 1 36 15,-7 0 15-15,1-3 1 0,-2 0 24 16,-2 0-3-16,-3 0-6 0,-4 1 6 15,-1 0 9-15,-4 0 10 0,1 2 9 16,-1 0-28-16,1 0-10 0,-1 1-12 0,0 1-4 16,0-1-14-16,0-1-1 15,-1 2 0-15,-2-2-15 0,-2 0 8 0,-1 1 8 16,-1 1 5-16,1-2 10 0,-2 2 1 16,2 0 1-16,-1-1 1 0,-1 0 2 15,3 1 1-15,2-2 13 0,1 2 3 16,1 0 12-16,1 0 6 0,0 0-2 15,2-2 6-15,6 0-12 0,6-2-29 16,4 3-3-16,4-2-17 0,2 1 1 16,0 1 7-16,-2 1-7 0,-1 0-6 0,-3 0 0 15,-4 5-7-15,-6 0-5 16,-2 2-7-16,-6 0 12 0,0 5 32 0,-10-2 0 16,-2 1 22-16,-5 0 3 0,-1-1 26 15,-1-2-20-15,0 1 16 0,4-3 6 16,5-3-2-16,0 0-1 0,5-1 13 0,2-2 74 15,1 0 107-15,1-2 24 0,1-4-100 16,0-3-100-16,0-2-41 0,1 0-15 16,4-2 10-16,-2 4-22 0,1 0-13 15,2 2-39-15,-4 2-88 0,-2 2-155 16,0 1-282-16,0-1-1242 0</inkml:trace>
  <inkml:trace contextRef="#ctx0" brushRef="#br0" timeOffset="140773.04">29535 12570 1763 0,'0'0'285'0,"0"0"-126"15,0 0-65-15,0 0 45 0,0 0 94 16,-18-54-40-16,15 43-68 0,-1-1 6 16,2 1-6-16,1-2-36 0,0-1 0 15,1 0-3-15,0-1-29 0,1-2-9 0,2-1-17 16,3 1-5-16,1-1-10 0,-1-1-15 16,2 1 0-16,-1-2 0 0,-3 2 1 15,3-1 14-15,-5 1-16 0,-1 0 0 0,-1 0 2 16,-2-1 23-1,-7 3 0-15,-1-2-10 0,-3 0-15 0,-3 2 0 0,2-1 2 16,-2 4 1-16,1 1 16 0,0 1 0 16,5 1-3-16,-1 3-4 0,4 0 1 15,1 2-13-15,-1 0 1 0,2 0 1 16,0 1 1-16,-1 1 13 0,-2-1-16 16,1 1 0-16,-6 1-19 0,1 1 0 15,-5 1 16-15,-3-2-10 0,-3 2 13 16,-3 0 0-16,0 0 3 0,0 0 13 15,-2-2-13-15,3 1-1 0,0-1 11 16,-2-1-11-16,-2-1 1 0,1 2 0 16,-4-3 0-16,0-1-3 0,-5 2 0 0,-3 2 0 15,-2-4 0-15,-2 2 1 0,-6 1 0 16,0-1 1-16,-11-1-2 0,-12-2 1 16,-9 0-1-16,-2-1 0 0,7 3-1 0,8 0 1 15,8 1 1-15,0-1 0 0,2 1 0 16,0 2 0-16,2 0 0 0,9-1 1 15,8 2-2-15,6 1 0 0,4 0 0 16,-9 0-2-16,-4-1-1 0,-8 1 0 16,3 0 0-16,-3 0 1 0,5 0 2 15,-1 0 0-15,1 0 2 0,2 0 0 16,2-2 1-16,0 1-1 0,1-1 0 16,-1 0 0-16,-4 0-1 0,-1-1 0 15,-2-1 1-15,-12-1 0 0,-6-1-1 16,-10-1 3-16,-1 1 8 0,7 0-12 15,6 2 0-15,7 3-12 0,-2 0 8 16,-1 0 1-16,-2-1-7 0,-2 0 10 0,0 0 0 16,0 1 0-16,-3-1 0 0,-1 1 0 15,0 0 2-15,-3 0 0 0,-1 1-1 0,0 0-1 16,-2 0-2-16,6 0 0 16,0 0 2-16,2 0 0 0,3 2-1 0,3 1 0 15,1-2 0-15,3 1 0 0,2 0 1 16,5-2 0-16,9 2 1 0,9 0 0 15,-10 0 0-15,1-1-1 0,-8 2-2 16,-3 0 0-16,4 1-1 0,-3 0 0 16,-2 3 1-16,2-2-1 0,-1 3-10 15,-2 0 12-15,4 0 1 0,-3 2-1 16,2-2 1-16,2 2 0 0,2-1 1 16,5-3 2-16,1 1-2 0,4 0 1 0,4 0-2 15,-1-1 0-15,0 0-2 0,2 2-1 16,-3-1 0-16,-1 0 1 0,0 0 2 15,3 1 0-15,0 0-1 0,4-1 0 16,2-1-1-16,6 1 0 0,5-2 1 16,2-1-12-16,1-1 11 0,5 1 0 0,0 0 0 15,1-1 2-15,0 0 0 0,-4 0 3 16,-2 1 10-16,-5 2-10 0,-8 0-1 16,-2 1-1-16,-5-1-1 0,-1 1-3 15,-2-4-22-15,2 4 22 0,4-6-1 16,2 2 4-16,5-2 0 0,4-1 4 15,5 3 11-15,0-3-2 0,2 0 3 16,3 0-14-16,-2 0 1 0,4 0-1 16,2 0-2-16,0 0-13 0,-1 0-6 15,1 0-6-15,2 0-3 0,0 0-4 16,1 1 7-16,-2 2-3 0,2 1 6 0,1 2 9 16,1 1 12-16,0 1-1 0,0 2 0 15,0 4 0-15,-1 2-2 0,-1 4-8 16,-2 1 10-16,-2 6 1 0,-4 3-12 15,2 3 0-15,-5 4 10 0,4 2 0 16,-1 2-26-16,4-1 28 0,2-1 1 0,4 0 1 16,2-1 28-16,5-1-26 0,4-4 19 15,-1 0-3-15,3-2-16 0,-2 0 13 16,1-2-16-16,-5-2-1 0,1 0-1 16,-4-1 0-16,-1 1 0 0,-3-4 1 15,1 0 1-15,-1-4 1 0,0-1 2 16,0-4 10-16,0 0-10 0,-1-6 10 15,1-1-1-15,0-2 1 0,0-1 6 16,0-1 9-16,3-1 4 0,1-2-7 0,2 0 13 16,-2-2-7-16,1 0-12 0,-1 0-16 15,2 0-1-15,-2 0-2 0,-2 1 0 16,-1 0-3-16,-1 1-16 0,0-1 3 16,1 1-2-16,0 0-1 0,0 0-3 15,3 0-13-15,3 0 17 0,1 0 18 16,6 1 2-16,-1-1 11 0,4 1-11 0,2 0 10 15,2-1-9-15,2 0 0 0,3 0-2 16,0 0 0-16,2 0-1 0,5 0-1 16,3 0-1-16,4 0-11 0,6 0 12 15,13 3 0-15,14 2-1 0,20 0 0 16,5 2-1-16,-4 1 2 0,-3 1 1 16,-10-4-1-16,1 2-1 0,0 0 1 0,0-3-1 15,1 2-1-15,0-1 2 0,1-1 0 16,3 0 0-16,-1-2 1 0,1 0 2 15,5 0 0-15,-1 1 1 0,3-1 1 16,-1 1-3-16,3-1-1 0,-1 0-1 16,0 1 1-16,1-2 0 0,-2 2 2 15,-2 0 0-15,2 0 0 0,-3 1 1 16,2-1-3-16,-2 1-1 0,2-1-1 16,-2-1 2-16,2 1-1 0,-3-1 1 0,1 0 0 15,-2-1 3-15,2-1-2 0,0 0 2 16,3-2 10-16,-2 1-11 0,3 1 29 15,-3 0 17-15,-1 2-36 0,2 2-10 16,0 0 1-16,5 0 10 0,-2 1-10 16,-3-1 13-16,0 0-5 0,-7-2-11 0,-4-2 0 15,-3 0 0-15,-8 0 2 0,-5-2 2 16,-6-2 8-16,-12 0 1 0,-8 1-11 16,-7 1 13-16,-6-2-14 0,8 1 3 15,2 0-3-15,1 0-1 0,0 2-3 16,-1 1 0-16,-3 0 1 0,-5 0-1 15,-1 0 0-15,-5 0 3 0,-4 0 0 16,-5 0 3-16,-2 0 13 0,-7-2-1 16,-2 2 14-16,-2 0-3 0,-1 0-4 15,0 0 0-15,0 0-22 0,0-3 0 16,0 3-4-16,0 0 1 0,0 0-19 16,-3-2 7-16,1 2 1 0,-1 0 14 0,1-2 22 15,0 2 25-15,1-1 12 0,-1 0-12 16,1 0 0-16,-3-1 21 0,2 2-21 15,1-2-4-15,0 2-9 0,0-1 0 0,0-1-6 16,0 0-3-16,0-1 5 0,-1-2 1 16,0 0-6-16,1 0 18 0,0-2 3 15,0-1-9-15,1-1 21 0,0-3-5 16,0-2-1-16,2-1-16 0,2-2 4 16,2-4-3-16,4-3 3 0,-2-5-13 15,3-3 7-15,0-7-16 0,1-12-15 16,-1-19 12-16,1-15-15 0,-6-9-24 15,-5-3-111-15,-1 26-399 0,-4 12-1033 0</inkml:trace>
  <inkml:trace contextRef="#ctx0" brushRef="#br0" timeOffset="144855.66">23697 17016 26 0,'0'0'1866'0,"0"0"-1684"16,0 0-179-16,0 0-3 0,0 0-61 0,-61-12 61 16,54 10 123-16,2 2 123 0,1-3-42 15,0 3-43-15,3 0-29 0,0 0-17 16,1 0-12-16,0 0-14 0,0 0-9 15,0 0-10-15,0 0-3 0,0 0 0 16,0 0-7-16,0 0-15 0,0 0-26 16,0 0-18-16,0 0-1 0,0 0-13 15,0 0-3-15,0 0-3 0,3 0 6 0,6 0 13 16,5 0 72-16,6 0 17 0,7 0-13 16,7-2-29-16,9-3-9 0,13-2-19 15,17-5-1-15,12 2-14 0,5-1 11 16,-9 2 7-16,-22 5 10 0,-18 2-7 15,-13 2-23-15,-7 0-2 0,1 0-1 16,-1 0-12-16,-3 2 11 0,-5 0 1 0,-8-2 1 16,-3 0 13-16,-2 0 21 0,0 0 23 15,-4-2 6-15,-4-1-38 0,-2-4-13 16,-1 2-12-16,0-3-1 0,-2 2-1 16,4-2-26-16,0-1-25 0,3-7-215 15,3 0-283-15,3-1-921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10-04T03:23:26.242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21952 7103 1707 0,'0'0'179'16,"0"0"-166"-16,0 0 49 0,0 0-10 15,0-46 38-15,6 36-5 0,3-2-21 0,3 1 40 16,0-2-4-16,4 2-19 0,3 1 51 15,2-1-70-15,2 4 227 0,3 0-289 16,-2-1 131-16,-2-1-128 0,1-3 75 16,-1 1-78-16,3-2-2 0,4 1-17 0,0-1 17 15,5-1-10-15,2-2 12 0,4-1 0 16,3-1 0-16,1 1 1 0,2-2-1 16,-1 3 0-16,3 0-2 0,-3 2 0 15,-1-2-1-15,1 3-10 0,1-2 12 16,-1 1 1-16,1 2-1 0,-1-3 0 15,2 0-1-15,-2 1 1 0,0 0 0 16,-2 2 1-16,0 0-1 0,2 1 0 16,0-3-1-16,0 2 1 0,0-2 0 15,2 1 1-15,3-2 0 0,-3 1 1 16,3-1-1-16,-3-1-2 0,-1 1 2 0,1-1 0 16,-1 1 0-16,-2-4 0 0,0 2 2 15,0 1 1-15,0-1 0 0,0-1-3 16,-1 1-12-16,0 0-14 0,-1-2-3 15,1 4 13-15,-2-2 13 0,1 3 0 16,-1-1 1-16,0 0-1 0,2 1 3 16,0-2 0-16,3 3 1 0,-1-4 2 0,2 2-1 15,2-1 11-15,1 0-12 0,3 0 0 16,9-5 0-16,7-1-1 0,12-5 0 16,0 0 2-16,-3 1-1 0,-10 2 12 15,-5 4-13-15,3 0-2 0,-2-1 2 16,4 2-2-16,-2-2 1 0,2-1 0 0,-2 0-2 15,-1 0 1-15,3-2 1 0,0-1 1 16,-1 1 13-16,0 2-12 0,2 1 15 16,-3 1 6-16,1 3-9 0,2 3-10 15,-1 0 0-15,5 1-3 0,-2-1 2 16,6-3-2-16,1 2-1 0,3-1 0 16,2 1 1-16,0 0-16 0,-3 1-4 15,-2 2 4-15,-6 0 15 0,-2 2-15 16,-5 0 16-16,-2-2 1 0,-5 5-1 15,-1-2 0-15,-2 4-3 0,3-1 1 0,0 2-11 16,4 1 0-16,3-1 12 0,4 2-1 16,1 2 0-16,3 0 0 0,-3 0 2 15,3 0-2-15,-5 2 1 0,1 2 1 16,-3-4-1-16,-2 3 0 0,-1-1 0 0,-1-1 1 16,1-1 1-16,1 0 0 0,2 0 1 15,-1 0-1-15,2 0 0 0,-1 0 0 16,3 1-1-16,-2 3-2 0,0 0 0 15,3 1 1-15,-4 0-1 0,-1 2-11 16,-3-3 12-16,-3 2 1 0,-9-2-1 16,-12 0-2-16,-6-1 0 0,-4 1-10 15,6 0 13-15,4 1-2 0,5 0 0 16,-3-1-1-16,1 3-13 0,0 1 13 16,-1 0 2-16,2 1-2 0,1 1 3 0,1 1 0 15,2-1-2-15,-1 2 0 0,1 0 2 16,-1 0 1-16,2-2 0 0,-4 2-1 15,-1 1 0-15,-1-2 0 0,-1 1-2 16,1 1 0-16,0-1 1 0,0 2-1 16,3-1 2-16,-1 3-1 0,2-1 0 0,2 1 0 15,-1 0 1-15,-1 3 2 16,-1-4-1-16,1 3-1 0,-3 0 0 0,1-1 0 16,-2 1-2-16,2 0-11 0,1 1 12 15,1 0-22-15,4 1 20 0,1 1 0 16,4 1 3-16,-1-2 11 0,2 5 1 15,-2-4-8-15,-4 3 12 0,-6 0-15 16,1 5-1-16,-12-5-222 0,-11-9-1367 0</inkml:trace>
  <inkml:trace contextRef="#ctx0" brushRef="#br0" timeOffset="3633.88">22573 6670 411 0,'0'0'606'15,"0"0"-563"-15,0 0-43 0,-60-3 0 16,45 3 9-16,5 0 63 0,-2 3-20 16,4 1 3-16,-2 4-15 0,1-1 2 15,-4 3 16-15,2 2-5 0,-6 2-21 16,-1 1 17-16,-3 2 26 0,-4 4-59 0,0 0 23 15,-3 2-3-15,1 1 0 0,1 1 3 16,-2 0 32-16,4-1-3 0,0 0-16 16,4-1-3-16,3 0 12 0,0 0-5 15,5 4-8-15,-1-2-2 0,2 3-14 16,3 1-16-16,-1 1-14 0,-1 3 11 16,2 0-12-16,-1 2 0 0,0-2-2 0,0 2 1 15,2 1-2-15,-2-2 1 16,-2 3 1-16,4-1 20 0,-1 0-1 0,3 0-3 15,-1 1 4-15,3-2 12 0,2 4 4 16,1-3-23-16,0 2 19 0,0-3-13 16,3-1 1-16,2 0-8 0,1 0-12 0,1-2-1 15,0 2 0-15,0-1 0 0,4 0 2 16,-2 0-1-16,3 1 0 0,0-1 1 16,2 1 2-16,4 0 7 0,-1 3-8 15,3-3 7-15,1 2-8 0,3 0-1 16,-1 0 13-16,5 1-13 0,-1-1 13 15,1-1-13-15,3 1 1 0,-1-1 1 16,3 0-2-16,0 0 1 0,0-1 0 16,4-2 0-16,0 2 1 0,0-2-1 0,2 1 1 15,0-2 0-15,4 2 11 0,1 0-10 16,3 0 0-16,4 1 0 0,8 5 0 16,12 5 0-16,12 6-1 0,0-1 17 15,-2-6-15-15,-6-4 15 0,-9-7-6 16,-1 1-11-16,3-1 0 0,-2-3 18 0,0 2-20 15,1 1-13-15,-1-1 11 0,-3 3-11 16,-1 0 0-16,-4 2-3 0,-4 1 16 16,-6-4-17-16,-12-4 17 0,-5-7 1 15,-3 4-1-15,6 3-1 0,5 6-1 16,4 4 2-16,1 1 12 0,1 0-11 16,4 1-1-16,-2 0 0 0,6-3 2 15,0 3 0-15,2-4 18 0,-1 1-18 16,0-1-2-16,0 1 0 0,-2 1-2 15,-4 0-1-15,-3 0-1 0,-2-1 3 16,-3 3 1-16,-1-3 1 0,-1 2 3 0,-1-3-1 16,-1 1-1-16,0-1 0 0,2 1-1 15,-1-2 12-15,3 2-10 0,-1-3 9 16,-1 2-12-16,1-2-1 0,-1 2 1 16,2-4-3-16,-4 4 2 0,1 0-2 0,1-2 0 15,1 4-9-15,-1-1 12 16,0-1 9-16,1 0-9 0,2 2 0 0,-1-1-1 15,1-1 1-15,1 1 3 0,1 0 13 16,1 1-12-16,0 0-2 0,5-1 20 16,-2-1-20-16,2 0 1 0,2 0-1 15,-1 0 14-15,3 1-3 0,-1-1-11 16,1 1-1-16,2-1 2 0,-2-1 0 16,9 4 14-16,8 5-15 0,8 5 17 15,-3 0-17-15,-2-7 0 0,-9-5 24 0,-6-4 9 16,1 1-15-16,0-1-7 0,1 1 6 15,-1-3 6-15,-1 2-23 16,2-2 0-16,-1-1 1 0,4-2 13 0,1 0-13 16,-1 0-1-16,0 3 21 0,-3-2-7 15,-2 2-15-15,-4-1-1 0,-6-4-1 16,-12-2 0-16,-5-6-1 0,-3 1-1 16,6 4 3-16,5 5 0 0,3 4-11 0,-1-3 11 15,0 1 1-15,-3-1 12 0,0-2-10 16,0 1 16-16,0-2 3 0,2-1 4 15,0 0-13-15,2-1-13 0,1 0 13 16,0 0-11-16,0 0 14 0,0-1-15 16,1 0 0-16,-1 1 0 0,0-1 0 15,-1 0-1-15,-2 1 0 0,0-2 1 16,-2 2 0-16,0-4-1 0,-1-1 4 16,2-1-1-16,0 0-1 0,2-1 1 15,3-1 23-15,2 0-23 0,13-1 13 16,8 3 6-16,14-1-19 0,3-1 0 15,-7-2 16-15,-5-2-19 0,-11-3-3 0,-12 0 1 16,-7 0 2-16,-8-3-2 0,-1 0 2 16,4 3 0-16,6-1-3 0,5 2 0 0,-3 0-10 15,-1-1 13-15,3 0 1 0,-1-1 2 16,2-1 10-16,4 0-10 0,11-1 10 16,9-1-11-16,15 1 0 0,1-2 11 15,-6 0-11-15,-7-2-1 0,-9-3 1 16,-3 0-1-16,-2 0-1 0,-2 0 0 15,-11 0-1-15,-8-3 1 0,-6 1 0 16,0-1 1-16,6-1 2 0,5-1 9 16,7 0-8-16,0-2 18 0,2 1 13 15,0-1-6-15,8 0-13 0,9-1-16 0,8-1 1 16,0 0 1-16,-11-1 0 16,-13 3-2-16,-18 0 0 0,-7 2 1 0,-4 2 1 15,5-6 14-15,2 1-13 0,3-1 10 16,-1-3-11-16,-3 2 11 0,0 0-12 15,-4 0 2-15,2-1 10 0,-2 0-10 0,1 0 10 16,-2-1-11-16,0 0 0 0,3-1-1 16,-2-1 0-16,2-1 2 0,-1 1 13 15,2-1-15-15,-1 0 1 0,-2 1-2 16,2-1 1-16,-4-1 0 0,2 1 0 16,-3 1-1-16,-2-1-9 0,0 1 9 15,-3 0 13-15,1 0-13 0,-1 0 1 16,-1 0-1-16,1-1 0 0,0-1 0 15,-1 1 3-15,1-2-3 0,1 0 0 16,-1-1 3-16,2-2-1 0,0 1-1 16,-2-1-1-16,0 0 3 0,-2 0 19 0,-3 2-18 15,-2-1-4-15,-1 0 19 0,-4 0 0 16,2 3-7-16,-4-2 1 0,-2 1-10 16,2 1-3-16,-2-1 1 0,-1 1-1 15,1-1-2-15,1 0-1 0,0 1 3 16,1 0-1-16,-1-1-1 0,3 0 2 15,1 0 9-15,0-1-9 0,3 2-2 0,0 0 1 16,-2-1-5-16,3 1 5 0,-4 0 1 16,1-1 0-16,-2 0 1 0,-1 2 0 15,0-1 0-15,-3-1 1 0,0 2 17 16,0-1-19-16,1 1 0 0,1 0-18 16,-1-1 17-16,4 0 2 0,-2-1-4 15,2 1-11-15,2 1 14 0,-2-1 0 0,4-1-1 16,-3 0 1-16,1-1 1 0,-2 0-1 15,0 1 19-15,-4 0-17 0,-1-1 1 16,2 1 20-16,-3-1-13 0,-1 2-10 16,-1 1-10-16,2 1 8 0,-2 1 2 15,1 0-15-15,1-1-11 0,2 2 10 16,0-3-21-16,1 1-17 0,2-1 51 16,0 0-24-16,0-1 26 0,4-1-11 15,-3 0 12-15,2-2 0 0,-1 1 0 0,0 1 2 16,-3-1 9-16,3 3-9 0,-3-2-2 15,-2-1 0-15,2 4-3 0,-1-1 3 16,1 1-35-16,1 0 16 0,0-1-10 16,5 1-73-16,-2-3-16 0,3 2 15 0,2 0 39 15,-2-2 39-15,1 2 1 0,-1-3 22 16,-3 1 2-16,-2 2 0 0,-3-1 35 16,-2 0-9-16,-2 1 16 0,-2 0-17 15,0 1 11-15,0 0 37 0,-1-2-22 16,-2 2-35-16,0 1-14 0,0 1 2 15,0-3 2-15,-1 3-6 0,-1 1-2 16,0-4 0-16,1 3-14 0,-1-2-55 16,0 1-12-16,1-2-13 0,1 1 57 15,0-1 7-15,2 1 31 0,0-3 1 16,1-2-1-16,0 0 21 0,1-1-14 0,2-1-5 16,0-2-2-16,0 2 2 0,2-1 5 15,-3-2 20-15,0-1 0 0,0 4-15 16,-1-3-11-16,0 0 0 0,-1 0-1 15,0-1-40-15,0 1 15 0,0 0 26 16,0-1-1-16,-1 1-5 0,0 0 6 16,1-3-21-16,0 1 21 0,0 0 21 0,0-2-19 15,0-1 8-15,0 2 3 0,0-4-13 16,1 0 3-16,0 2 20 0,0 0-23 16,-1 0 0-16,0-2-16 0,0 2 3 15,0-3 13-15,0 3 0 0,-2 0 1 16,0-2-2-16,1 1 1 0,-1 1-30 15,1-3 28-15,0-1 1 0,1-1 1 16,0 0-16-16,0 3 35 0,2-3-22 16,1 0 3-16,1 0 0 0,1 3 26 0,-2-3-25 15,2 2 23-15,-3 1 15 0,-1 1 34 16,-1 1-38-16,0 1-35 0,-1 2-2 16,-3-1-24-16,-2 2 15 0,0-1 9 15,-1 2-73-15,-1-1-5 0,1-1 32 16,-3 0 15-16,3-1 30 0,1 0 5 0,-3 0-2 15,2-1 0-15,-1 1 2 16,-1 0 0-16,2 0 1 0,-5 1 55 0,3-1-7 16,-4 3 20-16,-3 0-10 0,2 1-61 15,-4 0-32-15,-2-1-10 0,-1 0 26 16,-1 0-29-16,-3 2 10 0,2 0 22 16,1-3 13-16,0 1 16 0,0-2-16 15,2-2-22-15,0 1 5 0,-1-1 17 16,-2 0-12-16,1-1 31 0,-5-1-35 15,0 4 16-15,-1-3 0 0,-2 1 31 16,2 0 14-16,0 0-7 0,0 1-12 0,3 0-23 16,1 0 10-16,0 0-13 0,0 0 2 15,3 0-2-15,2-1 16 0,2-1 18 16,1 0-33-16,-1-2 27 0,1-1-25 16,4 0-3-16,-2 0 0 0,0-1 0 15,2 0 23-15,-1 1 6 0,0 1-7 0,3-2 10 16,-4 0-30-16,5 2 1 0,-4-1 10 15,3 0 6-15,-1 2 3 0,-2-2-22 16,3 1-3-16,-2 1 3 0,1-1-3 16,-1 2 0-16,2-1 1 0,-1-1-14 15,3 0 14-15,-3 2 0 0,3-3 2 16,-1 1-2-16,2-2 2 0,-5 2-12 16,3-1 12-16,-2 1 14 0,0 1-11 15,0 0-4-15,2 1 2 0,-2 0 14 16,4 2 10-16,-1 0 36 0,-2 2-49 15,5-2 1-15,-2 2 0 0,0-1-11 0,2 1-2 16,-2 1 0-16,1 1 0 0,1-3-2 16,1 2 1-16,0 2 1 0,1-2-1 15,-1 0-19-15,1 2 20 0,1-3 23 16,0 3-23-16,0-2-3 0,-1 1-13 0,0 0 16 16,-4 2-3-16,2 1 4 0,-3-2-1 15,-2 2 0-15,1-1 25 0,-3 2 4 16,2-2-4-16,-2 3-2 0,-2-1-9 15,4 0-13-15,-3 0 2 0,3 1 15 16,-2 1-18-16,0-3 0 0,-1 1-4 16,-3-1 1-16,2 0 1 0,-2 1 2 15,-1 1 1-15,-2-3 0 0,0 0 18 16,-2-3 13-16,-2 0-16 0,-1-3 0 16,-3 0 12-16,1-2-6 0,-3-1 29 15,-3-2-29-15,-3-2 29 0,0 0-33 0,-5-2-14 16,-5-2-4-16,-2-1 0 0,-16-5-19 15,-18-6 6-15,-23-8-79 0,-17-1-98 16,-6 7-36-16,-7 5-40 0,2 6-142 16,-13-2-230-16,33 11-544 0</inkml:trace>
  <inkml:trace contextRef="#ctx0" brushRef="#br0" timeOffset="9227.92">32656 14064 1031 0,'0'0'111'0,"0"0"-111"16,0 0-30-16,0 0 30 16,0 0 50-16,0 0 38 0,0 0 19 0,0 0 39 15,0 0-15-15,0 0-18 0,-17-34-5 16,16 33-11-16,-1-2-6 0,0 2-23 0,1-3-19 16,-2 4-7-16,0-3 23 0,-3 0-4 15,-1 0-32-15,1-1-28 0,-4 2-1 16,1 0-13-16,-5-1 10 0,2 0 1 15,-4 1 0-15,1-4 2 0,-3 2 16 16,2-2-15-16,0 1 0 0,-1-3 22 16,0 1 6-16,-1-1-6 0,2-1-22 15,-1 1 21-15,4-1-2 0,-2 2 15 16,3 0-12-16,2 1-22 0,-2 0-1 16,3 1 0-16,-1 0 1 0,2 0-1 0,-1 0 0 15,-1 0 0-15,0 1 0 16,-1-2-13-16,-5 0-6 0,1 1 2 0,-4-2-2 15,-2 0-6-15,-3 1 25 0,-1-1 13 16,2 1-10-16,0-2-1 0,1 3 10 16,1-3-11-16,2 4 12 0,2-2-12 0,-1 2-1 15,2-3 0-15,1 3-2 0,0 0 1 16,-2-1 1-16,3 1 2 0,0-1 21 16,0-2 9-16,-2 3-19 0,2-2-11 15,0 0 11-15,-3 1-13 0,-2 1-1 16,0 0-18-16,-4-1-7 0,-2 2 0 15,-2-1 23-15,-1 2-20 0,0 0 14 16,0 1 9-16,4 1 13 0,2-3-11 16,3 3 11-16,5-1-12 0,3-1 2 15,0 2-2-15,4-2-1 0,-1 2 2 16,-2 0 14-16,3-2 7 0,-2 2 0 0,2-2 6 16,-1 1-26-16,-1 0-3 0,1 0-32 15,-4-1-7-15,3 2 13 0,-4-1 13 16,-3 1 0-16,-2-2 13 0,0 2 1 15,-4 0 15-15,-2-2-14 0,1-2 0 16,-4 1 0-16,-2-1 1 0,3 0 20 16,-2 0-7-16,0-1-13 0,3 2 13 0,0-4-13 15,1 2 11-15,0 2-14 0,2-3-1 16,2 4 1-16,3-1 0 0,-1 0-2 16,2 0-17-16,-1 3 15 0,1-2 1 15,-2 2-10-15,1 0 13 0,-1 0 1 16,-3 0-1-16,0 0 1 0,0 0 2 15,-4 0-1-15,1 0 16 0,0 2-17 16,-1 0 0-16,-4-1 12 0,2 3-10 0,-2-2 0 16,-1 0 9-16,2 0-11 15,-2 2 16-15,3-1-14 0,1 0 0 0,-1-1 20 16,2 0-4-16,4 1-3 0,-1-1-13 16,0-2-1-16,2 3 0 0,-1-1 1 15,0 1 0-15,1-1 0 0,-1 2 13 16,0-1-13-16,0 3-3 0,1-2 1 0,-1 1-1 15,1 2-3-15,0-1 1 0,0 1 2 16,-1 0-1-16,0 0 2 0,-1 1 0 16,-3 0 2-16,2-1 16 0,0-1-18 15,-1 1 2-15,-1 0 13 0,-2 0-13 16,0 1-1-16,3-1 1 0,-2 0 13 16,-1 0-3-16,3 1-10 0,3 1 0 15,-1-1 13-15,1 3-3 0,1 1 0 16,0 1 6-16,-1-1-18 0,0 3 2 15,-1 1 13-15,2-1-15 0,-1-1 21 16,-1 3-9-16,1 0 3 0,0-1 0 16,0 1-14-16,2 1 14 0,0-1 4 0,3 0-1 15,-1 2 6-15,2-1-8 0,5 0 2 16,-2 0-18-16,3-1 0 0,-2 1 18 16,3 1-17-16,-4-1 18 0,3 1-19 0,-4-1 2 15,1 1 0-15,0 0 13 0,-4 2 16 16,5 0-19-16,-2-2-12 0,0 3 2 15,4-1-1-15,0 2 17 0,0-2-3 16,3 0-13-16,2 1-2 0,-1-2 3 16,3-2 15-16,0 1 0 0,0 1-18 15,1-2 2-15,1-1-2 0,-1 1 15 16,-1 0-16-16,0-1 2 0,0 0 1 16,-1 0-2-16,-1 1 19 0,2-1-20 15,0 2 0-15,0-2 2 0,2 1 0 16,0 2 17-16,0 0-19 0,2-2-2 15,2 5 1-15,3-3 1 0,0-2-1 0,0 0 1 16,3 1 1-16,-1-1 1 0,4-2 11 16,-4 1-13-16,4-1-1 0,-3-2 1 15,-1 2 1-15,-1-4-1 0,2 3 0 16,-2-1 0-16,1 1-2 0,-1 0 0 0,2 1 2 16,-1 1 0-16,2-3-1 0,0 2 1 15,3 4 2-15,1-5 0 0,-2 2-2 16,4-3 0-16,-2 1 3 0,1-2-2 15,-3 0 2-15,2-1-2 0,-1-2 1 16,-1 0 0-16,3 1 1 0,-1-1-1 16,0 1 11-16,1 0-12 0,1 1 11 15,1-1-12-15,1 0 1 0,-1 1-1 0,1-2 0 16,-2 1-1-16,2 2 1 0,-3-4 0 16,3 2 0-16,0 1 0 0,-1-4 0 15,2 3 1-15,0-1-1 0,-1-1 3 16,1-1-1-16,0 0-1 0,-1-2 1 15,2 2 0-15,1-1-1 0,-1-1 0 16,2 0 2-16,2-1 0 0,1 0 1 16,1-1-2-16,-2 1-2 0,4 2 0 15,-1-1-1-15,2 0 0 0,-1 2-3 0,-1-4-10 16,2 4 13-16,-3-3 1 0,2 1-2 16,-2 0 1-16,-1-1-2 0,0 1 2 15,1 0 1-15,-2-2-1 0,0 1 0 16,3 0 1-16,-2-2-1 0,0 1 1 15,3-2 2-15,0 1 1 0,-1 0 0 0,3-2 0 16,-1 0-3-16,3-1 0 0,-1 2-1 16,-1-2 1-16,0 1-3 0,-2 0 0 15,-1 1-9-15,0-1 10 0,-4 0 2 16,0-1 0-16,-2 1 0 0,0 0-1 16,-1-1-1-16,-1 0 2 0,1 2-1 15,0-2 1-15,2 0 0 0,0 1 0 16,-1-1 1-16,0 0 0 0,2 0 1 15,0 0 1-15,1 0-1 0,3 0-2 0,-2 0 2 16,4-1 0-16,0-2 0 0,0 1 1 16,0-1 23-16,-3 1 18 0,2 0-2 15,-4 1-1-15,-1 0-9 0,-2-2-10 16,-3 0-7-16,0 2 1 0,0-2-3 16,-2 1 0-16,1-1-12 0,0-2 0 0,1 2 1 15,0-1 0-15,-2 2 1 16,2-2 13-16,-1 0-15 0,3 0 1 0,-1-1 0 15,-1 1 17-15,2-2-16 0,0 1 20 16,0 0 8-16,1-2 1 0,0 1-7 16,1 0-10-16,-2-2 11 0,1-1-1 15,-1 1 0-15,-1 1-3 0,0-1 0 16,0 0 6-16,-2 0-9 0,-1 0 0 16,1-1 0-16,0 2-17 0,0-3-1 15,0 0 18-15,0 1-18 0,0-1-1 16,2-1 0-16,-1 1-1 0,1-3 0 0,0 2 1 15,0-1 1-15,-4 2 15 0,2 0 6 16,-2 0-19-16,0 1 10 0,-3-1-1 16,2 0-11-16,-2 2-1 0,-1-1 1 15,0 0 18-15,-3-1-3 0,2 2-16 16,-3-1 11-16,2 0-11 0,0-1-1 0,2 2-1 16,0-2-1-16,0 0 1 0,1 2-1 15,0-3-10-15,0 3 11 0,-1-1-1 16,-1 2 1-16,-1 0 1 0,-3 2 0 15,0-2 1-15,0 2 1 0,-2 0 0 16,0-2 1-16,1 1 0 0,0-2 0 16,-1 2 0-16,0-3-1 0,3 3-1 15,-1-3-2-15,1 0 2 0,3-1-2 16,0 0 0-16,1 0 0 0,2-1 0 16,-1 1 2-16,1-2-2 0,2 3-1 15,-5-2 3-15,1 2 1 0,0 0 2 0,-3 1 0 16,-3 0 13-16,4-1-13 0,-5 0 0 15,1 1 19-15,1-1-7 0,-3 0-12 16,0 0 19-16,2-2-20 0,1 2-2 16,-2-1-1-16,1 1 1 0,3-2-12 15,-2 2 12-15,2 0 2 0,-2 0-2 0,0 0-2 16,1 0 2-16,-2-2 3 0,-1 3-1 16,0 1 14-16,1-1-15 0,-2 2 1 15,-1-1 13-15,-1 1-13 0,0-2 17 16,0 1-17-16,2 1-1 0,-1-1-1 15,-1-1 0-15,1 1 0 0,0 0 0 16,2-2 1-16,0 1 1 0,0-2 0 16,-1 1-2-16,1 0 0 0,2 0-2 15,0-1 2-15,-2-1 3 0,2 2-3 16,-2 1 13-16,-1-2 2 0,0-1 7 0,-1 2-9 16,-1-2-1-16,1 2 0 0,-2-1-10 15,-1 0 1-15,0-1 1 0,0 1-3 16,0-1 2-16,0 1-1 0,0-3 1 15,-3 2 0-15,2-2 9 0,0 0-11 0,1 1 0 16,0-3 12-16,0 2-11 16,0-1 1-16,0 1-2 0,0 0 11 0,0 0 10 15,0-1-9-15,0 0-13 0,-1 2 0 16,-5-5-2-16,0 2-14 0,-5-3 16 16,-3-3 11-16,-4 0-11 0,-7-2-37 15,-5-2-9-15,-8-2 8 0,-22-7-99 16,-27-7-126-16,-42-11-303 0,15 7-719 15,6 3-789-15</inkml:trace>
  <inkml:trace contextRef="#ctx0" brushRef="#br0" timeOffset="12634.61">24296 5017 752 0,'0'0'440'15,"0"0"-232"-15,0 0-19 0,0 0-39 16,-11-48 22-16,9 38-23 0,-1-1 0 15,0 3 39-15,0 0-23 0,0 1-1 16,-4 1-35-16,3 3-26 0,-1 0-17 16,-1 1-25-16,-3 1-35 0,-1 1-26 15,-3 3-2-15,-6 6-1 0,-2 4 3 16,-2 6 0-16,-7 7 12 0,0 8 33 0,-4 2-10 16,0 13 23-16,2 8-17 0,6 9-19 15,8 0 20-15,11-8-10 0,7-14-4 16,7-15-12-16,2-9 13 0,7-3 63 15,7 2 28-15,7 0 3 0,7 0-48 0,7-4-18 16,5-6-10-16,-2-4-19 0,3-5 1 16,-6-5-16-16,-2-7-11 0,-8 0-2 15,-7-5-33-15,-5 0 33 0,-5 1 2 16,-3-4 11-16,-5 1 0 0,0 2-10 16,-3 0-1-16,-2 2 14 0,-2 4-14 15,-1 5 1-15,-1 1 0 0,0 3-3 16,0 1-21-16,0 1-43 0,-1 2-20 15,-1 7 21-15,-3 4 47 0,3 3 16 0,1 3 0 16,1 0-9-16,5-1-4 0,9-2 13 16,1-4 28-16,6-2 20 0,5-3 11 15,0-4-2-15,1-3-3 0,1-3 2 16,-5-6-12-16,-2-3-4 0,-4-2 1 16,-6-3 6-16,-3-1-10 0,-5 0-9 15,-3-4-26-15,-7 0 17 0,-4-1-19 16,-7 0-18-16,-3 2-1 0,-3 3-12 0,-5 3-6 15,2 2 0-15,0 5-10 0,0 5-47 16,4 3-70-16,4 2-53 0,2 6-138 16,8 1-237-16,7 2-90 0,2-2-632 15</inkml:trace>
  <inkml:trace contextRef="#ctx0" brushRef="#br0" timeOffset="13399.87">24780 5174 1501 0,'0'0'750'0,"0"0"-455"0,0 0-179 15,0 0-84-15,0 0 32 0,0 0 46 16,0 0 9-16,0 0-13 0,0 0-23 15,54 35-16-15,-47-16-16 0,0-1-16 0,-3 2-13 16,1 0-6-16,0-3-3 0,-1-3-12 16,-1-3 1-16,-3-4 0 0,1-2 14 15,-1-3 3-15,0-2 13 0,0 0 57 16,0-3 25-16,0-7-45 0,0-2-67 16,0-5-2-16,0-2 0 0,0-3 0 15,1 1 0-15,0 0 0 0,0 3-2 16,1 1 0-16,3 2-1 0,-2 6-10 15,-1 1-2-15,0 7-14 0,0 0-47 16,2 1-63-16,4 2 34 0,1 8 50 16,2 2 11-16,-1 4 21 0,4 3 22 15,-2-1 1-15,3 3 2 0,0-1 1 0,1-2 19 16,-2-2-19-16,2-3 29 0,-2-3-13 16,-4-4 7-16,1-3 2 0,-5-3 17 15,-1 0 22-15,0-3 28 0,-2-6-26 16,1-3-46-16,-2-4-22 0,-2-2 1 15,0-2-2-15,0 0 1 0,0-1-1 0,0 2 1 16,-1 0 12-16,1 3-11 16,0 3 23-16,0 3 19 0,0 3-29 0,1 2-15 15,1 5-16-15,1 0-47 0,3 0-54 16,1 3 31-16,2 4 29 0,4 3 35 16,1 2 20-16,3 2 2 0,0 0 12 15,3 1 14-15,2-3-4 0,3-3 13 16,-1-4-35-16,-1-1-121 0,0-3-74 15,-2-1-45-15,-4-5-24 0,-2-3-75 16,-5-3 25-16,0-3 148 0,-3-3 114 0,-4-2 52 16,-1-1 36-16,-2-2 48 15,0 0 105-15,0 0 47 0,-2 1 32 0,-1 1 77 16,1 4-16-16,-2 1-46 0,2 5-81 16,1 3-38-16,1 4-51 0,0 2-78 15,0 1-35-15,0 3-142 0,5 8 13 0,1 3 129 16,5 8 29-16,-1 5 2 0,4 5-2 15,-4 3-11-15,3 2-2 0,-6 1 12 16,1 1-28-16,-3-3-3 0,-4-2-145 16,-1-4-126-16,0-6-208 0,-3-5-133 15,-12-5-85-15,2-6-470 0</inkml:trace>
  <inkml:trace contextRef="#ctx0" brushRef="#br0" timeOffset="13634.42">25331 5120 1552 0,'0'0'312'0,"0"0"-133"0,27-61-11 16,-8 41-41-16,2 3-4 0,3 2-10 16,5 3-10-16,1 3-16 15,5 5-16-15,-4 3-26 0,1 1-20 0,-5 10 7 16,-5 2-15-16,-5 5-17 0,-6 4-10 0,-9 1 8 16,-2 2-23-16,-12-2 25 0,-5 2 13 15,-3-3 3-15,-4-5 13 0,-1-2 22 16,0-2 26-16,1-5 3 0,2-2 0 15,2-4-10-15,1-1-9 0,4 0-1 16,2-3-19-16,7-4-12 0,3 0-29 16,3-3-284-16,16-9-175 0,-1 2-340 15,3 0-1146-15</inkml:trace>
  <inkml:trace contextRef="#ctx0" brushRef="#br0" timeOffset="14131.46">25932 4894 993 0,'0'0'512'16,"0"0"-200"-16,0 0-53 0,0 0 17 15,0 0-18-15,0 0-23 0,0 0-48 0,0 0-31 16,0 0-60-16,0 0-32 0,-46-8-16 16,35 18 3-16,-2 1-4 0,0 3 4 15,3 3 3-15,2-1-35 0,3 4-19 16,4 0 0-16,1 1-2 0,4-2 2 15,6 1 3-15,3-3 16 0,4-2 13 0,4-2 9 16,1-3-41-16,-1-1-7 16,0-3-126-16,-3-5-38 0,-3-1 18 0,-7-4-7 15,1-3 70-15,-6-3 10 0,-2-2-7 16,-1-1 39-16,0-3 16 0,-4 2 3 16,-3-3-16-16,-3 1 26 0,2 0 19 15,-4 1 1-15,3 1-1 0,-3 2-4 0,-3 3 4 16,3 4 0-16,-2 1 0 0,-1 2 78 15,2 2-27-15,1 0-22 0,4 3-29 16,2 2-35-16,2 1-17 0,7-5-41 16,5-1-727-16</inkml:trace>
  <inkml:trace contextRef="#ctx0" brushRef="#br0" timeOffset="14867.88">26134 4850 2250 0,'0'0'404'0,"0"0"-252"16,0 0-27-16,0 0-13 0,0 0-75 16,0 0-37-16,0 0-18 0,0 0 16 15,0 0 4-15,0 0-2 0,66-19 80 16,-56 37-13-16,2 3-19 0,-3 2-13 15,-5 1-3-15,2 1-29 0,-5 1 16 16,-1-3-17-16,0-3 17 0,0-2-6 16,-4-4-10-16,2-3 13 0,-1-4-3 15,2-2 6-15,0-2 0 0,0-3 9 16,0 0 45-16,0-3 35 0,0-6-45 16,0-4-31-16,1-5-31 0,0-4-1 15,1-2-2-15,4-2 0 0,2 2-14 0,3-1 13 16,-1 2 3-16,2 3 11 0,0 2-11 15,1 2-12-15,-2 5 11 0,1 1 0 16,0 5-12-16,-2 2-19 0,4 3-22 16,-1 0-25-16,3 7 13 0,1 2 24 0,1 4 11 15,-2 5 18-15,1 1 10 0,-2 2 3 16,-2 1 0-16,-1 0 3 0,-4 1 19 16,3-1-6-16,-4-2 3 0,-1-2-3 15,2-4-3-15,-3-5 6 0,2 0 0 16,-1-5-3-16,3-4-16 0,1 0-213 15,4-10-49-15,1-4-114 0,1-5-219 16,0-2-81-16,2-5-70 0,-4 0 75 16</inkml:trace>
  <inkml:trace contextRef="#ctx0" brushRef="#br0" timeOffset="15750.8">26665 4807 898 0,'0'0'553'0,"0"0"-88"16,4-48-27-16,-4 38-44 0,0 1-51 16,0 3-46-16,0 4-46 0,0 0-43 15,0 1-42-15,0 1-77 0,0 0-70 16,0 0-19-16,0 5-65 0,0 3 65 0,0 4 41 15,3 4-22-15,2 6-17 0,0-2 10 16,6 4-10-16,0-3-1 0,4 2 15 16,4-4 9-16,0-2-9 15,2-3-16-15,1-7-102 0,-2-2-12 0,-2-5-12 16,0-2-12-16,-2-8-17 0,-3-4 27 16,-1-2 33-16,-6-4-36 0,-1-5 109 15,1-2 21-15,-5-1 1 0,-1-2-2 16,0 2 2-16,0 1 6 0,-2 3 32 15,-3 1 29-15,3 6 48 0,1 4-23 16,0 2-16-16,0 3-3 0,-1 5-10 0,2 0-18 16,-2 1-27-16,-2 2-18 0,-3 0-15 15,-3 2-26-15,-4 5 19 0,-4 3 22 16,0 2-1-16,2 1 1 0,1 0-16 16,2 2-13-16,7-1 10 0,4 0 9 15,2 1 10-15,7 1 3 0,10-1 22 16,5 2 7-16,4 1 3 0,7-1-10 0,0 0 0 15,-2 1-25-15,2-4-237 0,-6-2-142 16,-3-4-42-16,-4-5 34 0,-4-3 134 16,-4-1 204-16,-5-7 49 0,-5-2 55 15,0-3-29-15,-2-4-3 0,0-3 42 16,-1 0-63-16,-2-5 63 0,1 3-46 16,2-2 43-16,0 0-20 0,0 1-29 15,4 1-13-15,5 4 0 0,-2 3 61 0,-1 6 13 16,2 2-9-16,-2 4-31 0,0 2-32 15,-1 1 42-15,0 0 23 0,-1 0 36 16,-1 0 13-16,0 0 12 0,-1 0 3 16,0 2-19-16,2-2-30 0,-2 2-15 15,-1 0-7-15,0 0-12 0,-1-1-4 16,0 0-3-16,0-1-6 0,0 1-6 0,0-1 2 16,0 1-3-16,0-1-6 0,0 0-6 15,0 0-14-15,0 0 14 0,0 0 0 16,1 0-4-16,-1 0-9 0,0 0 10 15,0 0-10-15,0 0 16 0,0 0-16 16,0 0 0-16,0 0-2 0,0 0-1 16,0 2-19-16,0 1 1 0,0 3 18 0,-2 2 12 15,-1 4-10-15,-2 0-1 0,3 2-1 16,1 4 1-16,0-1-1 0,1 2 0 16,0 2 1-16,0-1 0 0,0 0 12 15,0-1-10-15,0-3 10 0,0-3-1 16,0-3 4-16,-1-5 3 0,0-3 3 15,1-2 19-15,0 0 28 0,-1-2 15 16,1-6-3-16,0-5-67 0,0-5-14 16,3-2-19-16,2-4 18 0,3-1-1 0,-2-2-29 15,0-2 30-15,2 0-15 16,0 0-18-16,2 1-22 0,-2 4 54 0,-2 7 1 16,4 4-12-16,-4 5-2 0,3 3-23 15,1 4-32-15,2 1-24 0,2 8 22 16,4 4 40-16,3 4 4 0,-1 4 25 0,1 3-7 15,-1 0 10-15,-3 1 19 0,0-2-19 16,-4-3-310-16,-2-3-403 0,-2-6-330 16,-4-6-633-16</inkml:trace>
  <inkml:trace contextRef="#ctx0" brushRef="#br0" timeOffset="15930.35">27507 4324 280 0,'0'0'1881'15,"0"0"-1448"-15,0 0-149 0,0 0 1 0,0 0-125 16,0 0-110-16,0 0-15 0,0 0 99 16,0 0 53-16,36 55-30 0,-27-24 6 15,3 8-28-15,-2 0-69 0,6 9-38 16,-5-4-10-16,1-2-18 0,-1-1-99 16,-5-11-244-16,-3 5-383 0,-3-12-544 15,0-8-588-15</inkml:trace>
  <inkml:trace contextRef="#ctx0" brushRef="#br0" timeOffset="16060.16">27565 4575 2846 0,'0'0'516'0,"0"0"-332"0,69-29-51 16,-30 17-19-16,3 2-23 0,2 0-38 16,3 5-51-16,0-3-2 0,14 3-91 15,-13 1-419-15,-8-3-1363 0</inkml:trace>
  <inkml:trace contextRef="#ctx0" brushRef="#br0" timeOffset="17150.74">29276 15555 1725 0,'0'0'269'15,"0"0"-64"-15,0 0 11 0,0 0-38 16,19-47-30-16,-15 38-9 0,-2 1 37 16,-1 3 61-16,-1 2-56 0,0 2-76 15,-5 1-105-15,-8 2-19 0,-7 9-34 16,-6 5 53-16,-9 6 44 0,-4 7-6 16,-3 4-6-16,2 6-7 0,4 2 13 15,2 3-9-15,7 0-4 0,4 2-23 16,11-3-2-16,3 0 1 0,9-4-2 0,9 0 2 15,10-6 0-15,8-2 15 0,9-6-14 16,8-2 17-16,2-7-19 0,5-7-211 16,-2-3-193-16,-1-6-42 0,-2-4-169 15,-5-7 53-15,-5-5-112 0,-4-4-50 0</inkml:trace>
  <inkml:trace contextRef="#ctx0" brushRef="#br0" timeOffset="17666.63">29520 15968 199 0,'0'0'760'0,"24"-49"-129"0,-21 28-69 15,-2 2-64-15,-1 5-67 0,-1 1-150 16,-4 4-43-16,-1 2-55 0,-3 4-51 15,-2 3-82-15,-2 1-50 0,-5 8 3 16,1 4-3-16,-1 4 0 0,4 3 0 16,0 0-16-16,10 0-12 0,4 1 26 15,3 0-11-15,12-1 13 0,5-2 3 0,6-2 29 16,3-1-11-16,4-3-21 16,1-4-84-16,-4 0-140 0,-1-5-94 0,-7-3-59 15,-6 0 13-15,-5-5-53 0,-4-2 115 16,-3-2 88-16,-4-1 116 0,0-3 88 15,-6 1 10-15,0-3 74 0,-1 2 53 0,-3-3 23 16,5 2 64-16,0-1 35 0,3 2-29 16,2-1-30-16,0 1-77 0,8 1-14 15,2-1-48-15,5 2-28 0,3 2-5 16,0 1-18-16,3 5-19 0,-1 1 0 16,0 2-20-16,-1 5-9 0,-2 7 6 15,-4 4 17-15,-1 6 5 0,-5 2 20 16,0 3 0-16,-6 2 2 0,-1 1-2 15,0-2 0-15,-5-4 2 0,-1-2-1 16,2-5-1-16,-1-3 2 0,-2-6 0 16,3-1 1-16,0-3 13 0,0-2 10 15,3-2 28-15,1-2 27 0,0-4-75 16,2-6-6-16,5-3-61 0,5-4-13 0,1-3 39 16,2 0 32-16,4 0-20 0,-2 0 23 15,1 2 1-15,-3 3 15 0,-2 4 20 16,-1 3 60-16,-5 2 26 0,-1 4 2 0,0 2-31 15,-2 2-93-15,1 0-54 0,1 4 54 16,4 6 15-16,-2 1 49 0,2 4 3 16,-2 1-23-16,3 2-12 0,-4-3-13 15,-1 0-17-15,3-1 11 0,-4-3-13 16,-2 0-16-16,-1-1-293 0,-2 0-404 16,0-6-442-16</inkml:trace>
  <inkml:trace contextRef="#ctx0" brushRef="#br0" timeOffset="17805.8">30146 15956 1771 0,'0'0'480'0,"0"0"-176"0,0 0-75 15,23-52-78-15,-18 44-51 0,-2 3-62 16,0 1-38-16,-2 4-48 0,-1 3-116 16,0 5 119-16,-7 7-274 0,-2-3-361 0,-2 0-1137 15</inkml:trace>
  <inkml:trace contextRef="#ctx0" brushRef="#br0" timeOffset="18246.87">30117 16081 1629 0,'0'0'322'0,"0"0"-157"16,0 0 20-16,0 0 25 0,0 0 116 15,0 0 30-15,0 0-114 0,0 0-71 16,0 0-76-16,0 0-38 0,0 0-57 16,-5-55 1-16,24 39 1 0,1-3-2 15,3 1-1-15,1 1 0 0,0 3-2 16,-1 2-19-16,-2 5 3 0,-5 4-6 16,-2 3-17-16,-1 2-11 0,-3 7-8 0,0 4 7 15,-3 5 26-15,0 3 25 0,-1 6-20 16,-4-2 20-16,0 2 0 0,-1-2-8 15,-1-2 11-15,1-2 0 0,1-5-92 16,1-7-298-16,1-3-359 0,2-6-872 0</inkml:trace>
  <inkml:trace contextRef="#ctx0" brushRef="#br0" timeOffset="18551.79">30578 15865 1839 0,'0'0'403'0,"0"0"-73"0,0 0-2 16,0 0-24-16,0 0-77 0,0 0-215 15,0 0-12-15,0 0 0 0,0 0 96 16,0 0 33-16,16 62-6 0,-12-26-34 0,0 13-11 16,1 7-6-16,1-5-49 0,0-5-4 15,-3-10 0-15,1-9-17 0,2 3-2 16,-2 1-31-16,-1-5-83 0,-3-4-135 16,0-6-266-16,-13-5-474 0,2-5-404 0</inkml:trace>
  <inkml:trace contextRef="#ctx0" brushRef="#br0" timeOffset="20039.84">30631 15970 2297 0,'0'0'461'16,"0"0"-146"-16,0 0-62 0,37-45-78 16,-21 38-96-16,0 4-16 0,1 3-34 15,-1 1-29-15,-1 8-1 0,0 2-12 16,-1 4 0-16,-5 3 13 0,-1 4-1 0,-3 0-2 15,-4 0-86-15,-1-1-19 0,-3-4-63 16,-7 0 14-16,2-5-16 0,-4-1 41 16,1-3 39-16,1-2 44 0,4-2 49 15,2-4 55-15,4 0 64 0,0-3-7 16,4-2-112-16,6-5-29 0,7 1 13 0,3-3 16 16,5-2-23-16,4 0 23 0,0 0 3 15,4-1-3-15,0-1 3 0,-2-1 15 16,3 1-18-16,-4-1 0 0,-1 2 23 15,-4 1 13-15,-6 3 12 0,-7 4-10 16,-2 1 17-16,-7 3 56 0,-1 2 39 16,-2 1-38-16,-2 0-43 0,-5 0-53 15,-4 3 3-15,2 2 10 0,-3 3-1 16,4 1-27-16,-1 0-1 0,4 2-3 16,2 1-10-16,3 2 13 0,0-2 0 15,3-1 3-15,8 0 25 0,1-1-9 0,5-2-19 16,-1 0-79-16,1-5-54 0,-4 0-45 15,-1-2-5-15,-5-1 30 0,-3 0 50 16,0 0 103-16,-4-2 29 0,0-2-7 16,0-5-21-16,-5 1 0 0,0-4 41 15,0 0 67-15,-3-1 3 0,2-2 6 0,2 0-13 16,-1-1-16-16,3-1-3 0,1 2-19 16,1-1-33-16,3 4-11 0,5-1-23 15,6 1-2-15,1 3-13 0,3 0-8 16,3 4-11-16,4 2 8 0,-1 3-2 15,0 0 15-15,-1 0-6 0,-3 7-3 16,-2 1-10-16,-4 2-3 0,-5 3 3 16,-4 2 7-16,-2 3 3 0,-3 0 9 15,0 1 12-15,-3-2 0 0,-2 1-2 16,0-3-10-16,1 0 12 0,-2-4-2 0,2 1 0 16,0-4-1-16,1-2 3 0,1-3 1 15,1-1 3-15,1-2 20 0,0 0 50 16,0-2 48-16,0-3-64 0,4-5-57 15,1-2-1-15,4-3-1 0,0-1-13 0,2 1 11 16,-1-2-8-16,5 3-4 0,-3 1 15 16,3 1-2-16,-1 1 0 0,0 3-10 15,-4 1 10-15,1 3 3 0,-2 3 2 16,-3 1-2-16,3 0-31 0,-3 4-16 16,1 4-4-16,2 2 28 0,-3 5 7 15,3-1 5-15,1 3 11 0,0-2 2 16,1-1 23-16,5 0-6 0,2-2 1 15,3-2 8-15,2-2-12 0,0-2 13 16,-1-3-29-16,0-3-96 0,-4 0-70 16,-2-7 32-16,-1-3 22 0,-6-5 64 15,1-1 25-15,-2-1-12 0,-3-3 3 0,-1-2 32 16,0 1 1-16,-3 1 12 0,-1 3 35 16,0 2 112-16,0 4 23 0,0 2-59 15,-1 2-44-15,0 3-10 0,1 2-4 16,0 2-66-16,0 0-16 0,0 2-95 15,0 6 9-15,0 2 102 0,2 5 7 0,0 2 15 16,-1 2-10-16,1 0-11 0,0 1-1 16,-1 1 3-16,2-4 16 0,0-2-6 15,3-1-10-15,-1-5 16 0,-2-3-19 16,1-4-16-16,2-2-73 0,-1 0 0 16,2-7-26-16,-1-5 28 0,2 0 4 15,-1-5 48-15,2 0 35 0,-2-3 29 16,1 1-29-16,2 2 0 0,-1 0 36 15,1 5 34-15,-2-1-9 0,3 4 6 0,-4 4-25 16,0 1-27-16,1 4-15 0,-1 0-32 16,1 0-3-16,-2 2-4 0,-1 3 7 15,0 2 4-15,3 2 25 0,-4 1 3 16,-1 2 39-16,-1 1 12 0,-1-1-13 16,0 1-12-16,0-1-24 0,-1-1 17 0,0-1-18 15,0-4 2-15,0-1 10 0,1-2 3 16,0-1 22-16,3-2 48 0,-1-5 13 15,4-2-80-15,2-2-17 0,1-2 14 16,2-3-15-16,0 0 18 0,3 0-16 16,-1 1 25-16,-1 3-28 0,3 2 16 15,-2 2 3-15,-2 2-19 0,1 4 0 16,-1 0-35-16,-2 6-12 0,-3 4 3 0,3 0 5 16,-4 5 17-16,-1-1 22 0,1 1 0 15,-3-1 3-15,0-2 15 0,1-3-18 16,3-1-187-16,-3-5-114 0,2-1-121 15,-1-2-37-15,4-3 53 0,0-7-164 16,2-3-20-16,-1-4 202 0,3-3 388 16,-2-4 59-16,4-5 241 0,0-2 55 15,1-1 10-15,-1 1-26 0,4 1-4 16,-1 4 128-16,-1 4-104 0,-1 4-83 16,-5 4-49-16,-1 4-55 0,-3 3-35 0,1 5-33 15,-4 2-104-15,1 1-3 0,1 8 3 16,3 6 63-16,-4 3 41 0,1 7 25 15,0 4 7-15,-3 1-11 0,-2 3-50 16,-1 0-16-16,0 1-34 0,0 0-7 0,-3-4-18 16,-2-1-26-16,2-4-67 0,2-4-88 15,0-6-77-15,-1-4-243 0,1-6-549 16,1-5-483-16</inkml:trace>
  <inkml:trace contextRef="#ctx0" brushRef="#br0" timeOffset="20168.71">32565 15834 2380 0,'0'0'522'0,"0"0"-103"16,0 0-133-16,63-18-115 0,-37 15-51 0,1 3-33 15,5 0-24-15,-2 0-21 0,1 0-42 16,-4 3-16-16,1-1-205 0,-8-1-451 16,-7-1-1306-16</inkml:trace>
  <inkml:trace contextRef="#ctx0" brushRef="#br0" timeOffset="44754.87">20929 11255 1191 0,'0'0'273'15,"0"0"-195"-15,0 0-35 0,0 0 113 0,0 0 0 16,0 0-33-16,0 0-35 0,0 0 12 16,0 0 1-16,8-6-53 0,-8 6-28 15,0 0-17-15,0 0 10 0,0-1 16 16,0 0 26-16,1 0 26 0,1-2 2 15,0 0-47-15,2-2-7 0,-1-4 16 16,4 1 3-16,0-1 1 0,-2-2-4 0,4 2 3 16,-2-2-13-16,1-2-6 0,2 1 3 15,-2-2-13-15,4 1 11 0,-4 0-28 16,2 0 22-16,-2 1-11 0,2 0 0 16,-2 0-13-16,-1 2-11 0,1 0 10 15,0 3 0-15,-4 2-2 0,2 1-25 16,-3 2 2-16,1 1-3 0,-1 0-13 0,2 1-15 15,1 0-14-15,0 3 10 0,0 2 22 16,3 1 38-16,-1 4 1 0,0 3 1 16,1 2 22-16,-1 3 12 0,0 3-3 15,-3 0-6-15,0 3 9 0,-2-1 7 16,2 1 3-16,0 1-16 0,-2-2-10 16,1-1-3-16,1-2 0 0,1-2-14 15,1-3-1-15,-1-2 0 0,1-4 2 16,-1-1-1-16,-2-1 14 0,0-3-14 15,0-2 11-15,-2 1-11 0,0-1 1 0,-2-2 23 16,0 0 15-16,0 0 33 0,0 0 21 16,0-2 55-16,0-3 49 0,0-2-123 15,-2-2-57-15,1-2-19 0,1 0 0 16,0-3-1-16,0-1 0 0,0-3-13 0,3 0 14 16,0-2 1-16,1 0-1 0,0-2 0 15,3 1 0-15,-2-2 0 0,-1 1 1 16,2 0 2-16,-1 2-3 15,-1 0 0-15,0 2 2 0,-1 0 1 0,0 1-2 16,0 0-1-16,3 1-2 0,-2 1-20 16,-1 1 4-16,2 1 17 0,2 2-13 15,0 2-12-15,-1 3 4 0,1-1-13 16,-1 1 4-16,-1 3 2 0,2 0-9 16,-1 1-9-16,-2 2-7 0,1 0-3 15,1 0-4-15,0 3 17 0,1 2 22 0,1 1 21 16,-1 1 2-16,-1 0-1 0,3 1 1 15,-2 2 2-15,0 1 1 0,2-2 15 16,0 4 0-16,0-3 3 0,-1 1-3 16,4 0 10-16,-4-2-4 0,2 0-12 0,-1 2-10 15,-1-1 16-15,1 1-17 16,-2 1 21-16,1 1 15 0,-1 1 3 0,-3 1 10 16,0 2-1-16,1 1-15 0,-2-3-3 15,-1 3-13-15,0-1-7 0,1 0-12 16,1-1 2-16,0 1 0 0,1-2-1 15,0-1 1-15,-1-1 1 0,1-2 0 16,3 1-1-16,-3-2 1 0,-1-1 0 16,2-2 13-16,-3 0-13 0,1-1 22 15,-1-2-3-15,-2-1-9 0,2 1-1 16,-2-2 1-16,-1-2 3 0,1 0 9 16,1 0 9-16,2 0 20 0,1-3 6 0,2-5-13 15,5-1-10-15,0-4-12 0,4-3-9 16,1-1-15-16,1-1-1 0,0 0 0 15,0 0-2-15,-3-1-1 0,3 2-31 0,-1-3-41 16,1-14-439-16,-3 6-736 0,-7-2-1063 16</inkml:trace>
  <inkml:trace contextRef="#ctx0" brushRef="#br0" timeOffset="54541.17">16399 10775 82 0,'0'0'1578'0,"0"0"-1422"0,0 0-114 16,0 0 23-16,0 0 16 0,0 0-3 15,0 0 22-15,0 0 1 0,0 0 28 16,-2-11-3-16,1 11-19 0,1-3-33 16,-1 3-13-16,0-1-16 0,0 0 0 15,1-2 6-15,-2 1 7 0,0-1 6 16,0-1 0-16,-1 1-6 0,-3-1-4 16,1 0-12-16,0 0-17 0,-3 0-21 15,2 0 12-15,-2 1-13 0,-2-4-2 16,2 2 1-16,-2-1 0 0,0-1-2 15,-2 0 1-15,1 0-1 0,-1-1 2 0,1 0 0 16,-3 2 0-16,0-3-2 16,1 1-1-16,-2 2 1 0,-2-1-1 0,1 0-1 15,-2 1 0-15,-1-2-14 0,-1 1 13 16,-1 1 0-16,1-1 1 0,-1 0 2 0,0 0 0 16,2 0 0-16,2 2 2 0,-2-3 0 15,1 4-2-15,-1-2-1 0,1 0 0 16,-1 2 0-16,-1-1 0 0,1-1-2 15,-4 1 0-15,0 0 0 0,0 1-10 16,1-1 13-16,-3 3-1 0,2 0-1 16,0-2-1-16,2 2 1 0,-2 0 2 15,1-1 1-15,-1 1 1 0,1 0-2 16,-3 0 1-16,2-1 1 0,0 2-2 16,2-1-2-16,-1 2 2 0,2 0-1 0,1 0-1 15,-1 0-1-15,2 0-13 0,0 0 13 16,2 0-1-16,0 2-8 0,-1 0 12 15,1 0 0-15,1 1 0 0,2 0 0 16,-2-1-2-16,-1-1 1 0,-1 3-1 16,2-2 2-16,-4 1 1 0,-1 0 1 0,0-3 14 15,-1 5-12-15,0-3-2 0,1 0-2 16,-1 0-2-16,1 0-2 0,2 1 1 16,-1-2 0-16,1 1 1 0,1 1 1 15,1 0-1-15,3 0 1 0,-2-1-1 16,3 0 2-16,1 0 0 0,-2 2-3 15,4-2 1-15,-3 1 0 0,2 0-1 16,-1-1 3-16,2 1-1 0,-3 0 1 0,1 2-2 16,-3-1 0-16,-1 1-1 0,-1 2 3 15,0-2 2-15,-3 0 0 0,1 2 1 16,-2-3 10-16,1 2-12 0,3-2 2 16,0 2 0-16,5-1 10 0,0-1-12 15,2 0 1-15,0 1-2 0,4-1-2 16,-2 0-11-16,-2 0 10 0,3 2 2 15,-2 1 1-15,-3-1-1 0,1 2 1 0,-2 2 13 16,-4 0-12-16,2 1-1 0,0-1 3 16,-1 1 0-16,0-1 7 0,3 0-10 15,-1-3-2-15,3 1-11 0,0 0 0 16,3-1 11-16,-2 3-14 0,3-2 16 16,1 2 0-16,-2-1 0 0,3 2 2 0,-1-1 1 15,0-2 10-15,-2 1-12 16,2 3 1-16,-1-4 0 0,-1 1 11 0,-1 3-11 15,2-3 1-15,-2 0 0 0,2-1-3 16,1 0-10-16,1 1 9 0,-1-1 2 16,2 1 0-16,0-1 2 0,1 0-2 15,1 1 2-15,-1 0 9 0,0 0-11 16,1 1 0-16,-2-2 3 0,2 2-2 16,-1-1 0-16,1 2-1 0,0 2 0 15,1-4 0-15,0 2 0 0,0 0-1 16,0 0 1-16,1 1 2 0,3 1-1 15,-1 0 11-15,0 2-10 0,0-3-2 0,1 0-1 16,-1 0 2-16,3 1 0 16,-3-2-1-16,0 1 0 0,2 0 0 0,-2-1 2 15,3 0-3-15,-2-1 0 0,-1 2-1 16,2 1 0-16,1-1-2 0,0 2 1 0,-1 0 1 16,2 1 1-16,1-3 0 0,0 1 0 15,1 0 0-15,-1-2 1 0,3 0 15 16,-1-1-14-16,1-1 20 0,-2 0-3 15,4 0-6-15,-4 0-11 0,4-1 20 16,-3-1-19-16,2 3 0 0,0-3 13 16,0 2-12-16,1-1-2 0,-2 1 10 15,1-1-12-15,-1-1 0 0,1 1-3 16,0 0 3-16,-1-2 0 0,1 1 2 16,-1 2 0-16,1-2 2 0,-1-1-2 15,3 1-2-15,-2-2 2 0,0 2 0 0,2 0 0 16,1-2 11-16,-3 1-10 15,2-1-3-15,1 1 1 0,-4-1 12 0,4 0-12 16,-3 0 2-16,-2-1 0 0,3 2-2 16,-2-4 1-16,3 3 2 0,-1 0 8 15,0 0 1-15,2-3-11 0,1 2 11 0,-2-1-11 16,3 0 14-16,-1 0-4 0,2-1 1 16,-1-2-10-16,0 2 10 0,-1-2-10 15,1 0 0-15,-1 0 10 0,2 0-12 16,-1 0-1-16,0 0 1 0,-2 0 0 15,1 2 0-15,1-2-1 0,-2 0 0 16,-2 0 1-16,2 0 0 0,-1 0 1 16,-2-2 1-16,1 0 13 0,2 1-3 15,-4 0 3-15,4-1 3 0,-1-2 0 16,-1 3-7-16,2-3 1 0,0 2-11 0,-2-2 1 16,3 1 0-16,-1 0-1 0,0 1 2 15,-2-1-2-15,2 0 1 0,-1 2-1 16,-2-2 1-16,2 0 10 0,-1 1-10 15,-1 0 0-15,2 0 13 0,-1-1-13 16,-1 1 16-16,1-1-7 0,-1 1-9 16,1-1 10-16,1 0 6 0,-4-1 0 0,3 3-3 15,-1-3 6-15,1 0-19 0,2 1 16 16,-3 0-4-16,3-2-2 0,0 1 2 16,0-1-2-16,-1 0 3 0,2-1-14 15,0 0 1-15,0-1 12 0,-3 2-11 16,3 0 12-16,-2-2-15 0,-1 2 2 15,1 0 13-15,-1-1-3 0,-1 0-10 16,0-1 0-16,-2 2-1 0,1-2 17 16,-3 1-16-16,3 1 12 0,-4-1-11 0,3-1 8 15,-3 0 4-15,3-1-13 0,-2 0 12 16,-1-1 1-16,2 0-14 0,0-1 0 16,0 0 1-16,-1 0-1 0,3 1 1 15,-2 2-2-15,-2-3 0 0,3 3-1 16,-2 0 0-16,0 0 3 0,-1 1 12 15,0-1-13-15,0-1 11 0,0 3 2 0,-3-1-2 16,3-1-1-16,0 2 4 0,-2-1-1 16,0-1 1-16,2 0 9 0,-2-1-1 15,0 0-2-15,3-1 3 0,-3 1 86 16,0-2-43-16,0 1-28 0,2 0-27 16,0-2-1-16,-2 1-9 0,2 0 0 15,-1-2 0-15,-1 2 12 0,3-2-11 16,-3 1 8-16,-1-2 3 0,1 1-3 15,1-2-9-15,-3-1 9 0,1-1 15 0,-3 0-23 16,0-3 7-16,-1-3-11 0,-1-1-2 16,-5-2-11-16,-3-1 1 0,1-3-9 15,-5-3-50-15,2-2-176 0,0-1-127 16,2-22-337-16,2 11-672 0,4 1-581 0</inkml:trace>
  <inkml:trace contextRef="#ctx0" brushRef="#br0" timeOffset="56693.02">18588 9643 2017 0,'0'0'314'0,"0"0"-249"15,0 0-36-15,7-49 120 0,-3 34-27 0,-2 0 17 16,-2 0 66-16,0 1-39 0,-6 1-3 16,-2 2-13-16,-5 1-36 0,-2 3-54 15,-4 3-26-15,-7 4-31 0,-2 3-3 16,-5 7-1-16,-1 7 1 0,-3 5 2 0,-1 4 9 16,0 6-10-16,6 4-2 0,2 1 0 15,7 2-24-15,6 1 0 0,7-2-4 16,8-1 4-16,2-5-1 15,10-4 14-15,7-3 12 0,6-2 0 0,3-7 19 16,6-2 3-16,2-4 16 0,1-7-3 16,1-3 9-16,2-3 0 0,-4-8-13 15,-4-5 10-15,-4-5-12 0,-6-2-4 16,-4-5-10-16,-5-4-15 0,-6-1-6 16,-4-7-31-16,-1-10 11 0,-7-12-24 15,-6-11 3-15,-4-5 9 0,1 6 13 0,2 10-1 16,0 12 25-16,1 10 1 0,5 9 16 15,2 8 25-15,-2 4-12 0,4-3 11 16,0 1-5-16,1-2-7 0,2 6 10 16,1 0 19-16,0 8-42 0,0 1-15 15,1 7-1-15,2 1-65 0,2 6-122 0,5 9 80 16,1 6 57-16,2 9 39 0,4 16 12 16,-2 17 14-16,1 19-12 0,-1 5 12 15,-5-3 18-15,1-11 6 0,-2-12 0 16,3-7-6-16,-4-9 5 0,2-11 7 15,-4-10-15-15,1 0-1 0,3 1 10 16,1 1 6-16,2 2-4 0,1-6-18 16,-4-5-6-16,0-4 6 0,-3-4-18 15,2-2 12-15,-5-2 3 0,-2-5 3 16,-1 2 2-16,0-2 26 0,0-2 16 0,0-5-66 16,3-5-261-16,7-19-326 0,-4 2-686 15,2-3-839-15</inkml:trace>
  <inkml:trace contextRef="#ctx0" brushRef="#br0" timeOffset="57441.59">18839 9699 2206 0,'0'0'307'16,"0"0"-132"-16,0 0-21 0,0 0-13 15,0 0-76-15,0 0 2 0,60-48-6 0,-34 36-36 16,3 0-25-16,-1 0-1 16,3 2-12-16,-3 2 1 0,2 1-1 0,-4 2-102 15,9-2-407-15,-9 2-568 0</inkml:trace>
  <inkml:trace contextRef="#ctx0" brushRef="#br0" timeOffset="57658.03">19162 9385 1899 0,'0'0'360'16,"0"0"-50"-16,0 0-62 0,0 0 57 15,0 0-2-15,0 0-141 0,0 0-162 16,0 0-21-16,0 0 20 0,62-15 0 15,-28 18-15-15,4 6-6 0,-2 1 0 16,-4 3 0-16,-2 4-4 0,-7 3 10 16,-8 3 14-16,-7 4 2 0,-8 3-2 15,-4 2-31-15,-12 2-341 0,-7-3-186 0,-16 6-120 16,5-8-480-16</inkml:trace>
  <inkml:trace contextRef="#ctx0" brushRef="#br0" timeOffset="58244.87">20158 9261 143 0,'0'0'1320'16,"0"0"-1190"-16,0 0-68 0,0 0 107 16,-23-46 52-16,15 34-56 0,-4 2 0 15,-2 1 58-15,1 1-20 0,-3 1-32 0,1 5-30 16,0 0-42-16,-1 2-35 15,-2 2-16-15,0 5-10 0,-2 5 0 0,0 5-3 16,0 1-3-16,1 4-10 0,4-1-9 16,6 3-13-16,4-2-1 0,4 2-28 15,1-2 10-15,6 0 19 0,8-3 2 16,0-5 11-16,5 1 12 0,1-6 23 16,2-4-4-16,0-5-3 0,-1-2-41 15,-1-7-6-15,-2-4-70 0,-3-4-35 16,-3-4-7-16,-6-4 0 0,-4-4 3 0,-2-5 44 15,-1-12 26-15,-9-9-32 0,-3-6 23 16,0 2 18-16,2 15 36 0,3 15 20 16,3 11 18-16,1-2 68 0,-1 0 93 15,-2 3-36-15,3 5 8 0,3 6 16 16,0 2-20-16,1 3-167 0,0 1 0 0,0 5-183 16,4 5 158-16,6 7 25 0,0 3 57 15,5 6-6-15,2 5-7 0,2 1-22 16,1 1-21-16,3 2 1 0,1 2 14 15,1-1-15-15,2-1-1 0,0-3-90 16,-1-5-268-16,-1-6-350 0,4-9-117 16,-7-8-715-16</inkml:trace>
  <inkml:trace contextRef="#ctx0" brushRef="#br0" timeOffset="58544.87">20393 9104 1653 0,'0'0'400'0,"0"0"-21"16,0 0-60-16,0-45 18 0,-1 39-40 0,0 2-56 15,1 2-55-15,0 2-75 0,0 1-111 16,-1 4 2-16,1 7-2 0,0 3 28 16,0 4-27-16,1 4-1 0,5 0 0 0,4 1 0 15,3-2 1-15,4-2 0 0,3-3-1 16,2-4-10-16,-2-5-75 0,0-3-16 16,-4-3-35-16,-4-2-16 0,-2-2 22 15,-7-3 59-15,-3-4 68 0,0-3-10 16,-7-2-15-16,-6-3-1 0,-4-2 29 15,-2-1 1-15,-1 2 1 0,-1 1 12 16,-1 0 47-16,3 3 44 0,0 2-35 16,5 2-35-16,2 4-35 0,4 1 0 15,3 3-22-15,3 2-26 0,2 0-60 16,3 0-49-16,8 3 0 0,5 0-216 0,18-3-125 16,-2 0-777-16</inkml:trace>
  <inkml:trace contextRef="#ctx0" brushRef="#br0" timeOffset="59631.14">20763 9005 2082 0,'0'0'424'0,"0"0"-237"0,0 0-81 15,0 0-32-15,0 0-19 0,0 0 57 16,0 0 3-16,0 0-12 0,2 48-40 16,-3-32-12-16,-1 4-19 0,-2 0-6 15,0-1-23-15,-1-3 10 0,1-2-13 16,1-3 22-16,1-3-21 0,0-3 2 15,1-3-1-15,1-2 30 0,0-2 34 16,0-5-66-16,0-4-133 0,4-6-4 16,1-2 70-16,4-5 41 0,-2 0 23 0,0 0 6 15,1-1 25-15,0 1 27 0,-2 4 2 16,2 0 26-16,-3 2 28 0,1 4-29 16,0 3 4-16,-3 2-17 0,0 5-44 15,0 1-25-15,2 3-82 0,2 2-47 16,2 6 116-16,3 4 13 0,-1 2 54 0,5 3 0 15,-3 3-10-15,1 0-25 0,1-2-1 16,1-1-14-16,-2 0 11 0,0-5-14 16,-1-2 18-16,-3-5-19 0,0 0-22 15,-3-5 0-15,0 0 19 0,-1-5 0 16,-2-4 2-16,-3-4-22 0,0-3 23 16,0-2 0-16,-1-3 2 0,0 0 14 15,0 0-1-15,0 2-13 0,0 0 14 0,0 3-13 16,0 2 23-16,0 3 21 0,0 3-9 15,0 3-10-15,2 3-28 0,0 2-27 16,2 0-65-16,2 1-8 0,0 5 43 16,6 4 12-16,-1 3 17 0,4 2 25 15,-2 2-13-15,1 1 16 0,2 0 10 16,3 0 9-16,2-2-3 0,3-3-16 16,2-1-174-16,0-7-132 0,-1-2-57 15,0-3-25-15,-3-5-104 0,-1-3-42 0,-3-6 29 16,-3-2 179-16,0-4 326 0,-6-2 56 15,0-2 319-15,-4 0 32 0,-2-1-72 16,1 0-23-16,-3 2 2 0,-1-1-20 16,0 4-7-16,0 2-40 0,0 2-33 15,-3 4-11-15,0 3-45 0,2 4-54 0,0 2-16 16,0 1-25-16,0 2-63 16,-1 3-52-16,0 5 30 0,-4 6 22 0,2 5 15 15,-1 2-13-15,1 4-2 0,1 0 0 16,2 0-2-16,1 1-13 0,1-3 13 15,4-3 2-15,0-4 2 0,1-4-2 16,0-2-57-16,-2-6 0 0,-1-1 4 16,1-3 46-16,-1-2 7 0,3-6 32 15,-2-1-32-15,1-4-3 0,0-3 3 16,3 0 15-16,-4-1-2 0,1-1-11 16,-1 1-2-16,2 0 13 0,-1 3-12 0,-1 1 1 15,2 3-1-15,0 3-1 0,-1 1-13 16,0 3-12-16,0 3-19 0,3 0-32 15,-3 0-6-15,2 2 15 0,2 5 42 16,0 2 25-16,2 3 21 0,-1 1 14 0,3 2-6 16,-1-1-28-16,0 1-1 15,1-2 12-15,-3-3 1 0,2-2 6 0,-4-5 19 16,1-2 13-16,-3-1 24 0,2-1 4 16,0-9-22-16,-1-1-32 0,1-5-6 15,-2 0-16-15,-1-4 15 0,-2 1 1 16,0-3 3-16,1 0-21 0,-2 0 12 15,1 1 2-15,1 4 1 0,0 0-2 16,0 5 8-16,1 1-10 0,-1 5-11 16,0 1-1-16,-2 3-51 0,2 2-40 15,3 0-6-15,-1 7 34 0,-1 2 25 16,3 2 7-16,-2 3 31 0,0 3 44 0,-2-1 25 16,2 2-6-16,-3-2-13 0,0-1-6 15,0-3-19-15,1-1-9 0,3 0 3 16,-3-4-3-16,0-2 3 0,0-3 0 0,3-2-19 15,-1 0-87-15,1-5-104 0,0-7-176 16,-2-2-99-16,-4-15-499 0,-1 1-394 16</inkml:trace>
  <inkml:trace contextRef="#ctx0" brushRef="#br0" timeOffset="59724.73">21719 8504 718 0,'0'0'1306'15,"0"0"-1098"-15,0 0-114 0,0 0-94 16,0 0-75-16,0 0-64 0,0 0-10 15,0 0-36-15,71 11-258 0,-49 6-618 16</inkml:trace>
  <inkml:trace contextRef="#ctx0" brushRef="#br0" timeOffset="60073.34">22042 8739 277 0,'0'0'2077'15,"0"0"-1844"-15,0 0-130 0,0 0 26 0,0 0 12 16,0 0-48-16,0 0-48 0,0 0-16 15,0 0-10-15,0 0 10 0,-58 3 12 16,53-3 4-16,1-3 19 0,3-2 2 16,1-2-53-16,0-1 22 0,5-4-22 15,2 2-11-15,6-3 1 0,-2 3 0 16,4 0-3-16,-1 3-2 0,-3 1-20 16,2 4 0-16,-4 2-16 0,1 0-10 15,-1 2-3-15,1 7-7 0,-3 1 26 16,3 3 18-16,-3 2 14 0,-1 2 13 0,3 1 13 15,-2-2 3-15,0-2-10 0,2-2-3 16,-2-2-4-16,3-3 11 0,-2-5 28 16,1-2 16-16,1 0 34 0,0-4 4 15,0-6 109-15,4-5-104 0,-3 1-60 16,1-1-12-16,-2-1-6 0,0 0-10 0,-4 2-19 16,-1 5-3-16,1 0-22 0,-4 4-13 15,-1 3-163-15,-1 2-353 0,-5 0-962 16</inkml:trace>
  <inkml:trace contextRef="#ctx0" brushRef="#br0" timeOffset="60755.68">20850 9712 1884 0,'0'0'1063'16,"0"0"-954"-16,13-56-61 0,-13 36 10 16,0 5 82-16,-3 1 38 0,-6 2 13 15,0 3-24-15,-4 1-42 0,2 5-26 16,-4 1-28-16,3 2 1 0,-1 5-19 15,0 3-19-15,2 6-12 0,-3 3-20 16,4 5 20-16,3 4-22 0,6 1-18 16,1 2 6-16,7 2 9 0,9 0 0 15,7 1 0-15,7 0-16 0,2 0 16 0,4 1-28 16,1-1-66-16,-6 1-67 0,-5-4-75 16,-8-2-55-16,-11-3-89 0,-7-2-12 15,-6-3 62-15,-11-5 103 0,-5-3 116 0,-4-5 114 16,0-5 7-16,1-2 61 15,2-10 88-15,1-1 67 0,4-8 3 0,4-2 15 16,5-2-13-16,6-2-62 0,3-3-52 16,8 2-18-16,8 0-33 0,7 2-39 15,6 0-24-15,6 4-12 0,2 1-4 16,3 5 16-16,-2 1 2 0,-2 6 36 16,-1 3-35-16,-2 5 22 0,-5 0 1 15,-3 6 18-15,-1 5 0 0,-5 1-9 16,-4 1-13-16,-2 3 3 0,-4-1 3 0,-2 1 1 15,-5-1-26-15,-2-2 13 0,0-1-16 16,-2-3-98-16,-5-1-123 0,0-4-196 16,1-8-261-16,-1-5-394 0</inkml:trace>
  <inkml:trace contextRef="#ctx0" brushRef="#br0" timeOffset="60881.73">21141 9600 2360 0,'0'0'590'0,"0"0"-433"0,0 0-154 15,0 0 45-15,0 0 12 0,0 0-60 16,0 0-140-16,0 0-146 0,0 0-198 16,0 0-894-16</inkml:trace>
  <inkml:trace contextRef="#ctx0" brushRef="#br0" timeOffset="61570.66">21282 9792 2093 0,'0'0'1347'16,"0"0"-1223"-16,0 0-123 0,0 0 47 0,0 0-33 15,0 0-15-15,0 0-28 0,45-45-4 16,-25 40 13-16,6-1 17 0,0 1-23 16,4 3 23-16,-2-1 0 0,0 3-2 15,-7 0-11-15,-5 0-11 0,-5 3-18 16,-6 3-30-16,-5 1 30 0,0 1 20 15,-9 3 24-15,-5 2 13 0,-3 2 0 16,-1 0 0-16,-1 0-13 0,2 1-2 16,1-4 2-16,1 0 0 0,6-2 60 15,1-1-22-15,5-2-37 0,3-2 0 16,0 0 0-16,5 0 22 0,7-1 2 0,6 0 29 16,4 0-16-16,6-1-19 0,5 1-6 15,4-1-10-15,1 1-1 0,-1 1-2 16,1 1-47-16,-4 3-201 0,-7-1-34 15,-5 2-17-15,-4 1 19 0,-7 3 89 16,-7 1 3-16,-4 0 77 0,-7 2 110 16,-7 0 1-16,-5 1 0 0,-5 0 1 0,-3-1 45 15,1-3 87-15,-2 1 0 0,0 0-4 16,2-1-6-16,4-2-4 0,1-1-35 16,3-3-7-16,6 1-25 0,3-3-20 15,5-4-19-15,2-2-10 0,2 0 64 16,1-2 49-16,7-6 92 0,7-5-135 15,4-6-51-15,5-2-19 0,6-6 16 16,0-6-18-16,5-2-1 0,1-7-95 16,8-10-55-16,3-10-52 0,5-4-29 0,-8 6-21 15,-15 14 145-15,-12 17 107 0,-9 7 49 16,3-2 12-16,-3 0 133 0,1-1-24 16,-3 4 17-16,-1 2-53 0,0 4 16 15,-4 5 28-15,0 3-7 0,-1 0-16 16,0 4-20-16,0 3-5 0,0 0-56 15,-5 1-71-15,0 8-2 0,-1 3 26 0,-3 5 13 16,2 3-3-16,2 4-12 0,2 0-3 16,3 2 6-16,1 0-9 0,8 1-7 15,9-2-9-15,3-2 13 0,10-1 5 16,4-4 26-16,7-1-19 0,4-6-28 16,2-4-25-16,-3-6-227 0,14-8-191 15,-13-5-704-15,-8-3-1239 0</inkml:trace>
  <inkml:trace contextRef="#ctx0" brushRef="#br0" timeOffset="61668.73">22472 9670 2504 0,'0'0'710'0,"0"0"-385"16,0 0-38-16,0 0-77 0,0 0-71 15,0 0-67-15,0 0-72 0,0 0-25 16,0 0-84-16,0 0 17 0,0 0 76 16,0 0-488-16,-4 3-1593 0</inkml:trace>
  <inkml:trace contextRef="#ctx0" brushRef="#br0" timeOffset="81502.35">20458 12230 521 0,'0'0'326'16,"0"0"-82"-16,0 0-58 0,0 0-27 15,0 0-35-15,0 0-17 0,0 0-3 16,0 0-26-16,0 0-23 0,-15-12-16 16,15 12-6-16,-1 0 6 0,1 0-4 15,-1 0 4-15,0 0 4 0,1-2 5 16,-1 0 7-16,0 0 10 0,0 0-4 0,1 0-18 15,-1 2-18-15,-1-2-2 0,0 2-9 16,0-2-14-16,-2 2 0 0,1-1-1 16,-1-1 0-16,1 1-1 0,-1-1 1 15,0 1 1-15,-1 1 3 0,2-2 10 16,1 0 6-16,-1 1 4 0,1 0-20 16,-1 1 0-16,-1-2 0 0,-1 2-3 0,2 0 0 15,-1 0-10-15,0-2-3 16,-2 2 0-16,1 0-3 0,-2 0 12 0,1 0 3 15,-2 0 0-15,1 0 1 0,-2 0-1 16,3 0 2-16,0 0-1 0,-2 0 1 16,2 0 12-16,0 2-12 0,-1-2 0 0,2 0 12 15,0 2-10-15,-1 0 22 0,-2 0-21 16,4 0-2-16,-2-1 1 0,-1 2-1 16,1-1 0-16,0-1 0 0,0 1 2 15,-1 0-2-15,3 1 0 0,-1 0 0 16,0-1-1-16,-1 0-1 0,3-2 0 15,-1 3-1-15,0-2 0 0,0 0 0 16,1 1 0-16,0 0 0 0,0-1 1 16,-1 1 0-16,0 1 3 0,-1-1 10 15,1 2-11-15,1 0-1 0,-1 0-1 16,1-1 1-16,-3 1 0 0,3 0-1 16,-1 0 0-16,2 0 0 0,-1 0 4 0,1 2 8 15,0-3-10-15,-2-1-1 0,3 1 1 16,-1 1 0-16,1-1 1 0,0-1 0 15,0 2 17-15,0-2-18 0,1 2 21 0,-3 0-11 16,1-1 5-16,0 1 2 0,0 2-16 16,-1-4 13-16,1 5-13 0,0-4 1 15,0 2 9-15,1-1-11 0,-1 0 0 16,2 1 0-16,-1-1 1 0,0-2 13 16,1 1-13-16,0 0 10 0,-1 1 0 15,1-2 3-15,0 4-3 0,0-1 7 16,-1-1-17-16,1 0 10 0,0 0-11 15,0 0 14-15,0-2-14 0,0 2 0 16,0 0-1-16,0 0 12 0,0-1-10 16,0-1 1-16,0 1 15 0,0 2-19 15,0-1 3-15,0 0-2 0,1 2 1 16,0-2 0-16,0 2 2 0,0-3-2 0,1 3-2 16,-1-1 0-16,1 1 1 0,-1 0-1 15,0 2-1-15,1-2 1 0,1-1 1 16,-2-1 1-16,1 2 1 0,-1-3-2 15,1-2-1-15,0 1 1 0,-1 1-1 0,-1 0 1 16,0-2 0-16,1 1 0 0,-1 0 0 16,1-2 2-16,-1 3-1 0,1-2-2 15,0 2 1-15,0 0-1 0,0-1 0 16,1-2 0-16,1 5 0 0,-1-3 0 16,0 1 1-16,1 1 1 0,-1-1 1 15,1 1-1-15,0 0 2 0,2-1-1 16,-2-1 10-16,-1 0-10 0,1 0 10 15,-2 0-11-15,1-1 11 0,-1 0-12 0,0 1-1 16,0-1 1-16,0 0 0 16,0 0-1-16,0 1 0 0,0-1 0 0,2 2 1 15,-2-2 0-15,1 0-1 0,0 1 1 16,2-1 1-16,-3 1 1 0,2-1 10 16,0 1-11-16,2 0 2 0,-2 0 8 15,0 1-8-15,-1-3-1 0,0 1 0 16,0-1 19-16,0 0-5 0,3 0-5 0,-3 0 1 15,0 1 0-15,0-1-11 0,1 1 0 16,-1 0-1-16,2 0-1 0,1 1 0 16,-1 0-1-16,1-2 0 0,-2 0-1 15,0 3-1-15,2-3-9 0,-2 0 12 16,0 1 1-16,-1-1 0 0,0 0-1 16,1 0 1-16,-1 2 0 0,0-1 1 15,3 0 2-15,-2 1 12 0,0-1 0 16,0 0-4-16,0-1-8 0,3 0 12 15,-3 0-1-15,1 0-2 0,1 0 0 0,-2 0-10 16,1-2 10-16,0 2-10 0,-2-2 0 16,0 2 1-16,0 0-1 0,0 0 0 15,-1-2-2-15,0 2-1 0,2-1-1 16,0 0-12-16,1 1 10 0,0 0-10 16,-1 0 10-16,0-1 2 0,1 1 0 0,2 0 0 15,-3 0 1-15,2 0 2 0,-2 0 1 16,0 0 13-16,0 0-14 15,1 0 14-15,-2-3-3 0,1 3 0 0,-1 0 3 16,0-2-3-16,0 0-10 0,1 1 9 16,2-1-9-16,-2 1-2 0,1 0 0 15,-1-2-1-15,1 3-2 0,2-2-2 16,-2 1 1-16,2-1 1 0,-3 0 0 16,0 2 2-16,2-2 2 0,-3 0 11 15,0 0 0-15,-1 2-1 0,0-1 1 0,0-2 3 16,0 3-3-16,1 0-11 0,0-1 1 15,1 0-1-15,2-1-2 0,-2 1-2 16,0-1 0-16,0 0 0 0,-1 1 1 16,0 1 1-16,0-2 2 0,-1 2 14 0,0 0 0 15,1-2 3-15,-2 2 6 0,0-2-3 16,1 1 4-16,0-2-1 0,0 1-9 16,0 0-16-16,0 0-1 0,0 2-1 15,2-3-11-15,-1 2 11 0,-1-2-1 16,1 1 0-16,1 0 0 0,-1 0 1 15,1 2 2-15,-2-2 0 0,0 0 1 16,0 2 0-16,-1-3 2 0,1 3-1 0,-1 0-1 16,1 0-1-16,0-1-1 0,0 0-1 15,-1-1 0-15,1 1-1 0,-1 0 0 16,1 1 0-16,0-1 1 0,0 0 2 16,-1 1 1-16,1 0 0 0,0 0 1 15,0-1 0-15,-1 1 1 0,0 0 1 16,0 0 8-16,0 0-11 0,0 0 0 15,0 0 0-15,0 0-1 0,0 0-2 16,0 0-26-16,-12 1-45 0,-2 3-625 16,-6-4-1504-16,65-4 1635 0</inkml:trace>
  <inkml:trace contextRef="#ctx0" brushRef="#br0" timeOffset="86453.37">22136 12104 761 0,'0'0'264'0,"0"0"-101"0,0 0-7 15,0 0-6-15,0 0-10 0,0 0-1 16,0 0-5-16,0 0 5 0,0 0 1 15,0 0 2-15,-33-38-29 0,32 32-16 16,1 0-10-16,0 0-32 0,0-3-19 16,0 3-4-16,2-2 6 0,0 1-15 15,1-1-4-15,4 2-3 0,-4 0-15 16,1 1 15-16,0 1-16 0,-1 0-16 0,2 2 14 16,-2-1-17-16,0 2-13 15,2 0-17-15,-2-1-28 0,2 2 16 0,1 0 12 16,-1 0 4-16,1 3 3 0,3 1 13 15,-3 3 10-15,-1 1 16 0,3 2-21 16,-1 0 24-16,-2 3 3 0,2 2 20 16,-2-1 12-16,-1 2 1 0,1 1-14 0,2 0 17 15,-2-1 0-15,-2-1 0 0,1 1-1 16,-2-1 11-16,2-1 12 0,-3-3-23 16,0 0 7-16,-1-3-16 0,1-2 0 15,-1-1-3-15,0-2-7 0,0-3-6 16,0 0 6-16,0 0 13 0,0 0 16 15,0 0 7-15,0 0 9 0,0 0 12 16,0-3-24-16,0-3-30 0,0-1 16 16,0-3-22-16,0-1-2 0,0 0-14 0,0 1 0 15,0-2 2-15,0 0-2 0,0 0-2 16,0 1-14-16,2 0 15 0,0 1 1 16,1 0-1-16,-1 1-2 0,0-1-7 15,1 1 10-15,1-2 2 0,-1 0-1 16,0-1 0-16,-1 2-1 0,0 0 0 15,0 1 1-15,-1 2 2 0,0-2 9 0,1 1-12 16,-1 0-2-16,2 1-10 16,-2-1 12-16,0 2 3 0,-1 0-2 0,1 0-1 15,0 1-10-15,0-2 9 0,0 2 2 16,0 0 0-16,1-1-1 0,-1 1-13 16,0 0 10-16,0 1 1 0,1-1 1 15,0 1 0-15,-1-1 0 0,3 0-15 0,-3 3 0 16,1-4 15-16,-1 4 1 0,1 0-3 15,-1-2-10-15,2 1 0 0,-1 0 0 16,1 0 1-16,2 1 8 0,-1-1-24 16,0-1 9-16,-1 1-1 0,1 2 4 15,3 0 14-15,-4-1-11 0,1 2 10 16,-1-3-9-16,0 3 10 0,0-2-1 16,1 2-10-16,-1-1-2 0,1 1 2 15,-1 0-13-15,0 0-6 0,3 0-10 16,-1 0 7-16,-1 1 33 0,2 2 1 0,2 1 0 15,-2-2 1-15,-1 2 0 0,3 0 0 16,-1 0-3-16,-3 1-10 0,1-1 13 16,1 0-1-16,-2 2 0 0,-1-1 0 0,0 0 1 15,-1 1 3-15,3 1 16 0,-3 3 7 16,0-2-10-16,-1 1 0 16,0 0-3-16,0 1-10 0,0 0 0 0,0 0 16 15,0 1-19-15,-1-1 0 0,2 0 0 16,-1 0 2-16,1-1 0 0,-1 2 1 15,1-1 9-15,0-2 1 0,0 3-10 16,-2-1 17-16,1-1-4 0,-1 2 6 16,0-2-20-16,0 3 20 0,0-1-18 15,0 0 18-15,0 1-9 0,0 1-13 0,0-1 1 16,0 0 1-16,0 1 11 0,0-1 0 16,0 0-10-16,0 1-1 0,0-2 11 15,0-1-1-15,0-1-11 0,0-2 2 16,0-2-2-16,0 1 11 0,2 0-9 15,2-3 0-15,-2 1 19 0,2-2-3 0,-1 1 10 16,3-2-4-16,-2 1 1 0,-1-2 2 16,0 0 1-16,-1 0 0 0,1 0 2 15,0 0 1-15,-2-2-1 0,0 0-2 16,1 0-13-16,-2 0-15 0,1 0 1 16,0 1 1-16,-1 1-2 0,0 0-1 15,0 0-16-15,0-1-158 0,1 1-161 16,-1-1-221-16,1-1-678 0,-9 17-114 0</inkml:trace>
  <inkml:trace contextRef="#ctx0" brushRef="#br0" timeOffset="87135.92">22085 12611 942 0,'0'0'251'0,"0"0"-65"15,0 0 12-15,0 0 7 0,0 0-10 0,0 0 29 16,0 0-40-16,0 0-35 15,0 0-33-15,0 0-39 0,-18-8-28 0,18 8-14 16,0 0-9-16,0 0 0 0,0 0-1 16,0 0-9-16,0 0-3 0,0 0-13 15,0 0-1-15,0 0-1 0,0 0-1 16,0 0 3-16,3 0 23 0,4 0 29 16,3 0 12-16,4 0 19 0,5 0 3 15,3-3-3-15,6-1-13 0,9-1-6 16,3-2-16-16,6-1-4 0,15-4-9 0,18-2 0 15,15-6-7-15,4 3-9 16,-9 1-19-16,-9 1-11 0,-17 3 11 0,-5 0-4 16,-15 3 4-16,-11 3 2 0,-11 1-1 15,-6 3 0-15,-1-1-1 0,-1 0-2 0,-2 3-1 16,-3-1 1-16,-5 1 0 16,-2 0 2-16,-1 0 19 0,0 0 10 15,0 0 21-15,0 0 35 0,0 0-15 0,0 0-11 16,-1 0-35-16,-1 0-24 0,-1 0-3 15,-1 0 0-15,2 0 0 0,-1-3 0 16,0 3 0-16,-1 0-22 0,-2 0-136 16,1 0-105-16,0-1-145 0,-6-6-201 15,3 1-672-15,65 23 97 0</inkml:trace>
  <inkml:trace contextRef="#ctx0" brushRef="#br0" timeOffset="88272.97">22911 12782 1295 0,'0'0'270'0,"0"0"-143"0,0 0 10 16,0 0 15-16,0 0 1 0,0 0 12 0,0 0-13 16,0 0-39-16,0 0-39 0,0 0-25 15,-3-19-1-15,0 17-13 0,0 0-9 16,2 2 9-16,-2-1 14 0,2-2-1 16,-3 1-16-16,1-1-3 0,0 0 9 0,-3 2-9 15,2-4-10-15,-2 3 7 16,-1-2-24-16,1 1 0 0,0 0-1 0,-4 0 0 15,4-1 2-15,-2 1 13 0,-1 1-4 16,1 0-8-16,-1 1-2 0,3 1 0 16,-3 0 14-16,-2 0-13 0,4 0 16 15,-3 0 3-15,0 1-19 0,0 3-1 16,2-1 0-16,-4 1-2 0,4-1 0 16,-2 2-3-16,2 2 1 0,-1-2-1 15,-1 4 3-15,3-1 4 0,-3 1 8 0,4 1 4 16,-1 0-16-16,-1 2 0 0,3 0 4 15,-2 2 18-15,0-1-20 0,3 0 17 16,-1 1-6-16,1 0 6 0,-3 2 13 16,2-1-7-16,1 2-6 0,0-2 16 15,-1 2-12-15,3-2 9 0,1-1-7 0,1-1 0 16,0 0 4-16,7-2 15 0,2 2 19 16,3-5 4-16,1 2-7 0,5-1-19 15,0-2-19-15,3 0 0 0,-1-2-19 16,0 0 16-16,2-2-7 0,1 1-9 15,-2-2 1-15,2-1 11 0,1-1-12 16,-1 0 13-16,-2 0 0 0,0 0-4 16,-2-3 1-16,-2 1-11 0,-2-1 10 15,-1-1-10-15,-2 1 11 0,-2-2-11 16,-4 4 0-16,3-3 1 0,-2 1 0 16,-2 0 0-16,2 2 9 0,-2-3-11 15,-1 2-1-15,1-1 2 0,0 1-2 0,-1-1 0 16,0 3 0-16,-3-3 0 0,2 3-2 15,-2-2 2-15,0 2 2 0,0-2-1 16,-1 2 1-16,0 0-1 0,0 0 0 0,0 0 1 16,0 0 2-16,0-1-4 15,0-3-114-15,0-4-144 0,-1-1-408 0,-3-3-1129 0</inkml:trace>
  <inkml:trace contextRef="#ctx0" brushRef="#br0" timeOffset="102303.54">20515 2687 1197 0,'0'0'479'0,"0"0"-330"16,0 0-103-16,0 0 113 0,-16-51-26 0,13 41-88 16,-1 1 56-16,1 1 35 0,-2 1-27 15,2-2 27-15,1 3-46 0,0-1-22 16,-1 0 5-16,1-2-24 0,1 1-17 15,1-3 45-15,0-2-39 0,1-1 4 16,5-1 15-16,0-2-31 0,4-2 29 16,2-3-55-16,2-2 0 0,4-2 6 0,-1 1 33 15,3 0-20-15,0-1 3 0,1 0 13 16,1 1-32-16,0-2-3 0,0 0 19 16,2 0-3-16,3 0-14 0,-2-2-2 15,1 2 0-15,1-4 0 0,0 3 14 16,1 0-14-16,4 1-17 0,-1 1 15 15,5 1-18-15,0 3 19 0,1 1-25 16,1 0 14-16,5-1-11 0,-1 4 10 16,2-3 13-16,0 3 12 0,1 2 10 0,1-1-20 15,3 2 0-15,-4 0 10 0,2 1 4 16,0 0 10-16,-1 1-23 0,-2 2-3 16,0 1-1-16,-1 2-12 0,1 1 10 15,1-1 2-15,0 2 0 0,1-1-1 0,3 2 2 16,-2 2 2-16,0 3-2 0,-1 0-13 15,-2 0-12-15,-3 7 2 0,-3 3 11 16,-2 2-11-16,0 3 21 0,0 2-14 16,-1 0 16-16,-2 2-2 0,2 1 1 15,0 0 0-15,-3 1 1 0,4 3-1 16,-3 0-1-16,0 0-19 0,1 3 21 16,-1 1 1-16,-1 2-1 0,1 2-15 15,-3 3 14-15,1 0-11 0,-4 3 9 16,-1 0-24-16,-1 1 27 0,-4-2 19 15,-2 2-15-15,-3-1 56 0,-2-2-31 0,-3 1 3 16,-2-3-4-16,-4 4 14 0,1-4-11 16,-4 2-8-16,-1 0-7 0,-1-1 15 15,0-2-9-15,0 1 7 0,-4-1-10 16,-2 0-17-16,0 3 17 0,-5 0-3 16,2 0 19-16,-5 0-7 0,2-1-9 0,-2-1-16 15,-2-2 16-15,1-4 0 0,-1-1-6 16,-3-1-10-16,0-2 12 0,-2-2 11 15,-1-2-11-15,1 0-2 0,-4 0-10 16,0-2 16-16,-1-1-6 0,-4 2 2 16,-1 0 1-16,-3-2 0 0,-3 3-13 15,0-3 19-15,-5 2-20 0,-1 0 10 16,0 1-12-16,0-4 2 0,1 1 1 16,-1-2 0-16,1-2 0 0,-2 1 16 0,0-4-16 15,-4 0 0-15,3-1 16 0,-4-3 0 16,-1-2-17-16,1-2 13 0,-1-2-12 15,4 0 16-15,0 0 0 0,3-6-16 16,1-3 19-16,2-3 49 0,1-2 57 16,1-3-35-16,-2-7-9 0,0-2-7 0,0-2-12 15,-2-3-16-15,1-1-25 16,-2 1 4-16,-4 1-10 0,0 2-17 0,0 1-1 16,-4 4 19-16,4 3 8 0,1-1 7 15,4 2 28-15,3-2-23 0,4 2 10 16,5-3-6-16,2-2-6 0,6-3-13 15,1-2-22-15,3-3-2 0,4-4-19 16,4-1-12-16,1-3 13 0,1-1 3 16,5 1-16-16,0 0 19 0,2 3-13 15,0 4-5-15,1-1-10 0,0 5-12 16,0 2-31-16,3 1-59 0,2 4-105 0,12-9-222 16,-2 8-608-16,-1 0-785 0</inkml:trace>
  <inkml:trace contextRef="#ctx0" brushRef="#br0" timeOffset="103631.1">24304 2199 1706 0,'0'0'237'15,"0"0"-207"-15,0 0 2 0,0 0 43 16,0 0 96-16,0 0 7 0,-55-25 6 16,50 20-13-16,1-2-29 0,1-3-11 15,1-3-32-15,0-3-73 0,2-1 9 0,0-6-12 16,0 0 21-16,1-6 1 0,3 0-10 15,1 0-7-15,3-5-8 0,0 3-8 16,5-3 30-16,-1-1-4 0,3 2-16 16,5-2 19-16,2-1-9 0,1-1-16 15,2-2 41-15,5 1-13 0,0-2-13 0,4 2 1 16,2 1-29-16,0 3 16 0,0 0 12 16,4 2-5-16,2 2-7 0,4-1-19 15,2 1-11-15,5 1 11 0,7-2 0 16,8-1 16-16,9-2 3 0,-1 5-18 15,-12 10-1-15,-16 6 3 0,-14 4 9 16,-3 3-12-16,8-1 0 0,7 2-1 0,6 0-17 16,-2 3 1-16,2 2 17 0,-2 4 1 15,2 3 0-15,1 5-1 0,-2 2-24 16,2 3 13-16,-1 4 11 0,1 2 25 16,-3 4 10-16,2 3-22 0,-3 2-13 15,-1 1 15-15,-3 1-12 0,-4 2-3 16,-3-1-1-16,-4 2-21 0,-1 1 21 15,1 9-23-15,-2 10 24 0,0 11 16 16,-4 0-15-16,-7-7 0 0,-4-6 2 16,-5-7-2-16,-5 3 12 0,-1 0-11 15,-3-3-1-15,0-5-1 0,-3-11-1 16,0-7-11-16,0-1 12 0,0 2 0 0,-3 3-9 16,-1 1 7-16,-3-2 1 0,-1 1 0 15,-3-4 0-15,-4 0 1 0,1 2 3 16,-4 0 0-16,-1 0 10 0,-2 0-11 0,-2 0 10 15,-2 0-11-15,1-1 1 16,-2-2 1-16,-1 1 10 0,-3-2 3 0,1-2-13 16,-4 1 9-16,0-2-9 0,-1-1 10 15,-4-2-11-15,-1 0 14 0,0-2-14 16,-2 1 10-16,-1-3-9 0,0-1 0 16,-1-1 0-16,0-3 17 0,0-1-17 15,-1-4 12-15,0 2 4 0,1-5-3 16,0 0-4-16,-3-3-10 0,-2 0 1 15,1-4 11-15,-1 0-14 0,0-3-1 16,0 0 1-16,1-3 12 0,-2-1-9 0,2-4 29 16,0 1-1-16,-3-4-3 0,3-1 12 15,-3 0-2-15,3-3 14 0,-1 1-18 16,-1-2-12-16,4-1-3 0,3 0-17 16,0-2 11-16,3-2-13 0,2 0-28 0,5-3 3 15,2-3-12-15,3-9 3 16,5-9-28-16,8 4-10 0,6 5 16 0,8-5 0 15,3 0-20-15,9-13-62 0,3-3-105 16,2 15-144-16,-5 15-72 0,-2 16-61 16,1-6-34-16,-2 3-503 0</inkml:trace>
  <inkml:trace contextRef="#ctx0" brushRef="#br0" timeOffset="105118.54">28024 1581 1497 0,'0'0'254'0,"0"0"-144"0,0 0-3 0,0 0 20 15,0 0 35-15,0 0 38 0,-55-33-41 16,48 25-8-16,3 1-9 0,0-3-24 15,2 1-9-15,0-1-19 0,2-2-26 16,0-3-23-16,0 2-28 0,4-3 3 0,1-1-13 16,2 0 45-16,3-1-29 15,0-2 9-15,3 0-12 0,3-3 48 0,1 0-64 16,3-2 15-16,4 1 1 0,1-2-16 16,4 0 0-16,3 0 0 0,3 1-14 15,2 1 14-15,2-1 14 0,3 1-13 16,0 3 0-16,2 1 3 0,-1 1 18 15,-1 1-22-15,0 0-3 0,0 0 3 16,1 2 17-16,-1 1-17 0,3-2-12 0,1 4-1 16,-1 1 11-16,0 3 1 0,0 1-1 15,2 2 0-15,-4 1 2 0,2 2 0 16,-4 1 2-16,1 2 19 0,-1 0-21 16,0 3-13-16,0 3 11 0,0 1-9 15,-1 3 11-15,1 1 2 0,-1 2 36 16,-2 0-35-16,2 3-3 0,-3-1-16 15,0 2 16-15,1 0 0 0,-2 0 0 0,2 4-2 16,0 0 1-16,-2 3-31 0,0-1 31 16,-3 2 0-16,2 2-2 0,-5-1 1 15,0 1-26-15,-4 0 27 0,-1-1-17 16,0 1 3-16,-2-1 12 0,-3 1-13 16,0 0 14-16,0-2 2 0,-2 3 14 0,-1-2 8 15,0 0-22-15,1 2 0 0,1 1 13 16,-5 0 0-16,0 2-11 0,-1 1 11 15,-1 0-12-15,-3 1 14 0,0-2 1 16,-2-2-14-16,-3-3 0 0,1-1 11 16,-1-1-10-16,-3-3 0 0,0 2 11 15,-1-1-14-15,0 0-1 0,-2 0 1 16,-5-1 12-16,1 0 4 0,-4 0-14 16,0 0 1-16,-4-1 16 0,2 2-7 15,-3-3-10-15,0 2 0 0,2-1 1 0,-1 1-1 16,-1 0 1-16,1 1-3 0,2 1-3 15,-4-1-9-15,2 1 12 0,-1-3 2 16,1 1-2-16,-3-1 13 0,2-1 0 16,-1-1-10-16,-1 0 9 0,0-2-10 15,-2 2 1-15,1-3 9 0,-2 2 1 0,0-2-10 16,-1 1-1-16,-1 1 1 0,-3-2 16 16,-3 3-19-16,-1 0-1 0,-3 0 1 15,0 0 1-15,-4-3 12 0,0-1-10 16,0-1 9-16,1-1 1 0,0-2 3 15,1-3-4-15,4 0-9 0,-1-3 0 16,4 0 9-16,1-2 4 0,2 0-13 16,-4 0 0-16,1-1 16 0,-3-1-6 15,0 0-12-15,-3 0-1 0,1-3-3 16,-5-1-13-16,0 0 13 0,-2 0-16 16,-1-1 16-16,-1 1-16 0,1-1 16 0,2 0 3 15,4 0 0-15,-1-2 1 0,3-1 11 16,4-1 10-16,2 1-18 0,-3-3 18 15,3 0-21-15,-1-1 2 0,-2-2-3 16,4 2 1-16,-1-1 23 0,2-1 10 0,0 0-15 16,1 0 28-16,1-1-21 0,2-3-10 15,-1-1-4-15,2-3 7 0,2-4 0 16,1-1-19-16,1-6-28 0,-1-4-4 16,3-2 4-16,0-11 15 0,-2-10-6 15,-4-8 16-15,1-3-16 0,1 4-9 16,1 8 12-16,3 9-12 0,-1-1-19 15,3 3-19-15,1 0-48 0,6 2-79 16,2 7-148-16,2-7-250 0,0 9-582 16</inkml:trace>
  <inkml:trace contextRef="#ctx0" brushRef="#br0" timeOffset="107171.66">21905 2501 1345 0,'0'0'277'0,"0"0"-112"16,0 0-48-16,0 0-22 0,0 0-24 16,0 0 3-16,0 0 50 0,0 0-31 15,0 0 5-15,0 0-2 0,-18-22-18 0,15 19-17 16,1 1 13-16,0-1 10 0,0 1-23 15,-1 2 0-15,1-2 38 0,-3 1-41 0,1-1-23 16,0 2 10-16,0 0-42 16,-4-2-3-16,0 2-45 0,0 0 13 0,-3 0 20 15,0 0-4-15,-2 0-4 0,0 2 7 16,0 1 10-16,0 1 0 0,-2 1 1 16,4 0 1-16,-2 0-1 0,3 2 1 15,-1-2-19-15,-2 4 4 0,4 1-22 16,1 3 9-16,-3 1 16 0,4 1-6 15,-1 2 16-15,3-1 3 0,2 3 2 16,2-1 0-16,1-1 0 0,0 0-1 16,6 2 18-16,5-2-16 0,2-1 0 0,3-1 29 15,5-2-6-15,4-1 25 0,6-4 3 16,0-2 1-16,6-3-11 0,1-3-12 16,0 0 3-16,-2-1-6 0,-6-3-13 15,-2-1-3-15,-7 0-12 0,-5 1 12 16,-3 0 2-16,-2 0 5 0,-5 1 8 15,-3-1 7-15,0 4 26 0,-2-3 2 0,0 1 29 16,-1 0-4-16,1-1-28 16,-1 1-32-16,0-1-3 0,0 1-3 0,0 1-22 15,0-1 3-15,0 0-3 0,0 0-15 16,-2 1-23-16,0-1-31 0,-4 0-337 16,-3 0-328-16,3 0-1036 0</inkml:trace>
  <inkml:trace contextRef="#ctx0" brushRef="#br0" timeOffset="108179.02">25482 1857 1317 0,'0'0'325'0,"0"0"-88"16,0 0-81-16,0 0-10 0,0 0-3 15,0 0 51-15,0 0-59 0,0 0-16 16,0 0 1-16,-11-47-15 0,9 43 11 16,-1 0-17-16,0 1-64 0,0 1-3 15,0-1-3-15,-3 1-7 0,-2 2-22 16,2-3-11-16,-3 3-17 0,-3 0 12 15,-1 0-7-15,-1 0-2 0,-2 5 2 16,-3 1 4-16,1 0 3 0,-3 5-3 0,0-1 19 16,2 1-1-16,-1 1-18 15,4 0 3-15,5 2-32 0,1-1 19 0,5 0-3 16,2 1 13-16,3 0-20 0,3 0 36 16,6 1 3-16,6-3 1 0,7 2 53 15,6-2-2-15,2-2 18 0,5-3-28 0,0 0-17 16,-2-1-21-16,1-4 24 0,-8 0 1 15,-3-2-7-15,-5 0-2 0,-4 0-18 16,-6 0 0-16,0 0 17 0,-5 0 10 16,-1 0 15-16,-1-2 17 0,-1 0 15 15,0 1 13-15,0-3-58 0,0 2-31 16,0 1-3-16,0-1-16 0,0-1-13 16,0 3-161-16,0-2-117 0,2-5-172 15,-1 0-782-15</inkml:trace>
  <inkml:trace contextRef="#ctx0" brushRef="#br0" timeOffset="109447">29345 1570 846 0,'0'0'329'0,"0"0"-95"0,0 0-13 0,0 0 4 15,0 0-14-15,0 0 2 16,0 0-57-16,0 0-17 0,0 0-26 0,-14-35 15 16,13 33 4-16,-2-2-45 0,1 1 6 15,-1 0-17-15,1-1-21 0,-2 1 8 16,-1-2-21-16,-2 3-20 0,1-3 7 16,0-1-4-16,-1 2-3 0,2 2 1 0,-3-1 5 15,1-1-25-15,2 1 10 0,0-1-13 16,-3 3 0-16,2-1-13 0,-1 0-15 15,-2 0 12-15,0 1-16 0,-3 0-6 16,2 1 6-16,-5 0-9 0,2 0 3 16,-1 0 9-16,0 4 6 0,-2 0 4 15,3 2 3-15,-3 0 13 0,1 1-22 16,-2 1 5-16,3 0 4 0,-4 3 16 16,1 0-3-16,0 1 1 0,-1 3-23 15,0 0-1-15,4 2 23 0,0 0 2 0,1 3 1 16,3-1 3-16,1 0 16 0,4-2-17 15,0 3 17-15,3-4 7 0,2-1-7 16,0 0-3-16,3-1 10 0,4 1 2 16,4-3-2-16,1 2 63 0,3-1-41 15,3-2 0-15,0-3 6 0,3 1-32 16,1-4 10-16,1 0-1 0,-1-2-5 0,0-1-11 16,-1-2 8-16,-2 0-1 0,-2 0-3 15,-1-2 0-15,-1 0 3 0,-2-1-10 16,2 0-10-16,-2 1 2 0,-1-2-2 15,1-1 1-15,-4-1-1 0,1 4 1 16,-4-1 19-16,-1 1-9 0,-2 1 6 16,0 0 12-16,-2 1 7 0,-1 0-4 15,0-2-12-15,0 2-22 0,0-1-12 16,0 1-10-16,0 0 0 0,0 0 3 16,0 0 3-16,0 0-6 0,-1 0-50 0,-9-2-293 15,2 0-320-15,-3-3-849 0</inkml:trace>
  <inkml:trace contextRef="#ctx0" brushRef="#br0" timeOffset="112648.96">31000 1031 635 0,'0'0'2298'0,"0"0"-2010"15,0 0-233-15,0 0-55 0,0 0-61 0,0 0-12 16,0 0-123-16,0 0-36 0,0 0 129 16,0 0 103-16,-16 49 145 15,14-22-35-15,0 4-46 0,-1 2-29 0,-2 2 39 16,3-2-10-16,0 0-38 0,1-4 12 0,0-3-17 15,0-7-21-15,1-3 0 0,0-5 1 16,0-1 12-16,0-5 10 0,0-3-11 16,0 0 4-16,0 0 29 0,0-2 44 15,0 0 35-15,0-3 66 0,0-4 87 16,4-8-227-16,6-6-50 0,-1-3-41 16,4-7 23-16,0-2 2 0,1-4 7 15,0 2 9-15,-2 0 2 0,1 3 16 16,0 3 1-16,-3 4-3 0,4 2 25 15,-3 6-38-15,2 0 20 0,-1 8-23 16,-4 2-17-16,-2 2-5 0,2 4-28 16,-2 1-25-16,1 1-102 0,4 8 32 0,4 6 94 15,0 6 30-15,4 6 20 0,0 6 1 16,0 4 0-16,1 2-2 0,0 0-26 16,-3-2 28-16,1-2 1 0,-5-3 1 15,0-6 0-15,-3-6-1 0,-3-3-1 0,-3-5 92 16,-1-6-48-16,-2-2-16 0,0-2 10 15,-1 0 3-15,0-2 22 0,0 0 26 16,0 0 17-16,0 0 8 0,0-2 5 16,0-3-119-16,0-1-72 0,-2-1-340 15,-2-4-218-15,0 1-420 0,-1 4-565 0</inkml:trace>
  <inkml:trace contextRef="#ctx0" brushRef="#br0" timeOffset="113030">30781 1688 2361 0,'0'0'314'15,"0"0"-153"-15,0 0 15 0,0 0 77 16,0 0 49-16,0 0-156 0,0 0-105 0,0 0-40 16,66-34 1-16,-14 24 10 0,20-4 17 15,25 0-13-15,8 0-1 0,-6 1 4 16,-12 0-6-16,-16 1-1 0,-10 1 4 16,-13 4 0-16,-13 0-4 15,-11 3 20-15,-4 1-20 0,0-2 4 0,0 1-15 16,-1 2 0-16,-6 0 0 0,-6 0 1 15,-4 1 11-15,-2 1 2 0,-1 0 4 16,0-1-19-16,-1 1-3 0,-6-1-47 16,-4 1-35-16,-2 0-3 0,-2 1-16 15,-1 3-67-15,3 0-151 0,3 2-226 16,-1 3-177-16,5-1-422 0</inkml:trace>
  <inkml:trace contextRef="#ctx0" brushRef="#br0" timeOffset="113495.9">31451 2012 2246 0,'0'0'265'15,"0"0"-155"-15,0 0 58 0,0 0 18 0,0 0-71 16,-14-53 45-16,9 43 9 16,0 0-4-16,-3 3-23 0,1 0-41 0,-1 0-10 15,-2 3-34-15,-2 2-51 0,0 0-6 16,-2 2-12-16,-2 0 8 0,2 0 4 16,-4 8 0-16,2 1 0 0,-2 3-12 15,2 1-19-15,1 5 21 0,0 2 10 0,1 2 22 16,7 0-3-16,3 0 9 0,4-1 3 15,3-1 43-15,9-1 22 0,11-4 1 16,6-1 8-16,9-4 10 0,13-3-32 16,1-5-33-16,-2-2-23 0,3 0-2 15,-13-4-3-15,3-3-10 0,-6-1 6 16,-7-2-15-16,-1 1 10 0,-8 1 5 16,-4-1 1-16,-6 1-7 0,-1 2-9 15,-5 2 25-15,-2 0 8 0,-1 1-11 16,-2 0-25-16,0-1 0 0,0 2-31 0,0-1-30 15,-4 1-176-15,-6 0-170 0,-11-1-271 16,4 1-588-16,-3-1-911 0</inkml:trace>
  <inkml:trace contextRef="#ctx0" brushRef="#br0" timeOffset="118429.18">20763 2404 68 0,'0'0'587'0,"0"0"-391"0,0 0-75 15,0 0-4-15,0 0-62 0,0 0 10 16,0 0 23-16,0 0 26 0,0 0 13 15,0 0 3-15,-22-10-16 0,21 10-26 16,1 0-14-16,0 0 1 0,-1 0 9 16,1 0 14-16,0 0 9 0,0 0-4 0,-1 0-16 15,1 0-29-15,-1 0-34 16,1 0-24-16,-1 0-35 0,1 0-33 0,-2 0-39 16,1 0-9-16,-4 3 64 0,2 3 16 15,1 0 36-15,-2 1-23 0,0 1 4 16,1 1-1-16,-1 0 20 0,2 1 0 0,-1 0 30 15,2 2-4-15,-2 0-5 0,0 3-21 16,1-1 0-16,-1 1 10 0,1 4 13 16,1-1-22-16,-2 2-1 0,2 0 29 15,0 2-13-15,1 0-3 0,0-1 13 16,0-1-10-16,0 1-13 0,5 0 13 16,0-3 20-16,-1 1 13 0,1 0-7 15,1 0-7-15,2-1-9 0,-1 1-7 16,1-1-6-16,1 2 20 0,0-2-4 15,2 3 3-15,-2-2-13 0,4 1-17 0,-1-2 2 16,-2-1-2-16,3 1 1 0,-3-1-2 16,3 0 13-16,-3 0-12 0,2-2 11 15,-1 0-13-15,1-1 0 0,0 1 16 16,-1-2-13-16,3-1 20 0,1 0-7 16,-1 1 13-16,3 0-13 0,1-1-15 0,2-1 0 15,1 2-1-15,-1 1 13 0,2-1-13 16,1-1-2-16,1 2 1 0,0-2 1 15,-1 2-1-15,1-2 1 0,0-1 0 16,-2 1 20-16,3-2-18 0,1-1 11 16,-1 1-13-16,0-1 0 0,4-1 3 15,0 0 23-15,0-2-7 0,4 1 7 0,2-2-23 16,-2 1-2-16,1-3 19 0,0 3-17 16,-4-1 10-16,-1-1-13 0,-2 0 0 15,-4 0 0-15,0-1 0 0,-5-2 1 16,1 1 1-16,-3-2 14 0,-1 0 6 15,-3 0 10-15,1 0 13 0,-3 0 10 16,0 0 2-16,-1-2 4 0,-1 1-4 16,-1-2-12-16,-2-1-4 0,0 2-19 15,2 0-2-15,-4 0-18 0,-1 1 10 16,0 0-8-16,-1 1 11 0,0 0-12 0,-1-3-3 16,0-2-238-16,0-1-311 15,-2-2-1292-15</inkml:trace>
  <inkml:trace contextRef="#ctx0" brushRef="#br0" timeOffset="119516.47">21845 3703 666 0,'0'0'385'15,"0"0"-258"-15,0 0-42 0,0 0 12 0,0 0 30 16,0 0-10-16,0 0-48 0,0 0 2 16,0 0 20-16,0 0 20 0,-5-22-17 15,5 21 0-15,0 1 22 0,0 0-9 16,0-1 0-16,0 1 3 0,0 0-4 16,0-2-6-16,-1 2-10 0,0 0 3 0,1-1-9 15,-1-1-17-15,0 0-26 0,0 0 7 16,0-1-6-16,-1 0-23 0,1 0-16 15,-3-2 13-15,2-1 13 0,1 2-4 16,-1-1 10-16,0-1 10 0,1 2 6 16,0 0-23-16,0 2 14 0,0 1 11 15,1 0-15-15,-1-1-15 0,1 2-23 16,0-3-38-16,-1 3-26 0,1 0-28 16,0 0-38-16,0 3 2 0,0 3 74 15,3 5 51-15,1 1 3 0,1 2 2 16,1 3 11-16,0 2 28 0,0 2-9 0,1 0-10 15,-1 2 4-15,1 0-7 0,3 2-3 16,-2 1 0-16,2 1 3 0,1-1 3 16,1-2-9-16,-2 1 0 0,4-2-13 0,-4 1 0 15,2-4 2-15,-3-3 1 0,0 1 19 16,-3-2-21-16,-1-1 12 0,2-2-10 16,-4-2 13-16,0-2-3 0,-2-2-10 15,1-1-1-15,-1-4 11 0,0 0-10 16,-1-2 19-16,0 0 16 0,0 0 29 15,0 0 15-15,0-2 3 0,0-2-34 16,0-2-51-16,0-3-16 0,0 1 0 16,0-2-69-16,0 3-102 0,0 0-105 15,-4-1-141-15,0 2-350 0,-5 1-1086 0</inkml:trace>
  <inkml:trace contextRef="#ctx0" brushRef="#br0" timeOffset="119893.93">21816 4149 1591 0,'0'0'228'15,"0"0"-228"-15,0 0-85 0,0 0 85 0,0 0 163 16,0 0-11-16,0 0 14 0,0 0-30 15,0 0-10-15,66 51-23 0,-53-42-45 16,-1 0-9-16,1-1-11 0,-4-1-12 16,4-1-3-16,-6 0 15 0,3-2-9 15,-1-1-3-15,0 0 0 0,-3-1 15 16,2-1-12-16,1-1 16 0,-2 0 6 16,3 0 23-16,1-3 35 0,2-3 15 15,2-4-13-15,0-3-25 0,3-3-20 16,1-2-15-16,1-1-4 0,-1-3-15 15,-1 2-4-15,-1-2-9 0,-5 1-6 0,1-3-11 16,-3 2 1-16,-2-2-3 0,-2-1-60 16,1-15-358-16,-4 5-697 0,-3 2-1115 15</inkml:trace>
  <inkml:trace contextRef="#ctx0" brushRef="#br0" timeOffset="151388.93">17508 10829 418 0,'0'0'431'0,"0"0"-268"16,0 0-79-16,0 0-2 0,0 0-17 0,0 0 7 16,0 0 12-16,0 0 11 15,0 0-20-15,-6-10-20 0,6 10 3 0,-3-1 30 16,2 0 23-16,1-1 15 0,-1 0 10 16,1 0 26-16,-1 1-19 0,0-2-21 15,0 1-12-15,0-1-16 0,-1-1-24 16,1 0-2-16,-1 0-10 0,1 0-26 0,-1-2-7 15,1 2-5-15,1-4-8 0,-1 0 8 16,1-1-1-16,0-1-17 0,0-1 0 16,1 2 1-16,1-4 17 15,2 1-20-15,-1 1-2 0,2-2-17 0,4 4 3 16,-3-1-16-16,3 0 13 0,-1 4-7 16,0-1-3-16,2 3-3 0,-3 0-3 15,4 1-3-15,-3 2-8 0,1 1 1 16,0 1 7-16,-2 5-11 0,2 1 21 15,-2 4 28-15,3 3 41 0,-2 3 14 16,-1 4 16-16,2-1 22 0,-1 3-38 16,0-1-17-16,-1 0 1 0,-1 1 2 0,3-2 7 15,-2 2-16-15,-2-3-13 0,2 2-17 16,-3-2 11-16,0 2 26 0,-3-1-14 16,-1-1 13-16,0-2-19 0,0 0 4 15,-3-3-1-15,0-2-6 0,0-3 3 0,-1-2-17 16,2-3 20-16,1-2-6 0,1 0-14 15,0-2 2-15,0-1 11 0,0 0 5 16,0 0 14-16,0 0 17 0,-1 0 16 16,1-1 15-16,-1-5-54 0,1-2-26 15,-2-2 0-15,2-1-2 0,-1-2 0 16,1-1 0-16,0 1-1 0,0-3 2 16,0 1-1-16,0 0 1 0,0 1-1 15,0 0 16-15,0-1-13 0,0 0-3 16,0-1 0-16,-2-1 0 0,1 2 0 0,1-1 14 15,-1 2-14-15,1 0-1 0,0 0 0 16,0 2 1-16,0 1-3 0,1-1 1 16,1 0-11-16,0 0 11 0,0 1 2 15,1 0-1-15,1-1-1 0,-1-1 2 16,-1 2 0-16,1 1 12 0,-1-2-10 16,0 2-2-16,0 1 0 0,0 2-1 0,-1-1 0 15,3 0 0-15,-3 3 0 0,2-1-18 16,-1 1 0-16,1 0 7 0,0 1-4 15,0 0-6-15,2 2-7 0,-2 0-5 16,-1 2-11-16,0 0-8 0,1 0 14 16,1 0 14-16,2 0 6 0,0 4-3 15,2 0 18-15,1 0 2 0,-2 2 1 16,4 0-2-16,-2-1 2 0,0 1-2 16,3 1 0-16,-1 1-10 0,-1 0 10 15,2 0-16-15,-2 1 16 0,2 3-10 0,-2 2 10 16,2 0 1-16,-4 1 2 0,3 1 80 15,-3 2-35-15,0 1-14 0,-2 1 4 16,1-1-3-16,-2 4 6 0,1-2-13 16,-3-2 7-16,0 1-16 0,0-1 9 15,-1-1 13-15,2 0 6 0,-1-3-32 0,-1-1 1 16,0-3-11-16,-1-1 1 16,0-2 0-16,0-2 19 0,1-2-18 0,-2-1-1 15,0-1 9-15,0 0-10 0,0-2 11 16,0 0 0-16,0 0 21 0,0 0 16 15,0 0 10-15,0 0 7 0,0-4-24 16,1-5-43-16,0 0-173 0,1-4-176 16,5-11-145-16,-2 2-624 0,1 2-801 0</inkml:trace>
  <inkml:trace contextRef="#ctx0" brushRef="#br0" timeOffset="152818.75">18260 10721 729 0,'0'0'606'15,"0"0"-443"-15,0 0-56 0,0 0 46 0,0 0-39 16,0 0 9-16,0 0 26 0,-18-50-6 15,15 41-26-15,0 2-27 0,0-3-19 16,-3 3-6-16,2-3-17 0,1 2 13 16,-2-1 0-16,-1 2 39 0,1-1-17 15,0-1 1-15,-2 2-33 0,-2-3 16 16,3 3 3-16,-5-3-22 0,4 4-13 16,-4-2 4-16,3 1-20 0,-5-1-18 15,3-1 11-15,-3-1-9 0,2 2 0 16,-2 0 9-16,0-3 17 0,2 3-13 15,-2-1-13-15,2-3 10 0,-1 4 0 0,1-3-10 16,-1 3 12-16,-2 0-15 0,4-1 0 16,-3 3 11-16,2-2-11 0,0 3 1 15,-3-1 9-15,3 2-10 0,-2 0-32 16,0-1 31-16,-1 2-1 0,-2 1-17 0,0 2 3 16,-1 0 0-16,2 0 3 0,-3 0 10 15,1 0 0-15,0 0-10 0,1 2 12 16,4 1-1-16,-1-1-1 0,1 1-16 15,1 1 17-15,-2 0-11 16,4 1 0-16,-2-1 11 0,0 2 0 0,-1 0-1 16,2 1 2-16,-4 0 0 0,1 0 1 15,0 1 0-15,-1 1 1 0,-1 1 1 16,3 0 1-16,-2-1 0 0,-1-1 0 16,3 2 1-16,-2-1-1 0,2 0-1 15,1-1-2-15,0 2 0 0,4-2-1 16,-1 1 1-16,-2 1 1 0,4 0 2 15,0-1 19-15,-1 3-3 0,0-1 7 0,2 0-7 16,-2 1 0-16,2-1 0 0,-2 0 3 16,-1 1-9-16,2 1-11 0,-1 0 17 0,-1 2-16 15,0-1-1-15,2 1-2 0,-1-1 13 16,3 1 0-16,0 2 2 0,2-3 8 16,2 1 2-16,0-1 7 0,0 1-13 15,3 2 0-15,2-3-17 0,1 1 13 16,3 2-13-16,-1-3 2 0,1 1 8 15,-1-3-11-15,3 2-1 0,-3 1-2 16,0-1 2-16,1 2-1 0,0-2-1 16,0 1 0-16,-1-2 1 0,3-1 0 15,-3-1 1-15,2 0 1 0,0 2-1 16,1-2 11-16,-3 0-11 0,1-2-14 16,2 2 14-16,-4-2 0 0,2 2 0 0,-1-1 0 15,1-2 0-15,-1 0-3 0,-1-1 3 16,4 0 1-16,-4 0 1 0,4 0 0 15,-2 0 10-15,2-1 7 0,-2 0-18 0,3 0 12 16,-2 0-10-16,1-1 0 16,0-1 13-16,0 1-15 0,-1-1 12 15,1-3-12-15,-3 3 0 0,2-1 2 0,-2 0-1 16,1 0 1-16,-1 1-1 0,2-1 1 16,-2 1 1-16,-1 0-1 0,2 0 0 15,-1-3 9-15,-1 2-9 0,1-1 12 16,-2 0-12-16,3-1 19 0,-2 0-3 15,0 1 3-15,3-2-3 0,-1 1-16 16,1-1 10-16,-1 0-1 0,2 0-10 16,-3 0 0-16,1 0 1 0,-2 0 10 15,0-1-12-15,1 1 0 0,-2-2 0 0,-1 1 0 16,4-1 0-16,-3 1-1 0,-1 0 0 16,3 0 0-16,1 0-1 0,-2 1 1 15,3-3 0-15,-2 3 0 0,3-4 0 16,-3 2 1-16,2-2 1 0,0 0 11 15,0 1-10-15,-1-1 20 0,3 0-11 0,-4 0-8 16,3 0 11-16,-2-2-2 16,0 1-10-16,1 0 16 0,-1 0-17 0,0 1 10 15,-1-1-10-15,1 2 11 0,-2-3 2 16,0 3-13-16,0-3 14 0,-1 1-4 16,0 1 1-16,2 0-1 0,-3 1 1 15,0-1-1-15,2-2-9 0,-2 2 19 16,1-3-3-16,-1 1 6 0,1 1-4 15,-2 1-2-15,0-3 12 0,-1 2-6 16,2-3 9-16,0 3 6 0,-1-2-15 16,0 0-13-16,-2 0-10 0,1 0 10 0,0 0 1 15,1 0-1-15,-2 2-10 0,2-2 1 16,-2 1 13-16,0-1-4 0,1-1-9 16,-1-1 13-16,1 0-1 0,-1 0-3 15,-1-2 1-15,1 2-13 0,1-2 0 0,-1-1 3 16,0-2 0-16,0 2 0 0,1-1 12 15,-2-2 10-15,2 1-13 0,-2-2-10 16,0-1 14-16,-1 0-14 0,0 0 19 16,0-2 4-16,0 1-24 0,-5-3 1 15,-1-2 16-15,-1-1-17 0,-4-4 1 16,-2 1-1-16,-4-4-1 0,-3 2-27 16,-2-5-10-16,-1 3-49 0,-5 1-254 0,-18-9-187 15,7 10-986-15,-1 0-777 0</inkml:trace>
  <inkml:trace contextRef="#ctx0" brushRef="#br0" timeOffset="160587.03">22007 2535 35 0,'0'0'62'16,"0"0"-46"-16,0 0 33 0,0 0 62 16,0 0 0-16,0 0-49 0,0 0-30 15,0 0-15-15,0 0-14 0,0 0-1 16,-7-7 14-16,6 7 10 0,0 0 43 15,0 0 22-15,1 0-3 0,-1 0-13 16,1-1-10-16,0 1 0 0,0-1 4 16,0 1-4-16,0-2-63 0,0 1 24 0,-1 0 65 15,1-1-6-15,-1 2-36 0,-2-2 6 16,2 2 27-16,0-1-30 0,0-1-30 16,0 2 11-16,0-2 0 0,0 2-7 15,0 0-4-15,0-1 8 0,0 1-4 16,1-2-13-16,-1 2-11 0,0 0 14 15,1 0-3-15,0 0-11 0,-1 0 14 0,1 0 1 16,0-1-1-16,-1 1-13 0,0-1 0 16,0 1 1-16,0 0 9 0,1 0 3 15,-1 0 0-15,-2-1 13 0,1 0-28 16,1 0-1-16,-1 1 30 0,0 0 12 16,1-2-40-16,1 0-2 0,-3 2-23 15,1-2 11-15,0 2 12 0,1-1 1 16,-1 1 19-16,-1 0-18 0,1-2-2 15,-1 1-1-15,1-1 1 0,0 0 12 16,-1 0-11-16,-1 1 11 0,-2-1 23 0,3 0-2 16,0 0-33-16,0 1 13 0,0 1-13 15,0 0-14-15,-2 0-6 0,1 0 7 16,-1 0-3-16,0 0-10 0,-3 3-13 16,1 4 4-16,-4 3-1 0,1-1 33 15,-3 6-10-15,-1 1 12 0,-15 10-19 16,6-3-279-16,0-4-1199 0</inkml:trace>
  <inkml:trace contextRef="#ctx0" brushRef="#br0" timeOffset="167885.3">20736 894 388 0,'0'0'372'0,"0"0"-190"16,0 0 1-16,0 0 32 0,0 0-27 16,0 0-51-16,0 0-33 0,0 0-3 15,0 0 16-15,0 0-4 0,0 0-6 16,-46-39-6-16,46 35 5 0,0-1-6 16,0 1-6-16,0 0-16 0,0 0-14 15,0 1-13-15,0 0 11 0,0 1 2 16,0-1 0-16,0 1-10 0,0 0-9 15,-2 0 7-15,-1 0-5 0,0-1-18 16,1 1-10-16,0 1 7 0,0-1-1 0,0 0-2 16,1-1-4-16,0 2 6 0,-2 1 7 15,3-2-15-15,0 2-17 0,0 0-51 16,0 0-48-16,0 2-28 0,0 4-40 16,5 6 135-16,0 3 32 0,2 4 29 0,4 5-10 15,-1 5 3-15,3 3 1 16,1-1 3-16,-2 3 15 0,5 3-2 0,-3-1 2 15,0 1-6-15,1 1 7 0,1 0 31 16,-2 0-31-16,-1-2-20 0,1-5-9 16,0-2-11-16,-3-5 30 0,2-2-1 15,-4-3 14-15,0-2-10 0,-2-3 0 16,0-2-20-16,0 1-11 0,-3-4 27 16,-1-2-2-16,0 0-26 0,-2-3 10 15,0 0-10-15,0-2 0 0,-1 1 13 0,1-2-13 16,-1-1 13-16,2 1 12 0,-2-1 3 15,0 0 7-15,0 0 3 0,0 0 6 16,1 0-47-16,0-2-47 0,1-3-186 16,2-3-104-16,0-5-163 0,0 2-489 15,-2-1-619-15</inkml:trace>
  <inkml:trace contextRef="#ctx0" brushRef="#br0" timeOffset="168449.03">20730 1489 1220 0,'0'0'303'0,"0"0"-111"16,0 0-52-16,0 0-1 0,0 0 95 16,0 0 5-16,0 0-61 0,0 0-24 15,0 0 39-15,0 0-74 0,0 0-36 16,-40-25-32-16,40 25-34 0,0-1-17 15,0 1-19-15,0-3-13 0,6 3 6 16,1 0 26-16,5 0 0 0,1 0 13 0,4 5 3 16,2 1 29-16,1 3-1 0,-1 0 7 15,2 2-3-15,0 1-26 0,-3 2 10 16,1-1-3-16,-2 0-7 0,1-1-6 16,-4 1 3-16,1-2-18 0,-3-1 0 15,-1 0 0-15,0-4 0 0,-3 0 12 16,2-1-1-16,-4-3 1 0,-2 1-11 15,-1-2 23-15,0-1-2 0,2 0 18 0,0-1 19 16,-1-4 9-16,2-6 7 0,2-1 30 16,-1-5-23-16,2-4-33 0,-3 0-19 15,-2-3-15-15,-1-1-15 0,-1-4 0 16,-1 1-1-16,0 1-19 0,2 1-12 16,-2-2-13-16,1 4-129 0,1-7-235 15,-1 4-334-15,-2 4-870 0</inkml:trace>
  <inkml:trace contextRef="#ctx0" brushRef="#br0" timeOffset="169360.92">20749 1460 147 0,'0'0'251'0,"0"0"-134"0,0 0-25 16,0 0 28-16,0 0 27 0,0 0-1 15,0 0 8-15,0 0-1 0,0 0-17 16,0 0-35-16,0 0-29 0,-36 4-23 15,36-4-4-15,0 1 7 0,0-1 0 16,0 0 16-16,0 0 13 0,0 0-12 16,0 0-21-16,0 0-2 0,0 0 12 0,0 0 3 15,0 0 4-15,0 0-16 0,0 0 3 16,0 0 9-16,0 0 3 0,3 0 11 16,2-1 2-16,1-3-3 0,5 0-19 15,2-4-17-15,3 1 1 0,4-3 3 16,3-2 3-16,4-2-1 0,2-1-15 15,4 1 3-15,4-3-29 0,-1 0 9 16,2 0 1-16,0 1-11 0,-1 0-2 16,-3 3-2-16,-6 2 2 0,-6 1 1 0,-1 3-1 15,-6-1 1-15,-5 4 1 0,-1 2 11 16,-4-1 0-16,-3 2 6 0,0 0 3 16,0 1 7-16,-1 0 0 0,-1 0-10 15,1 0 0-15,-1 0-17 0,0 0-2 16,0 0-10-16,0 0-13 0,0-1-15 15,0 1-7-15,0 0 1 0,0 0-72 0,0 0-270 16,0-1-215-16,0-1-131 0,-1 6-576 0</inkml:trace>
  <inkml:trace contextRef="#ctx0" brushRef="#br0" timeOffset="176006.8">21793 890 985 0,'0'0'325'0,"0"0"-146"16,0 0-84-16,0 0-33 0,0 0 42 16,0 0 9-16,0 0-9 0,0 0 26 15,0 0 77-15,-31-35 10 0,30 33-94 0,0 0-56 16,0 2-12-16,1-3-27 0,-1 3-28 16,1 0-26-16,0 0-35 0,0 3-33 15,0 4-38-15,0 3 132 0,0 6 65 16,0 6 38-16,0 6-16 0,0 5-42 15,0 3-19-15,0 5 3 0,1-3-27 16,0 1 1-16,1 0 13 0,0 1-13 16,0-2 1-16,1-7-1 0,-1 1-3 15,1-3-3-15,0-5 0 0,-1-5 1 16,3 0 2-16,-2-3 4 0,2-3-2 16,-1-3 1-16,-2-3-1 0,0-2 1 15,-1-2 10-15,0-1-10 0,-1-2 13 0,1 0 7 16,-1 0 6-16,0 0 9 0,0 0 17 15,0 0 9-15,0 0-48 0,-3-2-16 16,-1-2-379-16,-10-4-255 0,2 0-481 16</inkml:trace>
  <inkml:trace contextRef="#ctx0" brushRef="#br0" timeOffset="176302">21676 1398 1960 0,'0'0'272'15,"0"0"-272"-15,0 0-26 0,0 0 26 0,0 0 16 16,0 0 117-16,0 0 6 0,0 0-7 16,0 0-32-16,48 54-3 0,-34-42-17 15,0 1-19-15,-3-3-16 0,1-1-19 16,-2-1-10-16,0-2-3 0,-2-1 3 15,2-1 6-15,-4 0 4 0,0-4 9 16,2 0 6-16,-1 0 4 0,0 0 9 16,3-5 4-16,0-4-4 0,5-2-13 0,0-1-25 15,1-5-14-15,-1-1 17 0,3-2-18 16,-1-5 0-16,1-2-1 0,2-20-344 16,-4 7-732-16,-5 0-999 0</inkml:trace>
  <inkml:trace contextRef="#ctx0" brushRef="#br0" timeOffset="182880.4">18835 6295 1482 0,'0'0'240'0,"0"0"-171"0,0 0 54 15,0 0 13-15,0 0-16 0,-12-44-13 16,11 34 20-16,1-2 18 0,-2 3 7 15,2-1-40-15,-1 2-6 0,1-1-22 16,-1 2 6-16,0 2-11 0,0-2-5 16,-1 4-13-16,0 1-7 0,1 0 9 15,-2 1-28-15,-3-1-19 0,-1 2-16 16,-2-2 0-16,-5 2-38 0,-3 6-13 16,-4 3 23-16,-3 5 15 0,-4 3 11 0,-2 4 2 15,-1 1 1-15,-2 2 2 16,3 3 22-16,-1 3-2 0,2 2-11 15,1 3 7-15,6-2 4 0,4 2-20 0,7-2 16 16,4-4 13-16,7-1 9 0,7-5-22 16,6-3 32-16,11-3-1 0,5-2-2 0,6-6-17 15,5-1 7-15,5-5-13 0,0-3-3 16,2 0 3-16,-3-4-10 0,-5-1-15 16,-6 0-1-16,-7 3 1 0,-7 0 0 15,-4 1 0-15,-8 0 1 0,-2 1 2 16,-3-1 16-16,-2 0 13 0,0 1 11 15,0-1 17-15,-4 0-60 0,-3-3-13 16,0 2-156-16,-4-1-204 0,0-3-183 16,-2 0-474-16,4 2-761 0</inkml:trace>
  <inkml:trace contextRef="#ctx0" brushRef="#br0" timeOffset="183063.23">19242 6459 2387 0,'0'0'757'0,"0"0"-458"16,0 0-121-16,0 0-64 0,0 0-29 0,0 0-44 15,0 0-41-15,0 0-51 0,0 0-15 16,0 0-25-16,0 0-163 0,-32-21-200 16,25 24-295-16,1-1-575 0</inkml:trace>
  <inkml:trace contextRef="#ctx0" brushRef="#br0" timeOffset="184038.67">19728 6109 183 0,'0'0'616'0,"0"0"-391"15,0 0-27-15,0 0 40 0,0 0-65 16,0 0-34-16,0 0 11 0,0 0 2 16,0 0 1-16,-1-45-56 0,-1 41-33 15,0 1-12-15,0-1-13 0,-1 1 6 16,-3 1-9-16,2 0-7 0,1 1 16 15,-1-1-10-15,-1 2-9 0,-2-2-13 0,-1 2-11 16,-1 0-2-16,1 0-3 0,-4 5-20 16,1 2 23-16,-3 2 3 0,-2-1 22 15,2 6-12-15,-3-1 10 0,0 3 3 16,2 0-4-16,4 2 1 0,-2 1 12 16,6 1-6-16,1 0 13 0,4 1 6 15,2 1-7-15,2 1 11 0,6-3-11 16,2-1-5-16,5-2-1 0,2 0-10 15,4-5 7-15,2 1 16 0,2-4-10 16,3-2 1-16,-2-2-8 0,0-2 4 0,-1-2-12 16,-1-1 2-16,-8 0-3 0,-1-3-3 15,-3-2 13-15,-5 0 6 0,-1 1 13 16,-2-4 3-16,-3-2-10 0,-1-3-10 16,-2-3-12-16,-5-5-22 0,-2-2 10 0,-2-5-10 15,-1-4-16-15,-3-2 4 0,-1-3-14 16,0-1-11-16,2-1-27 0,-1 3 14 15,0 2 31-15,3 3 19 0,0 3-3 16,0 3 2-16,5 2 1 0,-1 0-3 16,0 4 6-16,2 1 1 0,1 3 15 15,-1 1-19-15,1 3 15 0,3 3-2 16,-2 0 3-16,2 4-14 0,0 1 1 0,-1 1-3 16,3 0-21-16,-2 2-45 0,2 0-20 15,0 0-13-15,0 0 7 0,0 4 38 16,0 4 22-16,0 1 19 0,2 5 11 15,3 1 2-15,1 2 2 0,5 3 11 16,1 3 9-16,3 2 23 0,3 4-7 16,0 3 0-16,3 1 13 0,0 1 16 0,0 3 25 15,0-1 6-15,1 0-19 16,-2 0-35-16,0-2-6 0,-1-5 28 0,-3-1-31 16,-1-5 6-16,-1-2-4 0,-1-3-9 15,-3-1 1-15,0-3 6 0,-2-2-4 16,-2-4-18-16,1 0 3 0,-4-4 2 15,1 0 4-15,-4-2-6 0,1 0 5 0,0-1 4 16,-1-1 13-16,0 0 8 0,0 0 7 16,0-5 9-16,0 1-62 0,-2-6-186 15,-1-1-219-15,-2-14-232 0,-1 3-624 16,2 0-688-16</inkml:trace>
  <inkml:trace contextRef="#ctx0" brushRef="#br0" timeOffset="184456.11">19927 5735 1186 0,'0'0'709'16,"0"0"-327"-16,0 0-91 0,0 0-122 15,0 0-167-15,0 0-1 0,0 0 157 0,0 0-27 16,21 49-22-16,-18-24-32 15,1 3-7-15,-2 2-35 0,2-2-9 0,-4-2-1 16,0-3-12-16,0-4 6 0,0-4 35 16,-5-2 3-16,3-6-9 0,-1-1 22 15,2-4-4-15,0-1 0 0,-1-1 13 16,1-1 22-16,-2-5-17 0,0-2-48 16,-2-5-15-16,2-3-21 0,2-5-4 15,1-3-21-15,0 0 22 0,1-1-26 16,4 2 28-16,3 2-15 0,-1 5-6 15,3 3 0-15,-2 6-15 0,1 2-14 0,3 3-8 16,1 2-7-16,0 0 6 0,6 9 22 16,1 1 15-16,1 2 20 0,2 5 3 15,2 0 26-15,-3 2 27 0,-2-2 4 0,-1 0-29 16,-5-2 4-16,1-1-32 0,-3-2 3 16,-4 0 16-16,-1-4-19 0,-1-1-61 15,-2 0-84-15,-1-4-179 0,-3-3-343 16,0 0-506-16</inkml:trace>
  <inkml:trace contextRef="#ctx0" brushRef="#br0" timeOffset="186916.95">20426 5523 235 0,'0'0'143'0,"0"0"-104"16,0 0 33-16,0 0 55 0,0 0-29 15,0 0-26-15,0 0-23 0,0 0 42 16,0 0 26-16,0 0 40 0,6 29-11 16,-6-27-3-16,0-2 17 0,0 0 15 0,0 0 4 15,0 0 12-15,0 0 3 0,0 0 7 16,0 3-1-16,0-3-14 0,0 0-23 15,0 0-25-15,0 0-30 0,0 0-25 16,0 0-47-16,0 0-36 0,-1 0-48 16,1 0-28-16,-1 2-26 0,-1 6 25 0,-1 5 45 15,1 5 30-15,0 8 2 0,-1 6 0 16,2 5 19-16,-4 15-6 0,1 12 0 16,-4 11 6-16,0-3 5 0,-2-17-24 15,3-18-3-15,2-19 0 0,-1-3 3 16,2-1 15-16,-1 1 17 0,-1-2 38 15,1-1-10-15,2-5-12 0,1-4-13 16,1 1-10-16,1-4-6 0,0 0 4 16,0 0 8-16,0 0 14 0,0 0 24 0,0-4-25 15,1-3-44-15,3-3-126 0,3-2-144 16,0-5-126-16,3-12-320 0,-2 7-619 16</inkml:trace>
  <inkml:trace contextRef="#ctx0" brushRef="#br0" timeOffset="187282.09">20738 5640 1884 0,'0'0'415'15,"0"0"-237"-15,0 0 6 0,0 0-7 0,0 0-45 16,0 0-59-16,0 0-18 0,-66 23 9 15,46-7 41-15,1 7-12 0,0 0-23 16,3 0-7-16,2-1 7 0,7 0-29 16,4-3-19-16,3-2-19 0,5 0 13 15,8-5-16-15,7 2 19 0,6-6 32 16,8-2 15-16,6-3-9 0,5-3-16 16,1-2-7-16,1-5-9 0,-2-1-9 15,-4-1 6-15,-9 1-19 0,-6-1 13 0,-6 2 2 16,-4 1-2-16,-6 1 6 0,-5 1 7 15,-3 0 6-15,-2 2-4 0,0 1 0 16,0-2-31-16,-5 3-12 0,-2 0-29 16,0 0-12-16,-4 0-11 0,-2 4-5 15,-1 2-88-15,-5 1-318 0,4-2-728 16,1-3-898-16</inkml:trace>
  <inkml:trace contextRef="#ctx0" brushRef="#br0" timeOffset="195548.27">18584 7449 997 0,'0'0'185'16,"0"0"-61"-16,0 0 16 0,0 0-62 15,0 0 13-15,0 0-3 0,0 0-23 0,0 0 10 16,-44-46-1-16,39 43-9 0,0 0-65 15,2 0 140-15,0 0-85 0,1 2-54 16,0 0 2-16,1 1-3 0,1 0 0 16,-1 0-26-16,1 0 4 0,0 0 18 15,-1 0 4-15,-2 0 0 0,1 0 20 0,0 4 3 16,-1-1 15-16,-1 0 8 16,-1 1 6-16,0-1 6 0,1-1-23 0,1 1-12 15,1 1 3-15,0-4-13 0,1 2-13 16,1-1-12-16,-1 1-20 0,1-1-10 15,0 0-10-15,0 1 6 0,1-1 46 16,2 1 23-16,2-1 16 0,5-1 22 16,1 0 11-16,6-3 24 0,4-5-15 15,5-3-13-15,8-6 15 0,5-2 24 16,7-5-24-16,15-9-28 0,17-8-14 0,16-10-25 16,11 0-3-16,0-2 0 0,-2 4-13 15,-2 2 0-15,0-4 0 0,6 1 0 16,2-1 1-16,-4 2 11 0,-2 3-9 15,-2 2 16-15,-5 4-6 0,-4 0-11 16,-5-1-1-16,-4 4 15 0,-9 2-13 16,-7 1 19-16,-6 5 14 0,-11 4-4 0,-12 6-7 15,-10 5 1-15,-3 4-1 0,3-1-9 16,0-2-13-16,-1 1 19 0,-4 4-18 16,-8-1 24-16,-2 3 1 0,-7 2 18 15,0 2 17-15,-2-1 5 0,-3 3 36 16,0-2 14-16,-1 1-18 0,0 0-16 15,0 0-28-15,0 1-26 0,0 0-28 16,0 0-3-16,0 0-11 0,0 0-8 16,0 0-15-16,0 0-15 0,0 0 6 0,0 0-11 15,0 0-21-15,0 0-16 16,0 1-23-16,-4 6-137 0,-5-3-444 0,-1 1-720 16,33-22 117-16</inkml:trace>
  <inkml:trace contextRef="#ctx0" brushRef="#br0" timeOffset="198312.99">21491 1385 414 0,'0'0'173'0,"0"0"26"16,0 0 75-16,0 0-59 0,0 0-33 15,0 0-104-15,0 0 13 0,0 0-3 16,0 0-60-16,0 0-28 0,-4-26-1 16,4 26 1-16,0 0 1 0,0-3 18 15,0 3 24-15,0-2 51 0,0 0 36 16,-1 0 29-16,1-1-20 0,0 1-13 0,0 1-29 16,0 1-97-16,0 0-13 0,0-2-58 15,0-1-7-15,3 3-3 0,1-2 13 16,1 0 20-16,2 0 25 0,1 0 10 15,-3 1 13-15,2-2 3 0,-2 3 17 0,-3-2 6 16,1 0 13-16,-3 0 12 16,0 2 8-16,0 0-7 0,1 0-14 0,-1 0 33 15,0 0-45-15,0 0-26 16,2 0-68-16,0 0-54 0,4 2 2 0,1 2 71 16,2-1 49-16,5 4 36 0,2 0-35 15,2 3 34-15,2-2 11 0,0 3-4 16,2-2 29-16,0-1-39 0,-2 2 4 15,1-1 19-15,-1 1-26 0,-3-2-7 16,1 1-22-16,-5 1-29 0,2-1 29 16,-3 1 0-16,-2 0 0 0,3 1 12 15,-4-3-11-15,3 2-1 0,-3-4 33 0,1 1-17 16,-3-3 0-16,-1-2-13 16,0 1 42-16,-4-2-9 0,0-1-4 0,-1 0 19 15,0 0 27-15,-1 0 31 0,0 0 35 16,0 0 25-16,0 0-22 0,0-1-14 0,0-2-70 15,0-1-63-15,0-2-50 0,0-1 46 16,0 3-15-16,0-2 7 0,0-1-7 16,1 3 18-16,0-1-1 0,-1 0-11 15,0-1 10-15,0 1-29 0,0 0-13 16,0-1-18-16,0 1-33 0,-3 0-86 16,-1-1-194-16,-5-1-264 0,1-2-769 15</inkml:trace>
  <inkml:trace contextRef="#ctx0" brushRef="#br0" timeOffset="198724.5">21557 1423 944 0,'0'0'430'0,"0"0"-202"0,0 0-36 16,0 0-59-16,0 0 0 0,0 0-23 15,0 0 13-15,0 0 0 0,0 0-32 16,0 0-36-16,0 0-23 0,-22-18-19 16,25 15 0-16,7 1 10 0,2-5 41 15,8-1 4-15,4-1 12 0,7-2 10 16,4-2-23-16,4-2-31 0,5-3 2 0,2 1 1 15,0 0-24-15,0 1-11 0,-3-1-4 16,-8 5-2-16,-4 4 0 0,-9 2 0 16,-5-1-1-16,-7 5-22 0,-2 0-4 15,-4 1-7-15,-3 1 12 0,0 0 24 16,-1 0 42-16,0 0 18 0,0 0 8 16,0 0-17-16,0 0-16 0,1 0-17 0,-1 0-18 15,0 0-42-15,0 0-34 0,0 0-36 16,0 1-33-16,0 3 10 0,0 0 74 15,-4 2-365-15,0 0-275 0,-4-2-896 0,23-29 1597 16</inkml:trace>
  <inkml:trace contextRef="#ctx0" brushRef="#br0" timeOffset="-213303.33">20157 1760 72 0,'0'0'179'0,"0"0"13"16,0 0-2-16,0 0-11 0,0 0 3 15,0 0 1-15,0 0 22 0,0 0-29 16,-39-48-43-16,36 39-19 0,1 3 42 16,-1-3-59-16,0 4 143 0,2-2-124 15,-1 4-28-15,-1-1 63 0,1 1-64 16,1 0-61-16,0 1 9 0,0 1-2 15,0 0-1-15,0 1-10 0,1 0 1 0,0-3 2 16,-1 3 7-16,0-2 1 0,1 0-11 16,-1 0 13-16,0 1-3 0,0-1 4 15,0 1-17-15,0-1 6 0,0 2-2 16,1-2 9-16,-1 2 9 0,0-3 4 0,0 3-13 16,1-1 12-16,-4-1-6 0,4-1-19 15,-1 1-3-15,0 1-16 0,1-1 29 16,-1 1-4-16,0 1-2 0,1 0-11 15,-1-2-9-15,1 2 1 0,0-2-2 16,0 2 13-16,0 0 11 0,-1 0-14 16,1 0-9-16,0 0 16 0,-1 0-4 15,1-1-2-15,0 0-10 0,0 0 13 16,0 1-14-16,0 0-1 0,0-1 1 16,0 1-2-16,-1 0-2 0,1 0-20 15,0 0 3-15,-1 0 3 0,1 0-6 0,0 0 3 16,0 0 3-16,0 0 13 0,0 0-10 15,0 0 10-15,0 0-19 0,0 0-16 16,0 0-13-16,0 0 7 0,0 0 2 16,0 0 17-16,0 0 3 0,0 0-4 0,-1 0-3 15,1 0 10-15,0 0 0 0,0 0 0 16,0 0 3-16,0 0 16 0,2 0 0 16,2 1 22-16,2 0-19 0,1 1-3 15,-1 0 1-15,3 0 0 0,1 2 0 16,-3 2-1-16,4-1-10 0,2 0-11 15,-3 2 21-15,4 1 2 0,0 1-1 16,0-1 1-16,2 1-1 0,-1 1-1 16,0-2 20-16,0 3-20 0,3-2 0 15,-2 0 2-15,2 0 1 0,0 0 0 16,-1-2 0-16,3 4-3 0,-1-1-11 16,5 1 11-16,-1 1 15 0,0 1-13 0,1 1 11 15,0 1 22-15,1-1-9 0,1 1-1 16,-2-1 4-16,0 1-13 0,-4-1-13 15,1 2 22-15,0-1-23 0,-4-2 14 16,1 1-3-16,-2-2 0 0,-2 0 0 0,1-2-12 16,-1 1 0-16,-3-1 0 0,2 0 0 15,-3-2-1-15,0-1 0 0,-2 0 3 16,2-2 7-16,-4 0-8 0,1 0-2 16,2 1 2-16,-4-1 10 0,1-2-9 15,0 0-1-15,-3-1 0 0,0 0 11 16,-2 0 12-16,0-2 7 0,-1 0 21 15,1 0 11-15,-1 0 5 0,0 0 32 16,0 0 3-16,1 0-7 0,-1 0 19 16,0 0-6-16,0 0-2 0,0 0-21 0,0-4-87 15,-1 1-12-15,-1-2-19 0,1 1 0 16,0 1 6-16,-1 1-25 0,1 0-12 16,0 1-7-16,-1 0-82 0,-2 0-122 15,0 1-155-15,-6 0-297 0,1 2-376 16,47 22-407-16</inkml:trace>
  <inkml:trace contextRef="#ctx0" brushRef="#br0" timeOffset="-212732">20545 2193 1040 0,'0'0'345'0,"0"0"-101"0,0 0-104 16,0 0-4-16,0 0 23 0,0 0-22 16,0 0-53-16,0 0-84 0,0 0-63 15,0 0-47-15,0 0-16 0,2-4 61 0,5 6 65 16,-2 2 26-16,3-1 29 0,2 0 10 15,-2 1-4-15,2 1 30 0,-1-2-26 16,0-2 22-16,-2 1 17 0,-1-1-27 16,4-1-12-16,-3 1 9 0,3-1-10 15,0 0 17-15,1 0 2 0,-1-1-6 16,4-3 0-16,0-1-6 0,1 0-4 0,0 0 16 16,1-2-7-16,-5 0-19 0,2 0-6 15,-6-1 0-15,1 1 0 0,-4 0-4 16,-1 0 4-16,-1 2 6 0,-1 2 25 15,-1 1 18-15,0-1 10 0,0-3-24 16,0-2-30-16,0 1-38 0,-3-5 7 16,0-1-15-16,-2-1-10 0,-2-1-3 15,2-2 3-15,-2-1 15 0,-1-1-12 16,2 0 4-16,1 0-7 0,-1 0-16 16,0 2 16-16,1 1 12 0,0 3-11 0,-1 1-1 15,1 2-24-15,1 1 11 0,-1 3 10 16,3 2-25-16,0 1 25 0,-1 2-22 15,2 0-31-15,0 1-42 0,1 0-28 16,-1 0-13-16,1 0-9 0,0 0-8 0,0 2-153 16,0 3-251-16,1 0 68 0,1-1-73 15,1-2-931-15</inkml:trace>
  <inkml:trace contextRef="#ctx0" brushRef="#br0" timeOffset="-209579.99">25970 681 713 0,'0'0'169'0,"0"0"34"16,0 0-11-16,0 0-72 0,0 0-38 15,0 0 25-15,0 0 29 0,0 0 7 16,0 0-6-16,0 0 12 0,-29-14-45 16,28 13-49-16,1 1-36 0,0 0-17 0,-2 0 14 15,2 0 7-15,0 0 6 0,0 0-29 16,-1 0 0-16,1 0-58 0,0 0-49 16,7 0-3-16,6 0 110 0,10 3 84 15,10-1 33-15,22 3-4 0,25-3-23 16,26 0-22-16,18-1-10 0,8-1-22 15,0-4-4-15,-2-1 32 0,1 0-9 16,3 0-23-16,-5 2 20 0,-5-1-14 0,-3 1 1 16,-6 2-17-16,-10-1-9 0,-9 2 0 15,-15 0-10-15,-15 0-2 0,-19 0-1 16,-14 0-11-16,-16 0 9 0,-6 3 2 16,-2-3 10-16,-3 0 3 0,-2 0 19 15,-3 1 54-15,-1-1 55 0,0 0 37 16,2 0-55-16,-2 0-63 0,0 0-47 0,0 0-11 15,0 0-1-15,0 0 0 0,0 0-1 16,0 0-1-16,0 0 1 0,0 0 0 16,0 0 0-16,-4 0 0 0,-2-1-155 15,-6-2-294-15,-17-3-273 0,-1 3-73 16,2-2-608-16</inkml:trace>
  <inkml:trace contextRef="#ctx0" brushRef="#br0" timeOffset="-209336.32">27568 538 1865 0,'0'0'263'16,"0"0"-33"-16,0 0-36 0,0 0-81 15,0 0-113-15,0 0-58 0,0 0 31 16,0 0 27-16,0 0 29 0,0 0-9 0,0 0 12 16,47-2-19-16,-16 9 9 15,1 3-19-15,5 2 1 0,3 1 44 0,-1 3 3 16,-1 0-5-16,-1 1-34 0,-6-2 37 15,0 2-21-15,-6 0-2 0,-5-3-26 16,-6 2-12-16,-7 0 12 0,-7 3 14 16,-6 3 9-16,-16 5-10 0,-12 5 3 15,-22 13-16-15,-17 8-267 0,-20 1-311 16,13-8-173-16</inkml:trace>
  <inkml:trace contextRef="#ctx0" brushRef="#br0" timeOffset="-207367.14">23155 3673 1334 0,'0'0'303'0,"0"0"-209"0,0 0 39 16,0 0 26-16,0 0 36 0,0 0 12 15,-31-46 16-15,22 42-20 0,-3-1-75 0,1 3-12 16,-5-2-20-16,-1 2-10 0,-2 1-38 15,-2 1-13-15,0 1-35 0,-3 6 1 16,-2 3-1-16,-2 4 12 0,2 5-12 16,-3 2 1-16,2 7-1 0,3 5 15 15,1-1-14-15,2 2-2 0,6 1 1 16,2 0-12-16,8-1 12 0,4-7-19 16,2 1 15-16,10-6-8 0,4-1 12 15,8-4 38-15,4-3 16 0,2-6-16 16,6-3 10-16,1-4-1 0,-1-2-6 0,-3-6-9 15,-1-3 0-15,-6-4 2 0,-3-1 17 16,-5-4 2-16,-3-2-5 0,-3-4-1 16,-5-2-45-16,0-4-1 0,-4-3 0 15,-2-5-2-15,0-10-15 0,-6-9 15 16,-3-8-13-16,-6 2 14 0,1 7 12 0,1 16-9 16,1 14 10-16,7 8 18 15,-2 4 1-15,0-2-17 0,0 2 29 0,2 1-44 16,2 4 16-16,-1 5 9 0,3 0-25 15,0 4-26-15,1 1-90 0,0 0-152 16,2 7-24-16,5 7 171 0,1 7 121 16,5 5 22-16,-1 9-6 0,4 13 13 15,1 10 6-15,1 9 22 0,-4 1-12 0,-4-7-10 16,-5-15 3-16,0-15 3 0,-3-7-3 16,0-4-36-16,0 0 14 0,1 2-13 15,1 0 16-15,0-3-18 0,1-5 11 16,-2-2-11-16,-1-5 0 0,1 0 0 15,-3-3 12-15,1-2-11 0,0-2 20 16,0 0 38-16,0-1-38 0,1-9-22 16,3-1-441-16,0-18-594 0,-1 1-350 0</inkml:trace>
  <inkml:trace contextRef="#ctx0" brushRef="#br0" timeOffset="-206971.64">23504 3217 1873 0,'0'0'289'0,"0"0"-108"15,0 0-90-15,0 0-36 0,-58-17 35 16,36 17-25-16,-3 8-17 0,-5 3 0 15,3 7-22-15,1 1 16 0,4 0-4 0,6 3-31 16,5 0-7-16,8-2 0 16,3 1 22-16,13 0 1 0,5 0 3 0,7 0 9 15,7-2 32-15,8-2-15 0,5-2-8 16,1-1-8-16,-2-6-1 0,-3-2-13 16,-6-3 13-16,-9-3-19 0,-8 0 19 15,-6 0-12-15,-5 0 5 0,-5 0 33 0,0 0 72 16,-2 0 173-16,0 0-51 0,0 0-64 15,0 0-49-15,-1 0-61 0,-1-3-81 16,0 1-34-16,0 2-25 0,0 0-22 16,1 0-12-16,1 0-26 0,-1 0-76 15,-5 7-813-15,2-1-154 0,25-14-608 0</inkml:trace>
  <inkml:trace contextRef="#ctx0" brushRef="#br0" timeOffset="-203587.92">25685 3364 1345 0,'0'0'267'15,"0"0"-111"-15,0 0 91 0,0 0-11 16,0 0-54-16,0 0-63 0,0 0-25 16,0 0-39-16,0 0-7 0,0 0-6 15,-27-35-17-15,27 35-2 0,0 0 12 16,0 0 10-16,0 0 7 0,0 0 2 15,0 0-12-15,0 0-26 0,2 0-16 16,5-1-20-16,7-1 20 0,5-1 35 16,5-3-6-16,8 1-26 0,2-4-2 0,3 0-1 15,1 0-2-15,-4 1-1 0,-3 1-13 16,-3 3-7-16,-6 1 10 0,-7 0-12 16,-2 2-11-16,-3 1-9 0,-5 0 23 15,-2 0 9-15,-2 0 12 0,-1 0 1 0,0 0 23 16,0 0 28-16,0 0 26 0,0 0 19 15,0 0-13-15,0 0-26 0,0 0-32 16,0 0-25-16,0 0-35 0,0 0-36 16,0 0-12-16,-2 0-16 0,-1 4-138 15,-4 5-18-15,-7 3-169 0,0-2-200 16,0-2-892-16</inkml:trace>
  <inkml:trace contextRef="#ctx0" brushRef="#br0" timeOffset="-203003.95">26232 3409 1373 0,'0'0'137'16,"0"0"-121"-16,0 0 10 0,0 0 56 16,0 0 28-16,25-54 27 0,-25 40 57 15,-1 0 17-15,-4 2-36 0,-5 2-62 16,-3-1 16-16,-4 4-52 0,-3 1-13 16,-4 5-25-16,-7 1-37 0,-2 3 0 0,-5 6 40 15,-3 8 22-15,0-1-19 0,2 5-7 16,2 3 0-16,9 2-38 0,2-1-1 15,9 2-15-15,6-2-10 0,6 0 13 16,5-2 13-16,2-1 2 0,6-2 37 16,6-1-20-16,4-2-3 0,2-4 32 15,3-4-13-15,1-6 19 0,5-3 13 16,0-3 0-16,4-9-10 0,-2-5-12 0,2-5-13 16,-5-6-7-16,1-7 7 0,-6-5 6 15,-3-11-26-15,-3-13 10 0,-4-8-22 16,-4-6-2-16,-6 10-1 0,-3 11-7 15,0 18 10-15,0 10 31 0,-3 12 23 16,-1 5 3-16,1 1 72 0,0 2-51 16,0 0-11-16,1 4 67 0,1 5-134 15,1 0-217-15,0 10-132 0,0 8 174 16,3 8 134-16,3 8 41 0,6 12 19 0,4 12 3 16,6 9-19-16,3 1 28 0,-1-8-2 15,-4-13-23-15,-7-14 7 0,-4-8-15 16,1-3 4-16,-4 3 9 0,1 3-10 15,0 0 2-15,-4-6 6 0,-2-3-9 16,-1-4-79-16,-1-7-368 0,-4-4-368 0,-1-4-639 16</inkml:trace>
  <inkml:trace contextRef="#ctx0" brushRef="#br0" timeOffset="-202622.24">26741 2876 2067 0,'0'0'362'16,"0"0"3"-16,0 0-50 0,-1-52-12 16,-3 43-85-16,-2 2-22 0,-4 0-70 15,1 6-126-15,-5-1-10 0,-3 2-68 16,-2 8 18-16,0 4 22 0,1 4-18 0,4 3 40 15,2 3-16-15,9 3 0 0,3 1 32 16,5 3 0-16,12 1 45 0,5-1-1 16,8-1-25-16,2-3 16 0,6-3 9 15,-1-5-3-15,-2-5 6 0,-3-5-46 16,-3-2 37-16,-5-5 2 0,-3 0 1 16,-6 0 1-16,-4-5 8 0,-4 0 9 15,-1 1 16-15,-4-3 6 0,-1 1-60 0,-1-1 0 16,0 3-21-16,0-1-31 0,-1 2-22 15,0 3 0-15,1 0-37 0,0 0-77 16,-1 1-306-16,-1 7-514 0,-2-3 303 16,1-3-1152-16</inkml:trace>
  <inkml:trace contextRef="#ctx0" brushRef="#br0" timeOffset="-201287.25">29904 3251 1388 0,'0'0'323'16,"0"0"-73"-16,0 0-36 0,0 0-10 16,0 0-152-16,0 0 22 0,0 0 3 0,0 0 7 15,9-44 32-15,-8 37 3 16,2-1-42-16,-3 1 13 0,0 1 3 0,0-2-20 15,0 2-47-15,0 0-10 0,-2 0 19 16,-1-1-19-16,1 0 22 0,-4 2-35 16,-2-2 10-16,0 3-13 0,-5-2-22 15,0 2-52-15,-6-1 20 0,-3 2-13 16,-4 2 22-16,-1 1 7 0,-2 0 9 16,-2 3 29-16,2 0 1 0,-1 4 21 15,4 0 4-15,1 1-26 0,3 4-15 16,2 3-7-16,0 6 6 0,3 1-10 15,3 2 24-15,5 1-11 0,0 4 0 0,6 0-1 16,3-3 14-16,3 2 2 0,10-2-2 16,2-2 45-16,6-6 0 0,5-3 19 15,2-2-6-15,5-6-7 0,0-5 3 16,-2-2 0-16,1-1-12 0,-4-7 2 0,-4-3-6 16,-2-3 10-16,-2-4 15 0,-2-2-6 15,-2-6-31-15,0-3 2 0,-5-6-27 16,4-4 2-16,-2-7 13 0,-1-12-14 15,2-7-1-15,-5 5 12 0,-3 11 15 16,-5 15-15-16,-1 16-10 0,0 2 54 16,-3 0-35-16,-1 1 25 0,0 0-16 15,1 4 7-15,1 3-19 0,1 5 1 16,0 0-20-16,1 2-72 0,0 1-91 16,0 0-103-16,0 7 18 0,0 4 104 15,0 4 144-15,0 5 29 0,0 6 9 0,0 3-19 16,0 2-15-16,1 2 34 0,2 3 0 15,-1 1 7-15,1 0 15 0,-1 1-9 16,1-1-16-16,-2-1-6 0,0-1-1 16,0-2-24-16,1-4 15 0,2-4-19 0,-2-4 0 15,1-3 0-15,1-5 15 0,0-4-14 16,-1-1 3-16,-1-4 11 0,-1-2-2 16,-1-2 3-16,0 0 25 0,1 0 22 15,1 0-63-15,-1-7-183 0,6-16-440 16,-1 1-729-16</inkml:trace>
  <inkml:trace contextRef="#ctx0" brushRef="#br0" timeOffset="-200888.6">30452 2800 1380 0,'0'0'741'0,"0"0"-450"16,0 0-26-16,0 0-53 0,0 0-67 0,-12-48 12 15,6 44-33-15,-5 1-76 0,0 3-48 16,-7 0-70-16,-1 8-13 0,-5 6 51 16,-3 3 31-16,4 2 0 0,3 3-12 15,5 0 0-15,5 2 11 0,7-1-19 16,3 0 21-16,7 1 35 0,8-2-16 0,8 0-6 15,6-2 63-15,2-4-25 0,5-2-6 16,-1-2-20-16,-3-4 26 0,1-8 0 16,-8 0 3-16,0 0-22 15,-3-5 3-15,-3-1-10 0,-3 0 13 0,-4-1-6 16,-3 1 43-16,-5 1-2 0,-1 0 24 16,0 2 7-16,-3 0-72 0,0 0-7 15,0 0-19-15,0 2-6 0,0-1-63 16,-6 2-57-16,0 0-40 0,-6 4-20 15,0 4-192-15,-12 1-261 0,3 0-479 0</inkml:trace>
  <inkml:trace contextRef="#ctx0" brushRef="#br0" timeOffset="-199379.07">23448 12254 2111 0,'0'0'304'0,"0"0"-142"0,0 0-162 16,0 0 29-16,0 0-6 16,0 0 73-16,0 0-60 0,0 0-17 15,0 0 3-15,0 0 14 0,23 6 6 0,-23-2 12 16,-1-1 26-16,-3 2 36 0,-1-1-4 16,-2 0-13-16,0-1-17 0,2-3-5 15,1 0-8-15,-1 0-2 0,2 0-4 16,0 0 6-16,2 0-12 0,1-3-22 15,0 1-32-15,0-3-3 0,6 0-88 16,4 1-16-16,5-3 37 0,-2 2 29 16,4 3 10-16,-5-1 2 0,-4 3-18 15,-3 0-33-15,-4 4 17 0,-1 2 60 0,-6 1 6 16,-4 2 29-16,-4 1 7 0,-2 0-14 16,1-4 4-16,1-1 6 0,2-2 0 15,3-2 10-15,1-1 21 0,4 0 29 16,1 0 3-16,1 0-35 0,2-3-66 0,0-3-9 15,1 0-73-15,5-1-3 0,5 1 0 16,0-1-67-16,6-5-404 0,-4 1-655 16</inkml:trace>
  <inkml:trace contextRef="#ctx0" brushRef="#br0" timeOffset="-198106.66">24165 11985 310 0,'0'0'355'0,"0"0"-74"0,0 0 2 16,0 0-49-16,0 0-25 0,14-48-47 15,-14 38 10-15,0-1 71 0,0 1-52 16,0 1-78-16,-3 1-16 0,-1 0-36 16,1 2 13-16,-3-1 4 0,1 2-1 15,0 0 9-15,-5 1-12 0,1 2 3 16,-5 0-33-16,-4 2-28 0,-3 0-12 0,-2 4 24 16,-3 2 4-16,-6 3 10 0,1 3 9 15,-3 1-7-15,2 4 1 0,1 2-4 16,3 1 6-16,3 3-21 0,6 2-4 15,6 0-22-15,3 3 1 0,8-1 1 16,2 1-1-16,13 0 1 0,3-2 14 0,6 1 0 16,5-6-15-16,4-1 12 0,2-3 12 15,4-3-3-15,0-5-6 0,-3-1 6 16,-4-6-19-16,-5-2 19 0,-5 0 3 16,-5-6 16-16,-6-4 6 0,-2-1 4 15,-4-5-4-15,-2-3-16 0,-1-5-12 16,0-2 7-16,-4-5-24 0,-2-3 1 15,1-4 0-15,-1-3 10 0,-1-8-12 0,-2-8-2 16,1-5-13-16,-4 8 13 0,5 10-1 16,-1 15-30-16,1 7 32 0,1 1-1 15,-2-2 7-15,2-1-7 0,2 5 1 16,0 4 0-16,1 4-2 0,0 3 2 16,3 2-13-16,0 3-6 0,0 3-40 15,0 0-48-15,0 1-35 0,0 7 76 16,3 2 44-16,1 4 6 0,0 4 16 0,1 3 1 15,3 4 2-15,0 3 22 0,1 1-3 16,4 3 16-16,1 1 26 0,-1 3-5 16,1 1-21-16,1 1 3 0,-3 1 6 15,3 1-3-15,-2-1-13 0,-2-2-2 16,1 0-10-16,-3-5-16 0,4-1-1 16,-5-4 16-16,3-6-5 0,-3-2-12 0,0-5 2 15,-3-3 10-15,-2-4 2 0,-1-2-12 16,-1-3 13-16,-1-2 6 0,0 0 28 15,0 0 18-15,0 0 3 0,-2-4-43 16,-2-2-28-16,-2-3-31 0,-2-3-49 16,3-1-231-16,3-5-152 0,2-16-260 15,4 3-726-15</inkml:trace>
  <inkml:trace contextRef="#ctx0" brushRef="#br0" timeOffset="-197655.64">24598 11372 222 0,'0'0'1547'15,"0"0"-1144"-15,0 0-22 0,0 0-110 16,0 0-17-16,0 0-88 0,0 0-126 0,-73-22-39 16,48 40 27-16,-6 6 29 0,3 6-12 15,1 2-1-15,5 3 4 0,5-2-16 16,7 0-29-16,8-4 0 0,3 0 13 15,12-3 6-15,7-3 3 0,3-1-12 16,6-2 15-16,5-3-12 0,2-4 6 0,-1-3-6 16,-3 0 0-16,-1-6-3 0,-6-1-10 15,-8-1-2-15,-5-2-1 0,-4 1-12 16,-5-1 0-16,-3 1 12 0,0-1 38 16,-3 0-29-16,-6 0-9 0,0 2-25 15,-2 0 6-15,2 1-3 0,0-2-23 16,5 1-208-16,4-2-169 0,13-7-255 15,2-2-461-15</inkml:trace>
  <inkml:trace contextRef="#ctx0" brushRef="#br0" timeOffset="-197040.2">25075 11209 1098 0,'0'0'332'0,"0"0"-59"0,0 0-62 0,0 0 23 15,0 0 15-15,0 0-7 0,0 0-29 16,0 0-46-16,0 0-58 0,0 0-39 15,0 0-70-15,-20-27-16 0,20 28-32 16,5 4 48-16,5 1 90 0,3 3 5 16,4 2-6-16,8 1 35 0,3 2 9 15,6 3-16-15,4 3-41 0,2 4-26 16,4 3-12-16,-2 6-4 0,-1 4-9 16,5 12 0-16,-3 14-6 0,1 21-5 15,-6 10 36-15,-7 1-25 0,-9-1-4 16,-6-7-5-16,-2-1-16 0,-1 0 0 15,-2-4 1-15,-3-3-1 0,-3-5-2 0,-2-11 1 16,-3-6 1-16,0-8 0 0,0-9 3 16,-4-9 25-16,-1-5-12 0,-4-3-1 15,-2 4 20-15,-2 5 2 0,-3 4-15 16,3-2-10-16,-3 0-12 0,1 0-1 0,2-2-74 16,0-1-12-16,0-4-127 0,4-3-126 15,1-9-230-15,1-13-421 0,3-2-15 16</inkml:trace>
  <inkml:trace contextRef="#ctx0" brushRef="#br0" timeOffset="-196352.47">22038 12010 1255 0,'0'0'153'0,"0"0"-59"0,0 0-9 16,-56-43 6-16,42 32 10 15,3 1 29-15,0-1 48 0,4 4 4 0,1 0-27 16,-2 2-16-16,4 1-36 0,2 3-6 16,-1 1-97-16,-1 7-3 0,-3 8-39 0,-2 6 42 15,-2 10 93-15,-2 16-12 0,-7 21 12 16,-5 25 9-16,1 19 26 0,0 5-13 15,6 2 12-15,6-5-25 0,3 2 5 16,7 1 35-16,2-3 15 0,11-4-21 16,11-10-39-16,10-12-29 0,13-13 29 15,8-13-54-15,9-10-32 0,0-9-11 16,0-7-1-16,-3-9 1 0,-13-7 0 16,-11-5 4-16,-10-5-4 0,-6-2 1 15,-1 1 0-15,1-1-1 0,-4-1-1 16,-6-2-12-16,-5-2-89 0,-3-3 102 15,-1 0 18-15,-2 0 69 0,-4-2-81 16,-4-4-6-16,-1-1-99 0,-2 0-35 16,2-5-32-16,0 0-108 0,-5-10-275 15,3 2-508-15,-3-1-888 0</inkml:trace>
  <inkml:trace contextRef="#ctx0" brushRef="#br0" timeOffset="-195853.12">21089 12726 1975 0,'0'0'288'0,"0"0"-187"0,0 0 41 16,0 0-32-16,0 0-30 0,-67 0-51 16,52 17-29-16,-3 5 36 0,2 9 28 15,-4 13 48-15,3 14-35 0,0 12-6 16,6 1-7-16,9-4-7 0,4-8 4 15,12-12-13-15,3-8-7 0,1-10 17 16,-2-7-4-16,5-2-10 0,7 1 23 16,3-1-10-16,10-1 6 0,4-8 25 15,2-7 35-15,0-4 2 0,3-11-17 16,-5-5-21-16,-5-6-25 0,-7-4-6 0,-4-3-3 16,-9-5 0-16,-9-2-1 0,-3-3-9 15,-8-3-9-15,-3-9-12 0,-15-7-4 16,-16-9-18-16,-6-3 0 0,-4 7-30 15,3 14 11-15,8 20-2 0,7 8 5 16,1 6-9-16,-5 0-15 0,0 2 6 0,-3 2-9 16,8 5-38-16,4 5-201 15,1 7-228-15,6 2-859 0,4 2-750 0</inkml:trace>
  <inkml:trace contextRef="#ctx0" brushRef="#br0" timeOffset="-181452.84">23173 13582 217 0,'0'0'359'16,"0"0"-39"-16,0 0 15 0,0 0-101 16,0 0-29-16,0 0-13 0,0 0-33 15,0 0-36-15,0 0-48 0,0 0-10 16,-39-28-33-16,38 26-32 0,0 2-13 16,0 0-52-16,-2 0-32 0,0 2 23 15,0 1 44-15,-2-1 30 0,-1 2 33 16,-2-1 16-16,2 2 22 0,-3-2 0 15,1 1 7-15,2-2 9 0,-4 2 0 16,3 0-6-16,-4 0-16 0,2 1-30 0,-1 0-19 16,2 0-3-16,-1-1 0 15,-1 0-10-15,1 0 0 0,1 0 20 0,1-1-4 16,2 1 13-16,-1-2 17 0,2-1-1 16,2 0-3-16,1-1-4 0,1 2 1 15,0-2-13-15,0 0-10 0,0 0-19 16,0 0-2-16,0 0-33 0,0 0-16 0,0 0 2 15,0 0 11-15,0 0 12 0,0 0 26 16,0 0 17-16,0 2 12 0,0-2-3 16,0 0-4-16,0 1-6 0,0 0-15 15,0 0 2-15,0-1 13 0,2 2 13 16,4-2 15-16,3 0 4 0,0 0-6 16,5 0 6-16,2 0-7 0,2-2 4 15,0-1-4-15,2-1-2 0,1 1-4 16,0-2 0-16,0 1 3 0,1-1-7 0,1 0 1 15,0 0 3-15,2-1-10 0,4-1 1 16,1-1 5-16,5 0-12 0,1-4 0 16,4 0 0-16,0 0-6 0,2 0-12 15,2-3 11-15,-1 1-9 0,2-1 13 16,0 1-3-16,3 1-13 0,-2-1 1 0,0-1-1 16,1 3-1-16,-1 0-1 0,-2 2 0 15,0 0 1-15,-1 0-1 0,1 2 2 16,0-1 2-16,1 0 1 0,-1 0 22 15,1-3-6-15,-1 1 0 0,2-2 3 16,-3 1 0-16,-1-1 0 0,0 1-10 16,-2-2-9-16,0 1-1 0,-1 0-2 0,-1 0-1 15,-3-1 0-15,2 2-1 0,-2 1 0 16,-1 0 0-16,-2 3-10 0,-1-1 12 16,-5 2 0-16,-3 1 0 0,-4 1 2 15,-4-1 16-15,-4 2 1 0,-2 0 6 16,-3 2-3-16,-2-1 19 0,-1 0 1 15,3 1-8-15,-3 0-6 0,0-1-6 16,0-1-22-16,1 1 0 0,2-1-28 16,-2 1-9-16,1 1-1 0,-1-2-7 15,-1 3-2-15,0 0-6 0,-1 1-20 16,-2 2-62-16,-4 4-249 0,-24 8-315 0,0-1-512 16</inkml:trace>
  <inkml:trace contextRef="#ctx0" brushRef="#br0" timeOffset="-180733.98">22918 13805 889 0,'0'0'313'0,"0"0"-141"15,0 0-103-15,0 0-43 0,0 0 13 16,0 0-10-16,0 0 10 0,0 0-3 16,0 0-36-16,0 0 0 0,-31 4-33 15,31-4-6-15,0 2 39 0,3-1 59 16,4 0 71-16,1-1 13 0,3 0 0 15,1 0-17-15,1-4 1 0,1 0 9 0,3-1 6 16,-2-2-4-16,4 2-9 0,1-4-13 16,1 1-17-16,5-1-18 0,0-1-21 15,3 1-15-15,5-1-4 0,3-2-5 0,7-2-14 16,1-1 3-16,14-2 1 16,16-3-1-16,13-9-22 0,9 1 17 0,-2 1-5 15,-3-2 1-15,-5 5-13 0,3-1 0 16,-1 3 9-16,0-1-9 0,-5 3-1 15,-4 1 17-15,-9 0-7 0,-7 1 1 16,-13 4 6-16,-13 2 13 0,-11 2-16 16,-1 3-15-16,4-2 2 0,2-2 16 15,6-1-6-15,1-2-13 0,-2 3-4 16,0 0 2-16,-1 1 2 0,-5-1 0 16,-2 3-1-16,-6 1 1 0,-7 2 16 15,-3 1 16-15,-6 1-10 0,-1 2-19 16,-5-1 0-16,0 2 10 0,-1 0 9 15,0 0-3-15,-2 0-19 0,-6 0-24 0,-1 2-27 16,-7 2-6-16,1-2 0 0,-2 2-64 16,1 1-162-16,-1 0-125 0,-4-1-197 0,4-1-148 15</inkml:trace>
  <inkml:trace contextRef="#ctx0" brushRef="#br0" timeOffset="-180108.65">22777 13846 965 0,'0'0'150'16,"0"0"-150"-16,0 0-34 0,0 0 34 15,0 0 68-15,0 0 81 0,0 0 4 16,0 0-55-16,0 0-78 0,0 0-20 15,0 0 0-15,-36 8 61 0,36-6 27 16,1 1 16-16,4 1 20 0,1-2-17 16,0-1 6-16,6-1 46 0,5 0 48 0,3-5 6 15,8-5-46-15,8-1-42 0,6-4-42 16,5-2-12-16,16-7-14 0,17-6-6 16,18-3-13-16,7 1-6 0,-1 1-16 15,-3 5 10-15,-4 1-11 0,3-2-11 16,8 1-1-16,6-3-1 0,2 0 1 15,-1-1-1-15,-6 1 1 0,-12 3 13 0,-10 2 3 16,-18 5-19-16,-14 2 12 16,-18 7-11-16,-12 0-1 0,-7 3 3 0,1 0 16 15,-4-1-3-15,2 1 6 0,-4 2-3 16,-5 3 10-16,-2-2 12 0,-3 2 10 16,-1 0-1-16,-2 2 10 0,1 0 0 0,-1 0-7 15,0 0-15-15,0 0-19 0,0 0-19 16,1 0-2-16,-1 0-17 0,0 0 0 15,0 0-6-15,0 0-3 0,0 0-1 16,0 0-18-16,0 0-13 0,0 0-19 16,0-4-178-16,-1 1-932 0,-2-3-858 0,6 19 1877 15</inkml:trace>
  <inkml:trace contextRef="#ctx0" brushRef="#br0" timeOffset="-168640.19">14437 10297 1564 0,'0'0'221'0,"0"0"-127"0,0 0-3 15,0 0 55-15,0 0 7 0,0 0-24 16,0 0-3-16,0 0-19 0,0 0-14 0,0 0-38 15,-30-34-26-15,30 31-27 16,1-1 27-16,3 1 13 0,-3 1 19 0,0-2 25 16,0 2 23-16,-1 2 16 0,0-1-14 15,0 1-37-15,0 0-20 0,0 0-10 16,0 0-12-16,0 0-13 0,0 0-4 16,0-1-12-16,0 1-1 0,0-2 1 15,-1 0 16-15,0 0 9 0,0 1-9 16,-1-2-15-16,1-1-1 0,0-3-2 15,1 2 0-15,-1-2 2 0,1 1 16 0,0-1-18 16,0 0 12-16,0 2-10 16,0-2-1-16,0-1 0 0,0 2 17 0,1-4-19 15,5 0-2-15,1-2-14 0,4-2-9 16,2-1 25-16,4-2 1 0,5-1 1 16,3-2 0-16,4 0 14 0,1 0-16 0,5 1 12 15,1 1 10-15,1 3-22 16,0-2 0-16,1 2-3 0,1 3-16 0,2 0-3 15,-2 2 21-15,1 1 1 0,-1 2 0 16,0 0 1-16,-4 2 21 0,-5 2-20 16,-4 1-2-16,-2 1-2 0,-7 1-10 15,-2 0 9-15,-4 0-1 0,-3 0 3 16,-2 0 1-16,2 0 0 0,-4 0 0 16,-1 0 0-16,0 0 1 0,1 0 2 15,0 1-2-15,0 0-1 0,-2 0 0 16,1 0-2-16,-1-1-17 0,-2 0-26 15,1 0-72-15,-1 0-144 0,0-1-75 0,-8-6-179 16,-1 2-557-16</inkml:trace>
  <inkml:trace contextRef="#ctx0" brushRef="#br0" timeOffset="-168259.79">15051 9728 1345 0,'0'0'325'0,"0"0"-78"0,0 0-52 16,0 0 80-16,0 0-3 0,0 0-70 16,0 0-57-16,0 0-33 0,0 0-42 15,0 0-70-15,-9-12-9 0,15 12 9 0,3 0 3 16,5 0 29-16,3 1-3 0,4 1-17 16,0 2-10-16,3-1-2 0,0 2-16 15,3 2 3-15,-3 2 0 0,-1 1-13 16,0 2 7-16,-3 3 7 0,-3 1-8 15,-2 1-8-15,-6 1 24 0,-6 1-8 16,-3 1 9-16,0-1 2 0,-3 0 1 16,-4-2 16-16,-2-2 4 0,0-1 2 0,-1-1 10 15,2-1 25-15,-3-1 4 0,3-1-7 16,-1 0-19-16,1-3-13 0,1 0-2 16,0-4-5-16,2 1 1 0,1 0-14 15,2-1 2-15,1-1 8 0,-1-1-11 16,2-1 3-16,0 1 21 0,-1-1 7 15,1 0 6-15,0-1-38 0,0-9-277 16,0 1-374-16,1-3-891 0</inkml:trace>
  <inkml:trace contextRef="#ctx0" brushRef="#br0" timeOffset="-167259.33">15761 9800 1269 0,'0'0'247'0,"0"0"-81"0,0 0-32 16,0 0 2-16,0 0-16 0,0 0 3 0,0 0 16 15,0 0 36-15,0 0-20 0,0 0-13 16,0 0-17-16,6-18-22 0,3 13-23 16,-2 2-3-16,1-2-4 0,3 0 0 15,1-2 1-15,-2-2-14 0,4 1-12 16,-3-1-7-16,3-3-25 0,-2 2-4 15,-2-2-9-15,2 0 16 0,-4-3 4 16,0-2-23-16,0 0 0 0,-3-4-4 16,-2 1-8-16,-3 1-7 0,0-1 6 15,0 2-28-15,-3 1 38 0,-3 2-17 0,-1 2 20 16,-1 2 12-16,0 3-12 16,-5 1-10-16,0 3-16 0,-1 1-18 0,-2 3-10 15,-2 0-16-15,-1 5 3 16,-2 4 9-16,0 3 17 0,2 0-10 0,0 5 25 15,3-2-9-15,5 2 16 0,1 0 19 16,5 1 38-16,3 0 4 0,2-1-10 0,2 0-4 16,8-3 4-16,1 1 4 0,8-3 2 15,3 1 0-15,5-4 0 0,6 1 7 16,3-6-17-16,2 0-5 0,-1-2-7 16,-5-2 3-16,-3 0-18 0,-7 0 1 15,-8 0 0-15,-3-3-2 0,-6 0 0 16,-3-1-191-16,-2-3-29 0,0 1-79 15,-2-3-208-15,-4-6 33 0,-2 3-316 16</inkml:trace>
  <inkml:trace contextRef="#ctx0" brushRef="#br0" timeOffset="-166869.8">16009 9471 1482 0,'0'0'195'0,"0"0"-49"16,0 0 0-16,0 0 4 0,0 0-8 16,0 0 43-16,0 0 8 0,0 0 10 15,-20-47-42-15,20 45-36 0,-1 2-23 16,1-1-22-16,-1 1-10 0,1 0-3 0,0 0-17 15,0 0-15-15,0 0-12 0,0 0-5 16,0 0 1-16,0-2 4 0,0 2-22 16,0 0-1-16,0 0-35 0,0 0-16 15,5 0 45-15,4 4 6 0,1 1 44 16,6 3 16-16,2 1-9 0,2 3 0 16,4 0 2-16,2 3-6 0,4-1 19 0,1 1-6 15,3 0-22-15,-1-1-26 16,-2 0-10-16,0-2-2 0,-4-2 0 0,-4-2 0 15,-5-1-3-15,-2 0-132 0,-7-4-86 16,-3-1-115-16,-5-2-209 0,-3-7-95 16,-7-1-101-16</inkml:trace>
  <inkml:trace contextRef="#ctx0" brushRef="#br0" timeOffset="-166676.98">16243 9376 684 0,'0'0'1094'16,"0"0"-766"-16,0 0-53 0,0 0 48 15,0 0-47-15,0 0-36 0,0 0-80 16,0 0-160-16,0 0-137 0,0 0 6 16,0 0 131-16,-46 16 6 0,30 11 23 15,-4 4-7-15,-1 3-6 0,-2-1-16 16,4-1-2-16,2-2-17 0,2-2 6 16,5-3 10-16,5-3-35 0,4-3 2 0,1-2-237 15,17-6-266-15,1-5-81 0,2-6-943 16</inkml:trace>
  <inkml:trace contextRef="#ctx0" brushRef="#br0" timeOffset="-166445.08">16414 9298 2232 0,'0'0'369'15,"0"0"-144"-15,0 0-42 0,0 0 32 16,0 0-126-16,0 0-89 0,0 0-176 15,0 0 176-15,0 0 106 0,0 0-23 16,4 58-26-16,9-32-22 0,2 3-5 16,-2 2-28-16,2-1 5 0,-1 2-7 0,-3-1-3 15,-1-4-8-15,-5-1 11 0,-4-4 0 16,-1-3-3-16,-3-2-10 0,-6-4-76 16,-8-4-294-16,2-5-334 0,0-4-561 0</inkml:trace>
  <inkml:trace contextRef="#ctx0" brushRef="#br0" timeOffset="-166215.02">16356 9264 2643 0,'0'0'373'16,"0"0"-194"-16,61-36-13 0,-29 26-36 16,1 6-10-16,2 4-18 0,-1 1-36 15,-5 8-31-15,-5 5-35 0,-6 4-14 16,-6 2 1-16,-9 4 11 0,-3 0 2 15,-12 3-19-15,-9-2 4 0,-7 0 2 16,-6 0-3-16,-1-4-6 0,-5-1-3 16,3-5-1-16,3-3-21 0,7-3-26 0,7-4-57 15,6-2-77-15,11-3-75 0,10-8-105 16,9-2-384-16,3-2-856 0</inkml:trace>
  <inkml:trace contextRef="#ctx0" brushRef="#br0" timeOffset="-165533.61">16952 9201 1562 0,'0'0'221'0,"0"0"-107"0,0 0-4 16,0 0 13-16,0 0-54 0,0 0-11 15,0 0-36-15,0 0-22 0,0 0-29 16,0 0-58-16,0 0-36 0,-6-32-17 0,6 32 69 16,0 0 67-16,0 0 1 0,0 0 3 15,0 0 1-15,0 0 58 0,0 0 45 16,-1 0 116-16,1 0 91 0,-1 0 24 15,0-1-82-15,0-1-96 0,0 0-52 16,-1 1-54-16,-1-1-51 0,1 2-13 16,-3-1-6-16,2-1-2 0,1 1 21 15,-1 1 22-15,1-2 16 0,1 0 13 16,-1 0 0-16,0-2-19 0,1 0-16 16,0-1-14-16,-2 0 13 0,2 0-11 0,0 1 15 15,0 0 19-15,-1 1 28 0,0 0-12 16,-1 3-54-16,-1 0-4 0,-6 0-40 15,1 6-32-15,-6 3 37 0,0 5 39 16,2 1 26-16,-2 3 2 0,4 1-12 16,4 0 6-16,5-1 3 0,2 1-12 0,2-1 3 15,11-1-13-15,1 0 19 16,8-2-3-16,5-4 12 0,2-2 4 0,4-4-3 16,-3-5 2-16,1 0-9 0,-6-4-3 15,-5-3 0-15,-3-3 9 0,-7-2 20 16,0-3-16-16,-6-1-20 0,-1-2-15 15,-3-3-50-15,0-1 48 0,-4-2-8 16,-6 4-32-16,-4-1 11 0,-3 5-7 16,-3 3 35-16,-1 3-28 0,-4 3-13 0,0 4-3 15,-1 2 9-15,3 1 9 0,2 0 11 16,7 2-1-16,4 0 6 0,6 2-22 16,4-1-41-16,0 0 13 0,6 2 51 15,7-1 12-15,5 1 0 0,6-2-164 16,3-1-293-16,14-2-315 0,-4 0-328 15</inkml:trace>
  <inkml:trace contextRef="#ctx0" brushRef="#br0" timeOffset="-164658.81">17141 9059 1593 0,'0'0'413'0,"0"0"-34"16,0 0-46-16,0 0-118 0,0 0-58 16,23-49-16-16,-15 44-36 0,1 3-32 0,-1 1-73 15,2 1-22-15,-2 1-41 0,3 6 63 16,-3 5 0-16,0 1 31 0,0 3 1 15,-4 2-13-15,-1 2 10 0,-3 0-16 16,0 2-11-16,0-1 10 0,-3-1-8 16,0-3 8-16,0-2-11 0,-2-1 12 15,2-4 0-15,1-2-10 0,1-3 0 16,0-3 10-16,1-2 15 0,0-1 61 16,0-5 85-16,3-3-67 0,5-4-79 15,-1-4 4-15,2-3-32 0,3-2-19 16,0 0 19-16,-1 0 12 0,1 0-11 15,-3 2-1-15,3 2 19 0,-4 3-17 16,0 3 13-16,-3 3 4 0,0 4-19 0,-2 0 0 16,-1 3-2-16,-1 2-26 0,3 0-85 15,-1 2-41-15,3 4 94 0,0 2 60 16,5 5 0-16,-1 1 16 0,5 2-4 16,-1-1 4-16,3 0-15 0,-1 0 15 0,5-1 0 15,-1-2-4-15,4-1 4 0,-1-4 0 16,-1-3 9-16,-1-2 0 0,-1-2-3 15,-1-4-9-15,-3-5 6 0,-2-2-6 16,-1-4-13-16,-5-3-12 0,0 0 10 16,-6-2-49-16,-2-2 16 0,0 1 32 15,-8-2 3-15,0 1 3 0,-3 0 7 16,0 5-10-16,-1 0 0 0,2 5 32 16,-2 1-16-16,5 2-16 0,1 4-3 0,0 2-16 15,4 2-28-15,1 1-57 0,0 0-38 16,1 6 18-16,0 1 89 0,0 6 31 15,2 2 4-15,6 2 13 0,1-2 13 16,6 4-14-16,3-3-9 0,3-1 16 16,3-3-7-16,-2-2 4 0,0-4 0 0,-1-3 0 15,-6-3-16-15,-2 0-1 16,-3-6-110-16,-4-3 57 0,2-4-4 0,-4-1 14 16,-1-3 44-16,-1-2 0 0,1 1 1 15,0-2 31-15,1 4-1 0,0 1-18 16,1 0 25-16,-1 6 10 0,1 0-26 15,2 4-22-15,-2 3-35 0,0 2-31 16,3 0-24-16,-2 6-6 0,-1 1 23 16,-1 5 47-16,2 0 26 0,-4 1 23 15,0 1-21-15,0-1-1 0,-2 1 21 0,0-2-21 16,0-2 15-16,0-3 7 16,-2-3-7-16,1-1 12 0,1-1 17 0,0-2 60 15,0 0 83-15,0-6 5 0,0-2-143 16,1-2-33-16,4-4-17 0,0-3-1 15,4 2-15-15,-2-2 16 0,4 0-1 16,-3 5 5-16,2-1-4 0,-1 3 1 0,-2 2 24 16,2 3-12-16,-3 1-13 0,5 4-47 15,-3 0-54-15,3 1 41 0,0 6 35 16,1 0 13-16,0 4 12 0,3-1 0 16,-1 1 1-16,-1 0 0 0,1-1-1 15,0-1 0-15,-3-2 1 0,3-2 2 16,-2 0-3-16,-3-3-297 0,3-6-400 15,-5-4-557-15</inkml:trace>
  <inkml:trace contextRef="#ctx0" brushRef="#br0" timeOffset="-164177.39">18064 8492 1785 0,'0'0'432'0,"0"0"-151"0,0 0 77 15,0 0-41-15,0 0-301 0,0 0-16 16,0 0-185-16,0 0 185 0,0 0 90 16,0 0-20-16,61 59-13 0,-34-34-28 15,-1 5-29-15,-1-1 2 0,-3 1-2 16,-2 0-14-16,-3-1 13 0,-9-2-11 15,-3-4-8-15,-5-3-178 0,-2-3-11 16,-8-2-4-16,0-3 20 0,-1-5 53 16,-1-1 98-16,2-4 42 0,0-2 88 0,2-1 45 15,0-6-17-15,-1-1-3 0,4-3 3 16,1 0 28-16,1-3 10 0,2-1-10 16,1 1-10-16,1-1-54 0,4 0-20 15,1 3 16-15,4 0-28 0,1 1-20 0,2 1-2 16,2 1-7-16,0 2-7 15,3-1-12-15,2 2 1 0,2 0 1 16,1 4 0-16,3 0-2 0,-4 2-27 0,0 2-8 16,-2 4 32-16,-3 2-19 0,-3 1 6 15,-2 4 13-15,-5-1 0 0,2 3-13 16,-6-1 15-16,-1 1 0 0,-2-1 1 16,0-2 0-16,-4-1-2 0,-4-2-71 0,1-4-355 15,-5-5-380-15,3-1-535 0</inkml:trace>
  <inkml:trace contextRef="#ctx0" brushRef="#br0" timeOffset="-163868.25">18390 8378 2662 0,'0'0'395'16,"0"0"-296"-16,0 0 26 0,0 0 21 15,0 0-146-15,0 0-63 0,0 0-113 16,0 0-6-16,0 0 131 0,0 0 25 16,0 0-16-16,46 36-772 0,-29-26-788 0</inkml:trace>
  <inkml:trace contextRef="#ctx0" brushRef="#br0" timeOffset="-163229.64">18815 8491 2168 0,'0'0'476'16,"0"0"-177"-16,0 0-62 0,0 0 21 15,0 0-178-15,0 0-80 0,0 0-153 16,0 0 80-16,0 0 73 0,0 0 33 16,-64 33-33-16,52-17-23 0,5 1 21 15,3 0-1-15,2-1 0 0,1-3 2 16,1-1 1-16,0-3 1 0,0-1 12 15,2-5 9-15,2-3 32 0,1 0 48 16,5-6 31-16,-1-5-79 0,3-1-37 16,-1-5-17-16,2 0-19 0,-2 0 19 0,-1 0 3 15,0 0 0-15,-2 3 10 0,-3 2 12 16,1 2-22-16,-1 5-2 0,-3 1 1 16,-1 2-2-16,0 2-63 0,0 0-89 15,0 2-68-15,2 4 134 0,1 2 71 16,4 3 15-16,-1 2 22 0,3 1-6 0,0 0 4 15,6 1-1-15,-1-2 6 0,2-2 1 16,2-2 9-16,-1-2 0 0,2-3 6 16,-2-4-3-16,1 0-3 0,1-5-9 15,-4-5-26-15,1-2-67 0,-3-2-41 16,1-6-36-16,-2-1 26 0,-2-2 9 16,-1-3 45-16,-4-4 41 0,-1 0 23 15,-4-2 13-15,-1-1 0 0,-2-2 3 16,-4-1 13-16,-2 2-7 0,-4 1-2 0,3 3 9 15,-1 1 3-15,1 6-10 0,2 4 10 16,2 3 61-16,2 4-26 0,1 3-3 16,1 5-14-16,0 2-17 0,1 2-33 15,0 0-165-15,0 3-104 0,0 4 160 16,1 3 109-16,2 5 35 0,0 3 13 16,0 4-3-16,2 2-3 0,3 3 3 0,-2 0-10 15,4 2 22-15,0 2 26 0,6 1-3 16,1-1-7-16,2 1-12 0,1-2 5 15,1-1-34-15,-2-3 6 0,-2 0-35 16,1-5-3-16,-1-1-1 0,-1-3-15 16,2 0-196-16,-7-7-558 0,1-5-1144 0</inkml:trace>
  <inkml:trace contextRef="#ctx0" brushRef="#br0" timeOffset="-162515.14">19709 8603 1855 0,'0'0'340'0,"0"0"-126"0,0 0-7 0,0 0-30 16,0 0 9-16,0 0-10 16,0 0-67-16,0 0-17 0,0 0-25 0,0 0-67 15,29-31-22-15,-37 31-61 0,-1-1 0 16,-6 1 35-16,-2 0 29 0,-4 1 18 15,-2 3-1-15,-3 2 2 0,-4 1-1 16,0-1 2-16,-4 2 39 0,-1 1-24 16,-1 1-16-16,-1 3 0 0,-1-2-1 15,1 3-1-15,-1-1-14 0,0 3 13 16,-4 0 1-16,0 1 2 0,-4 1 11 0,0 3-10 16,-4-2 1-16,-1 2 11 0,-10 3-13 15,-14 4 0-15,-11 5-16 0,-6 2 0 16,4-2 16-16,4-3-3 0,5-2 0 15,-1 0-29-15,3 1 31 0,3 1-1 16,3-1 2-16,7 0 0 0,3 0-2 16,9-6 2-16,12-4-2 0,10-3 2 15,0-1 3-15,-4 4-1 0,-7 3-2 0,-3 3-1 16,-3 1 1-16,2 0 0 0,0 0 2 16,-1-1 14-16,-4 2 3 0,2 0 61 15,-5-2-38-15,2 0-17 0,0-3-2 16,3-1 5-16,2-3 10 0,3-1 26 15,6-3-4-15,1-1-12 0,2 0-7 16,6-2-22-16,-1 0-19 0,5-1 0 0,1 2-2 16,2-2-11-16,0 2-3 0,-1 3 0 15,-1-2 15-15,-1 4 0 0,0-1-1 16,-1 1 2-16,0-3 0 0,0 1 2 16,-1-3 17-16,2-1-3 0,0-1 0 15,-1-1 6-15,1-1-3 0,-2 0-6 0,1-2-10 16,1 0 9-16,-2 1-12 15,-2 0 0-15,2 1-2 0,1-1-1 0,0 2-9 16,2 0-1-16,3-1 12 0,4 0 1 16,3-4 0-16,1 0 13 0,3-1 5 15,4-2 8-15,1-1 11 0,-1 0 8 16,2 0 8-16,1 0 4 0,1 0-4 16,0 0-6-16,1 0-23 0,0 0-24 0,0 0-42 15,-1 0-14-15,1 0-10 0,-1 0-22 16,0 0 0-16,-2 3 43 0,2 1 10 15,-1-4-266-15,-2 0-711 0,2 0-1058 16,18-7 1804-16</inkml:trace>
  <inkml:trace contextRef="#ctx0" brushRef="#br0" timeOffset="-156075.39">22696 11815 1061 0,'0'0'211'0,"0"0"-80"16,0 0-27-16,0 0 29 0,0 0-22 16,0 0 12-16,0 0-32 0,0 0-20 15,0 0 1-15,0 0-7 0,-26-13-20 16,26 13-9-16,0 0 6 0,0-1 6 15,0 0 27-15,0 1-8 0,0-3-18 16,0 2-7-16,0-2 32 0,0 2 29 0,0-1 23 16,-1 1-27-16,0-1-38 0,-1 0-10 15,0 0-25-15,-2-1-10 0,2 3 0 16,1-1-13-16,-1-1 20 0,1 1-11 16,0 0-11-16,1-1 2 0,-2 0 0 0,1-1 18 15,0 0-20-15,-1 1 0 0,1-2 0 16,-1 0 0-16,-2-1 1 0,2-1 1 15,0 2-2-15,-1 0 1 0,-1 0 20 16,1-1 7-16,-2 3-26 0,0-2-2 16,2 0-1-16,-2 1 0 0,0 0-14 15,-2 0 14-15,3 0 2 0,0 0 18 16,0-1 2-16,-2-1-20 0,3 2-2 0,0-1 13 16,-2 0-13-16,0 1-13 0,-1-3-3 15,1 2-6-15,-2 2 3 0,-3-3 3 16,3 2 12-16,-4 1-31 0,1-1 33 15,-1 1-17-15,2 0 16 0,-3 0-16 16,3 1 3-16,-2 1 15 0,2 0-2 16,-1 0 3-16,3-1 1 0,-1-1 1 15,-2 2 0-15,2-2 17 0,-1 2-16 16,1-2-3-16,-2 2-2 0,3 0-17 16,-1 0-4-16,-4 0 4 0,4 0 6 0,-3 0 10 15,1 0 0-15,-1 2-19 0,-2 0 9 16,2 1-3-16,-2 1 0 0,0 2 0 15,0-2 13-15,-1 0 1 0,3 2 0 16,-1-2-11-16,1 0 10 0,1 1-10 0,2-1-3 16,-2 0 14-16,4 0-10 0,-1 0 12 15,0-1 4-15,0 1 12 0,1 0-4 16,-2 0 4-16,2 2 0 0,-3-1 1 16,2 1-14-16,0-2-1 0,-2 2 1 15,1 0 0-15,0 0 12 0,-2 1-15 16,1 0-2-16,-2 0 1 0,3 3-1 15,-3-3 2-15,2 2 2 0,-1 0 1 16,4-1 0-16,-4-1 14 0,5-1-15 16,1 2-1-16,0-1 1 0,0-1-1 15,0 2 2-15,1 0-1 0,0 1 0 0,0 1 1 16,1-1-1-16,1 1 0 0,0 2 1 16,0-1 0-16,0-2 0 0,0 1 1 15,1 0 8-15,-1 0-10 0,1 1 0 16,-3-1-1-16,2 1 10 0,0-1-11 0,0 2 0 15,0 0 0-15,0 0 0 0,1 0 2 16,0 1-2-16,-1-2-2 0,1 0 2 16,0 1 0-16,0 1 2 0,0 0 1 15,1-1-2-15,1 2 2 0,0-3 13 16,2 0-13-16,-2-1 13 0,1-2-13 16,0 0 16-16,0 1-16 0,0-2 9 15,1 1 1-15,2-2-13 0,-2 2 2 16,1-1 11-16,0-2-10 0,2 2-2 15,-1-1-1-15,-2 2 0 0,2-3 0 0,-1 3 0 16,1-1 0-16,-2-1 2 0,3 2 1 16,-2-2-2-16,0 0-1 0,0 1 2 15,4-2 14-15,-4 0-13 0,1 1 0 16,1 0 16-16,1-3-18 0,-4 1 3 16,3 0-2-16,-2 2 0 0,0-3-1 0,0 2 2 15,2-1 0-15,-2-1-2 0,0 1 3 16,2 0-1-16,-2 0 13 0,1-2-16 15,0 2 1-15,1 0 0 0,-2 0 0 16,0-1 2-16,4-1 13 0,-2 2-3 16,-1 0-1-16,3-2-8 0,-1 0 11 15,2 1-11-15,-2-2 15 0,0 3-19 16,2-2 0-16,-3 0-2 0,2 0-14 16,-1 1 14-16,-3 0-2 0,3-2-8 15,-3 1 10-15,0 0 0 0,3 1 2 16,-3-2 0-16,-1 2 4 0,1 1 8 0,2-4 1 15,-2 2-10-15,1-1 16 0,2 0-6 16,-2 0 6-16,1-1-16 16,3 0 13-16,-3 0-13 0,3 0-2 0,-1-1 3 15,0 0-3-15,2-1-1 0,-3 1 0 16,4 1 0-16,-3 0-1 0,1 0 1 0,-1-2 1 16,0 2 1-16,-2-2 1 0,2 2 10 15,-3-3-1-15,0 2 7 0,2-2-6 16,-2 1 0-16,1 0-1 0,2-2 1 15,-1 2-10-15,3-1 10 0,-1-1-11 16,2-1 0-16,-1 1 0 0,1-1-1 16,-2-1 1-16,3 3-1 0,-4-1 12 15,3-1-10-15,-5 0 13 0,2 3 3 16,-2-3-6-16,-1 0 6 0,2 3 3 16,-2-1 0-16,-1-1-6 0,3 0-14 0,-1 0 1 15,-1 0 0-15,2 0 13 0,-1 0-13 16,3-1-1-16,-2-1 1 0,0 0 16 15,2 1-3-15,-2 0-13 0,2-2 22 16,-4 1-6-16,2 0 3 0,-1 1 0 16,-1-1 3-16,-2 3 7 0,2-2-7 15,-1 0 0-15,0 0-10 0,-2 2 11 0,0-2-10 16,1 0 3-16,-1 1-17 0,-1 1 1 16,1-2 10-16,0 1-10 0,0-1 9 15,1-1 1-15,1 0-10 0,-1-1 9 16,0 0 4-16,-1-2-4 0,1 1 4 15,1-3-1-15,0 3-12 0,-2-1 9 16,0 0 4-16,0 0-4 0,2 1-9 16,-3-1 10-16,0 1-11 0,-1 1 1 15,1-1-2-15,0 1 1 0,-1-2 1 16,1 1-1-16,0-1 0 0,1 2-1 0,1-2 0 16,-2 0 2-16,0 0 1 0,0-1-3 15,1 0 0-15,-2 1 1 0,0-1 13 16,0-1-13-16,0 3 26 0,0-2-25 15,-1 0 0-15,0 1-2 0,0-1-1 16,0 2 0-16,0-1 0 0,0 2 1 16,0 0 0-16,-1 2 15 0,0-3-16 15,0 2 3-15,-1-2 0 0,1 2-3 0,-2-1 13 16,1 1-11-16,-1-2-1 0,-1 1 0 16,-1-1 1-16,2 0 14 0,1 0-16 15,-1-1-2-15,0-1 2 0,-1 3 0 16,1-1-1-16,1 0 1 0,-1 1 0 0,1 1 2 15,-1-2-1-15,0 2 1 0,-2 0 0 16,1 1 1-16,1 0-3 0,-2 0 0 16,0 0-2-16,-3 1-13 0,2-1 3 15,0 0 8-15,-3 1-8 0,1 0 11 16,-1 0-1-16,2-2-1 0,0 2 1 16,-3-1 2-16,3 0 3 0,-2-2 12 15,1 3-15-15,-2-2-1 0,2 1-2 16,-2-1-9-16,-3 1-4 0,0 0-2 15,0 3-4-15,-2-3 19 0,-1 3 0 0,1-2 0 16,1 0 0-16,1 2 3 0,-1-1 0 16,4 1 1-16,0 0 1 0,3-1 0 15,-1 3 0-15,0-4 1 0,3 3 0 0,-1-2-1 16,-3 2 1-16,4-2-3 0,-2 2-3 16,-2-1-22-16,0 2-3 0,-2 0 0 15,1 0-3-15,-4 0 12 0,0 0 1 16,0 2 16-16,1-1 0 0,-3 2 2 15,5-2 2-15,-1 0 1 0,1 1 12 16,0 1-12-16,3-1-3 0,-4-2-1 16,4 3-14-16,-2-1-1 0,2 1 4 15,-1-1-4-15,3 2 13 0,-1-2 0 16,-1 0 1-16,3 1 0 0,0-2-1 16,1 2 0-16,-2-1-10 0,1 2 11 15,-1-1-11-15,-2 2 10 0,1-1 1 16,1 2 0-16,-5-1 0 0,3 1-1 0,-2 1 2 15,-1 0 1-15,0-1 0 0,0 1-1 16,-2 1-1-16,1 1-1 0,1-1 0 16,-1-2-10-16,4 1 10 0,-3 1-13 15,4-3 13-15,0 2 0 0,-1 0-13 0,3 0 15 16,-2-2-1-16,0 3 0 0,2-1 2 16,1-1 0-16,-1 1 0 0,-3 0-2 15,2 0 0-15,1 1 1 0,-2 0 0 16,2 1 0-16,-2 1-1 0,1-2-2 15,-1 3-18-15,1 0 10 0,0 0 10 16,-3 2-1-16,3 0-10 0,0 1 11 16,-1 1 0-16,1-1-11 0,3-1 10 15,0 0-15-15,2-1 15 0,1 0 2 16,0 0 1-16,0-1 0 0,3 1 0 0,1-1 1 16,1 1 0-16,0 0 1 0,1 1-1 15,-1-1 0-15,0 0 0 0,4 0-1 16,-4 1 0-16,0 0 2 0,1 0 0 15,0-1 1-15,1 1-2 0,-3-1 1 0,3 0 1 16,-2 0 0-16,0-2 10 16,1-1-10-16,3 1 10 0,-3-2-1 15,3 1 1-15,-2-2-10 0,1 0-1 0,1-1 10 16,-2 0-11-16,3 2 2 0,-2-1-1 16,-1-2-1-16,2 1 11 0,0 0-11 15,0-2 1-15,-1 2 0 0,4-2 1 16,-3 0 9-16,2 2-9 0,1-2 0 15,1-1 13-15,2-1-2 0,-2 1-11 16,3-1 9-16,-2 1-10 0,-2-1 1 16,3 1-3-16,-3-2 0 0,-2 2-1 0,1-2-1 15,-3 1-1-15,3-2 1 0,-2 1 2 16,-1 0 0-16,3 0 3 0,1-1-1 16,-2 0 14-16,5 0-4 0,0 0-8 15,-1 0-1-15,2-1 12 0,2-3-2 16,-2 1-10-16,0-2 0 0,0 2 9 15,0-3-9-15,1 1 9 0,0-2-9 0,0-1 16 16,-1 1-7-16,3-3 1 0,0-2-11 16,1 2 13-16,0-3-11 0,-2 1 8 15,1-1-10-15,-3 0 14 0,2-1-14 16,-3 0 16-16,0-1-5 0,2-2-10 16,-3 0 25-16,-1-2-6 0,2-1-20 15,-1 1-1-15,0-1-1 0,-1 1 2 16,1 0 0-16,-4 2 13 0,0 0-12 15,-2 2-2-15,0 1-1 0,-4 2 4 16,0 3 8-16,-2 2-11 0,-1 1-1 0,0 1-2 16,-1 2-11-16,0 2-5 15,0-2-7-15,-2 2-25 0,-1-1-34 0,-3 2-242 16,-10 0-142-16,1 0-626 0,1 0-576 0</inkml:trace>
  <inkml:trace contextRef="#ctx0" brushRef="#br0" timeOffset="-154798.33">24062 14185 957 0,'0'0'574'0,"0"0"-253"15,0 0 7-15,0 0-49 0,-18-48-47 16,17 36-33-16,1 1-3 0,0-1-46 16,6-1-44-16,0 1-27 0,4-1-15 15,1 3-1-15,-1 2-6 0,-1 0-3 16,-2 3-16-16,0 4-29 0,-3 1-9 16,0 0-53-16,1 5 43 0,2 8 10 0,-3 4 98 15,0 7-7-15,-1 7 1 16,-1 3-5-16,-1 14-20 0,0 6-7 15,2 8-1-15,0-3-12 0,0-16-29 0,2-11-6 16,0-11-11-16,6 4 8 0,1-1-9 16,3 1-2-16,3-4 1 0,-2-4 1 15,2-4 2-15,-1-2 23 0,-3-4-10 16,1-1-12-16,-2-4 1 0,-4 0-4 0,-3-2-50 16,0 0-115-16,-6-1-128 0,-9-11-90 15,-1 1-953-15,-5-6-767 0</inkml:trace>
  <inkml:trace contextRef="#ctx0" brushRef="#br0" timeOffset="-154562.79">24425 14156 3183 0,'0'0'388'16,"0"0"-189"-16,0 0-79 0,0 0 37 15,0 0 53-15,0 0-39 0,0 0-85 16,0 0-24-16,0 0-16 0,0 0-46 16,0 0-69-16,-49-34-77 0,52 42 38 0,2 5 73 15,6 4 34-15,-3 3 0 0,3 2-14 16,-1-2-10-16,1-1-270 0,0-5-370 16,1-7-674-16,-6-5-584 0</inkml:trace>
  <inkml:trace contextRef="#ctx0" brushRef="#br0" timeOffset="-154314.55">24408 13813 2391 0,'0'0'387'0,"0"0"-198"0,0 0-54 16,0 0 9-16,0 0-42 0,0 0-102 15,0 0-100-15,0 0-44 0,0 0 93 16,0 0 37-16,0 0 12 0,30 24-282 16,-15-11-766-16,-4-5-653 0</inkml:trace>
  <inkml:trace contextRef="#ctx0" brushRef="#br0" timeOffset="-153946.66">24562 14333 2217 0,'0'0'410'0,"0"0"-139"0,0 0-152 0,0 0-119 15,0 0 0-15,0 0 25 0,0 0 59 16,3 58 37-16,-1-31-38 0,0 0-23 15,-1 2-15-15,4-1-16 0,-3-1-14 16,1-6-14-16,0-4 19 0,-1-5-1 16,0-4-16-16,0-3 0 0,0-1 19 15,0-2 3-15,1-2 17 0,-1 0 24 16,1-6-6-16,2-3-31 0,0-2-29 0,3-3-332 16,-2-14-166-16,-3 4-722 0</inkml:trace>
  <inkml:trace contextRef="#ctx0" brushRef="#br0" timeOffset="-152697.67">24771 14255 2386 0,'0'0'445'0,"0"0"-223"0,0 0-222 15,0 0 16-15,0 0-10 0,0 0 62 16,0 0-8-16,-10 44-28 0,3-27-9 15,3-1-7-15,1-1-16 0,-1 0 1 16,1-2-1-16,1-2 19 0,1-1-19 16,1-1-15-16,0-4-4 0,0-2 19 15,2-2 1-15,2-1 40 0,1-1 29 0,5-5-9 16,-1-5-33-16,1-2-5 0,1-4 2 16,0 1-3-16,-2-4 6 0,3 1-27 15,-4 1 36-15,-1 0-37 0,1 3 1 16,-2 1 10-16,-1 3-11 0,1 3-19 15,-2 3 7-15,1 3-17 0,-1 2-41 0,4 0-54 16,-1 5 54-16,0 1 70 0,4 4 3 16,-2 2 64-16,2-1 0 0,-3 2 13 15,5-1-23-15,-4 1-7 16,5 1-5-16,-1 0-17 0,0-1-6 0,3-1 0 16,1-3-3-16,0 1-16 0,0-5 26 15,-1-1-4-15,2-4 13 0,0-1-7 16,0-7 4-16,0-4-4 0,-3-3-6 15,-4-2-22-15,2-3 16 0,-6-3-18 16,-2 1-1-16,0-2-22 0,-4-3 7 0,-1 2-1 16,0 0 15-16,-1 0-13 15,-2 2 14-15,-3 3 4 0,2 0-1 0,0 3 22 16,0 5-23-16,-1 0 13 0,1 5-2 16,2 2 3-16,1 3 18 0,1 2-34 15,0 0-47-15,0 0-85 0,0 6-9 16,0 4 110-16,0 3 31 0,2 3 1 0,1 2 15 15,3 2 0-15,-1 1 3 0,2 0-17 16,5-1 0-16,4-3-1 0,3-2 15 16,6-1 9-16,5-6 6 0,8-4-2 15,2-4-29-15,2-6-161 0,3-6-77 16,1-5-20-16,-3-1 56 0,-4-4 51 16,-5-2 55-16,-2-3 83 0,-8 0 13 15,-3 0 29-15,-5-1 19 0,-6 1 116 16,-2 0 47-16,-5 3-38 0,-3 0-21 0,0 3-19 15,-3 3 0-15,-5 4-13 16,-1 3-26-16,-1 3-5 0,0 3-18 0,-4 5-67 16,2 0-4-16,-5 5-41 0,1 7 16 15,-2 5 12-15,1 2 12 0,3 3-12 16,2 1-15-16,2 0 15 0,2 2 11 0,6-4-11 16,2 1 11-16,0-2 0 0,3-4-10 15,5-4 11-15,1-3 1 0,-1-4 2 16,4-2 17-16,2-3 9 0,-1-4 0 15,4-6-24-15,0-1-3 0,-1-3-1 16,-1 0 13-16,-3 1 2 0,0 1-14 16,-4 3 2-16,1-1 0 0,-3 5-1 15,-2 3-2-15,-1 1-42 0,0 1-55 16,3 4 6-16,-1 4 50 0,0 2 40 16,1 3 1-16,1 3 25 0,0 1 44 0,3 0-31 15,-1-3-10-15,1 1-6 0,1-5-10 16,2 0 4-16,-1-5 13 0,2-1-4 15,-1-4 0-15,1-2 10 0,0-7 2 16,2-4-14-16,-4-5-23 0,1-3-56 16,-1-3 22-16,-4-4 2 0,0-3-9 15,0-4 22-15,-2-1 19 0,-1-1-2 0,1-1 2 16,0 1 3-16,-4 4 25 0,1 4 8 16,-1 7 1-16,0 4 19 0,-1 6 25 15,2 4-9-15,-3 3-26 0,1 3-13 16,-1 1-33-16,0 1-80 0,0 1-54 15,1 5 43-15,1 4 88 0,1 3 3 16,1 3 19-16,5 1-18 0,0 0 2 0,4 2 13 16,3-2-14-16,7-3 23 0,2-1-13 15,2-1 10-15,6-4-3 0,-4-2 3 16,0-1-22-16,-5-1 0 0,-5-1-13 16,-7 0-6-16,-2 1 4 0,-6 2-13 15,-4 1-7-15,0 1 35 0,-11 5 20 16,-1 1 36-16,-6 5 19 0,-2 0-22 15,0-1-25-15,1 0 6 0,5-2 28 16,6-4-28-16,3-2-24 0,5-1-10 0,2-1 0 16,8 0 1-16,7-1 21 15,4-1-1-15,8-3-8 0,2-3-13 0,4 0-43 16,1 0-131-16,-6-3-148 0,1-6-195 16,-10 1-568-16,-9 2-842 0</inkml:trace>
  <inkml:trace contextRef="#ctx0" brushRef="#br0" timeOffset="-152146.95">24497 15259 134 0,'0'0'1194'0,"0"0"-849"0,0 0-47 16,0 0 20-16,0 0-17 0,0 0-40 15,0 0-81-15,0 0-43 0,0 0-9 16,0 0-17-16,0 0-22 0,-29-9 0 16,29 9-16-16,0 0-26 0,0 0-25 15,3-2-19-15,6-1-1 0,7-1 35 16,7-5 36-16,8-3 2 0,11-4-3 16,19-8 2-16,25-12 10 0,27-13-3 0,20-9 40 15,8-5-22-15,2 1 13 0,-1 1-41 16,8 0 3-16,6-4-53 0,-3-2-21 15,-2 3-34-15,-16 5-37 0,-19 7 13 16,-19 5 37-16,-22 4 20 0,-22 11 2 16,-15 6 2-16,-14 7 22 0,-4 4 9 15,-1-4-6-15,1 1-4 0,0-3 1 16,-6 5 6-16,-6 1-7 0,1 5 1 16,-5 1-10-16,-2 3-13 0,0 2-2 0,-2 1-2 15,0 2-22-15,0 1-22 0,0 0-34 16,-1 0-38-16,-4 3-46 0,-4 2-113 15,-5 0-279-15,0-2-567 0,0 0-705 0</inkml:trace>
  <inkml:trace contextRef="#ctx0" brushRef="#br0" timeOffset="-150019.8">24926 11623 1330 0,'0'0'338'16,"0"0"-130"-16,0 0-29 0,0 0-7 15,0 0-114-15,10-47-26 0,1 38 39 16,-3 0 23-16,0 2 22 0,0-1 7 16,-5 3 9-16,-1 0 19 0,-1 0 12 15,-1 0-10-15,0 1-32 0,0-1-22 16,-2 0-30-16,-1 0-2 0,0 1-17 0,-2-2-9 16,2 1-12-16,-2-1-10 0,1 1-1 15,1-2 8-15,0-1-4 0,0 0-10 16,-1 0-10-16,1-2 19 0,0 1-21 15,0 0 0-15,1-2-3 0,-2 1 2 16,0 0-1-16,-2 0-17 0,2 2 18 16,-3-1 0-16,1 1-1 0,0-1 0 0,2 1-16 15,-2-2 18-15,-1 2 3 0,2-4 19 16,-1 3-22-16,-1-1-2 0,0 1-1 16,-1-1 2-16,-1-1-21 0,1 0-3 15,-3 1 22-15,2 0-1 0,-3 1-24 16,0 1 6-16,-1 0 22 0,-2 1-3 15,2 2-16-15,-4-1-3 0,1 3-3 16,-2-1 3-16,1 0 20 0,2 0 2 16,0 1 1-16,1 2 0 0,4-1-1 0,0 0 19 15,1 0-4-15,1 0-2 0,2 0-13 16,-2 1-12-16,-2-1-10 0,1 2 0 16,-3-3-6-16,-3 3-1 15,0 0 4-15,-4 0 9 0,-2 3 14 0,1-1-14 16,-1 2 14-16,0 0-11 0,3-1 12 0,1 1 0 15,3 0 0-15,2 0 0 0,2-2-2 16,4 0 0-16,-3 0-13 0,4-1 3 16,0 2 10-16,0 0-10 0,-2 0 1 15,0 2 11-15,0-2-3 0,-2 4 1 16,1 0-13-16,-4 0 14 0,2 1 0 16,-1-1 2-16,1 3 0 0,-1-3-1 15,2 2-1-15,-2-2 2 0,3 1 1 16,-2-1 2-16,2 1 12 0,0-2-14 15,2 2-2-15,1-1 1 0,1-2-16 0,-3 2 0 16,4 0 3-16,0-1 12 0,1 0-18 16,-1 2 16-16,1-1 1 0,0 2 1 15,1-1 1-15,-3 2 0 0,2 1 0 16,-1 0 3-16,0 0 0 0,-1 2 13 16,0-1-3-16,-3 2 0 0,3-1-1 15,-2 1-11-15,-2-2 12 0,3 0-10 16,2 0-2-16,1-3-1 0,1 1-2 0,1-3-1 15,0 1 0-15,0 1 1 0,2-1 2 16,1 2 3-16,1 0 13 0,1-1-16 16,-1 1 2-16,-1 1 0 0,0 0-2 15,-2 0 3-15,1 2 1 0,0 1-1 16,0 1-1-16,2-1-2 0,-1 1 0 16,1-1 0-16,1-1 3 0,1-1-2 15,2-1 1-15,0 1 0 0,3-2 11 0,-2 0-10 16,1-3-3-16,-1 3 2 15,0-3-2-15,-3 1 1 0,0-1-1 0,1 0 1 16,-2 0-1-16,-1 3-1 0,-1-3-2 16,1 3 3-16,1 2 0 0,-2-4-1 15,2 1 1-15,0 1 0 0,3-3 13 16,-1 0-10-16,0 0 19 0,4-2-3 0,-3 0 3 16,1-2-3-16,0-1 0 0,-2 0 0 15,1-1-6-15,-3 2-10 16,0-2 0-16,3 1-1 0,-4-1 1 0,0 1-3 15,1-1-1-15,2 1-1 0,-2 0 0 16,1 1 2-16,1 0-1 0,-1 1 1 16,1-3 3-16,2 0 16 0,-1 1 3 15,3-1-3-15,-1-1 6 0,1 0-3 16,-1 0-6-16,2 0-13 0,-2 0 1 16,0 0-1-16,-1-1 0 0,0 1-1 15,-3 0 0-15,-1-2-2 0,0 2-1 16,3 0 0-16,-4-1-1 0,1 1 1 0,2 0 1 15,0-1 2-15,2 0 10 0,2-1 4 16,-1-1 0-16,4 1-13 0,1 0 10 16,0-2-11-16,-1 0 1 0,2-1 10 15,-1 1-10-15,-1 0 12 0,-1 0-11 0,1 2 14 16,-5-3-15-16,2 3 1 0,-3 0 8 16,2-1-9-16,-2 0 13 0,-2-1 0 15,5 2 6-15,-3-3 6 0,3 1-5 16,-1-2 2-16,3 1-3 0,0-2-4 15,-1 0-2-15,1-1 6 0,0 1-4 16,0 0 4-16,0 0 6 0,-4 0 0 16,1 2-3-16,-2-1 3 0,-1 2-12 15,0-2 5-15,-2 2-5 0,-1-1-1 16,4 0-13-16,-3 0 1 0,1-2-1 16,2 3 1-16,-2-4 15 0,1 1-2 0,1-1-14 15,-1 2 17-15,-2-2-1 0,4 1 4 16,-3-1 6-16,-1 2-7 0,0-2 7 15,2-1-3-15,0-1-22 0,-2 0 0 16,3 2-2-16,-2-1 1 0,-1 0-1 0,4-1-1 16,-3 0 1-16,0 1 14 0,2-4 10 15,-2 1-13-15,-1 0 1 0,-2-3-1 16,2 2 0-16,-3-1-10 0,-1 0-2 16,-1 0 0-16,0-1-2 0,0-1-19 15,0 1-10-15,0 0-6 0,0 0-19 16,0 1-24-16,0-2-338 0,0-13-245 0,0 5-807 15</inkml:trace>
  <inkml:trace contextRef="#ctx0" brushRef="#br0" timeOffset="-64981.02">2983 8724 1600 0,'0'0'273'15,"0"0"-179"-15,0 0-35 0,0 0 90 16,0 0 26-16,0 0-14 0,0 0-28 16,0 0 73-16,0 0 38 0,0 0-65 0,-19-20-49 15,19 19-47-15,0 1-13 16,0-1-4-16,0 1-12 0,0 0-4 0,0 0-21 15,0 0-27-15,0 1 17 0,5 3 25 16,-1 2 91-16,1 3-18 0,1 1-51 16,4 2-38-16,-3 4-28 0,2 3 0 15,-1 1 2-15,3 1 1 0,-2 2 18 0,-1-1-20 16,3-1 41-16,-2 2-29 0,1-1 9 16,-1-4-20-16,1 1 26 0,-3-1-16 15,3-2 32-15,-4-1-41 0,-1-1 16 16,0-1 6-16,1-1 3 0,-2 0 3 15,1-3-3-15,-1-4 12 0,1 0 19 16,1-2 58-16,1-2 15 0,5 2-13 16,-3-3-55-16,1 3-33 0,-6-1 21 15,0-2-9-15,-4 0-22 0,0 0-6 16,0 0 3-16,1 0 4 0,1-2-21 16,1-1-1-16,4-4-3 0,1-2 0 15,7-4 0-15,2-3 0 0,7-3-10 0,8-4 13 16,4-6 0-16,10-2 0 15,12-10-1-15,16-11 1 0,14-10-1 0,4-6-1 16,-7 5-19-16,-9 8-16 0,-11 6-36 0,-8 8-74 16,-11 11-67-16,-12 9-5 0,-12 9 45 15,-7 4 62-15,-2 2 9 0,-1 2-42 16,-3 0-53-16,-1 3 68 0,-4 1 38 16,-1 0 35-16,-2 0 22 0,2 2 13 15,0-1 19-15,2-1 3 0,0 2 11 16,2-2 27-16,2 0 45 0,0 0 47 15,4-5-4-15,-1-1-41 0,2 2-32 16,-1-2-30-16,-3 2-23 0,1 0-15 16,-4 3-20-16,-2 1-18 0,-6 2-269 15,-5 2-967-15,-7-1-951 0</inkml:trace>
  <inkml:trace contextRef="#ctx0" brushRef="#br0" timeOffset="-43402.76">30873 12939 1848 0,'0'0'227'16,"0"0"-68"-16,0 0 55 0,0 0-21 16,0 0-51-16,0 0-36 0,0 0-32 15,0 0 13-15,28-46-30 0,-20 38-15 16,3 2 9-16,-4-2 19 0,0 1 7 15,0 2 25-15,-3 1 9 0,-2 1-19 16,0 1-20-16,-1 2-21 0,0-3-14 16,0 1-14-16,-1 2-8 0,0-2-2 15,1-1-11-15,-1 1 0 0,0 0 0 0,0 1-1 16,0 0-1-16,0 0 0 0,0 1 1 16,0-3-1-16,1 3 0 0,-1-1 2 15,0 0 27-15,0 1-1 0,0 0 10 16,0 0 5-16,0 0-1 0,0 0 2 15,0 0 3-15,0 0 0 0,0 0-7 0,0 0-19 16,0 0-21-16,0 0-19 0,0 2-31 16,0 1-18-16,-1 4 36 15,0 3 32-15,0 5 0 0,-1 3 25 0,-1 4-6 16,0 4-6-16,-1 3-10 0,-2 3 0 16,1 0 0-16,-1 2-1 0,-2 4 1 15,1-1 28-15,2 1-18 0,0 0-12 16,0 0 2-16,2 2-2 0,2-1 11 15,1 3-9-15,0-2 15 0,0-1-16 16,0 0-2-16,1 0 19 0,2-5-3 16,3-1-14-16,-2-2 0 0,1-4-1 0,-1-2 11 15,3-4-12-15,-4-2 1 16,0-1 1-16,-2-4 0 0,0 1 2 0,0-4-1 16,-1 0-2-16,0-2 1 0,0-2-1 15,0 1-1-15,0-1 1 0,0 0 2 16,0-2-1-16,0 1 1 0,0 0-3 0,0-1 3 15,0 1-2-15,0 0-1 0,0 1-1 16,0-4 0-16,0 2 1 0,0-1 1 16,1-1 0-16,0-1 1 0,-1-2 17 15,0 2-7-15,0-2 7 0,0 0 15 16,0 0 3-16,0 0-6 0,0 0-6 16,0 0 3-16,0 0-7 0,0 0 4 15,0 0 0-15,0 0 3 0,0-2-4 16,0 0-24-16,0-3-182 0,-3-10-229 15,-2 1-281-15,-4-3-1169 0</inkml:trace>
  <inkml:trace contextRef="#ctx0" brushRef="#br0" timeOffset="29299.51">6766 9230 428 0,'0'0'317'0,"0"0"-207"0,0 0 30 0,0 0-9 16,0 0-43-16,0 0 3 0,0 0 26 16,0 0 23-16,0 0-10 0,-33-19-13 15,31 14 3-15,1 2 17 0,0-3-37 16,-1 2 13-16,1 0 7 0,1 1 3 16,0 3-68-16,0-2-30 0,-1 2-25 15,1 0-20-15,0 0-31 0,0 0-24 0,0 0 7 16,0 0 7-16,0 0 6 0,0 0 23 15,0 0 32-15,2 0 87 0,3 0 26 16,1 0-22-16,2-2-30 0,4-1-16 16,3 0-16-16,3 1-13 0,2-3-14 15,2 2 0-15,3-1-1 0,1 0 0 16,3 1-1-16,1 0-13 0,4-1 11 16,2 1-11-16,0 1 13 0,5-2 1 15,1 0 25-15,4-2-7 0,2 1 3 16,3-1-2-16,0-1 12 0,4 0-3 15,7 0 0-15,7-3-26 0,8 1 10 0,2-1-11 16,-8-1-1-16,-3 2 1 0,-7 1 10 16,2 2-12-16,1-1-2 0,2-1 0 15,0 3-11-15,2-2 11 0,-2-1 0 16,2 2-2-16,0-1-8 0,-1 0 11 0,-3 2 1 16,1-4 0-16,1 3 0 0,2-1 0 15,-3 2 10-15,0-2-7 16,2 2 30-16,-1 0-4 0,0 0-10 0,4-1-16 15,-3 2 10-15,0 0 0 0,3-1-10 16,-3 2 10-16,-2-1-12 0,-1-1 1 16,-1 1 0-16,3 0-1 0,-2 3 0 15,2-3 12-15,3 1 6 0,0 0 20 16,0 0 2-16,3 0-2 0,-2-2-10 16,1 1-13-16,-1 1-4 0,0 1 4 15,-2-2-13-15,-1-1 13 0,1 2-14 0,-1 0 1 16,-1-2-1-16,1 1 0 0,3 1-1 15,0 0 0-15,4 1-1 0,1-2 0 16,-1 0 0-16,3 3 0 0,-3-2 1 16,-4 3 1-16,1-1 17 0,-4-1-6 0,-4-1 3 15,-1 1 10-15,-2 0-4 0,-3 0-9 16,-1 0 6-16,-1-1 9 0,0 0 27 16,1 0-5-16,-9 1 1 0,-7 1-16 15,-9-2-7-15,-1 2-9 0,5-2-3 16,7-2 0-16,2 2 3 0,1-3 35 15,-4 0-13-15,-2 1-7 0,-4 2 4 16,-7-1 3-16,-5 0 3 0,-4 2-9 0,-6 1-17 16,-7-2-6-16,0 3-12 0,-4 0-22 15,-1 0 0-15,-1 0 19 0,-6 0-19 16,-18 0-192-16,0-4-406 0,-5-4-1319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10-04T03:31:50.696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10694 5646 2093 0,'0'0'585'16,"0"0"-463"-16,0 0-122 0,0 0 2 15,0 0 53-15,0 0 64 0,0 0-29 16,0 0-7-16,0 0-29 0,0 0-22 16,-31-15-32-16,31 15 0 0,0 0-60 15,2 1 8-15,2 4 52 0,4 4 29 16,-2 1 29-16,3 5 6 0,1 1 18 16,1 1-12-16,-1 4-19 0,5 0-19 15,0 1 12-15,1 0-12 0,1-1-7 16,2-2-6-16,0-4-3 0,0-3-3 15,0-2 6-15,0-3 9 0,2-2 20 0,0-3 11 16,2-2 8-16,0-3 80 0,6-8 54 16,3-8-30-16,8-9-32 0,13-17-40 15,15-16-53-15,16-19-24 0,10-11-10 16,-8 3-11-16,-5 3 1 0,-9 9 0 16,-4 4-2-16,-4 3-18 0,-5 8-87 0,-11 3-143 15,-10 6-250-15,-16 15-933 0,-10 5-980 0</inkml:trace>
  <inkml:trace contextRef="#ctx0" brushRef="#br0" timeOffset="6182.91">30140 2129 1922 0,'0'0'586'16,"0"0"-450"-16,0 0-59 0,0 0 87 0,0 0 6 15,0 0-39-15,0 0-48 0,0 0 13 16,-19-46 44-16,16 38-4 0,0-1-7 16,1-1-50-16,0 0 3 0,-1 1-16 15,0-1-32-15,-2 0 27 0,1 0-27 16,0 1 0-16,-2 0 4 0,-2 3-10 15,1-1-28-15,-5 2-22 0,1 2 10 16,-5 1-20-16,-4 2-24 0,-5 0 9 16,-4 5 6-16,-1 4 22 0,-5 4 18 15,-1 3 1-15,-1 4 2 0,0 2 17 16,-1 4 6-16,0 3-5 0,-1 3-2 16,4 4 7-16,4 3 13 0,1 0-35 15,5 2 9-15,8 3 1 0,5 4-1 0,9-3 16 16,3-1 10-16,11-1 21 0,9-8-3 15,12 3 0-15,9-4 15 0,18 1 0 0,20-5-19 16,24-8 13-16,6-7-22 0,-2-13-18 16,-11-9-4-16,-17-5 1 0,-10-8 5 15,-9-4-14-15,-14 0 2 0,-13 2 13 16,-9 3 14-16,-5-3 10 0,1-5-18 16,1-6 6-16,1-13-7 0,-7-8-5 15,-8-9-7-15,-7 0-2 0,-6 12-17 16,-7 13 10-16,2 14-10 0,-6 3-2 15,-4-2-12-15,-5 0-10 0,-8 0 7 16,3 2-34-16,-3 8-15 0,-1 4-19 16,0 7-79-16,-1 2-215 0,-24 19-379 15,7 1-841-15,5-2-424 0</inkml:trace>
  <inkml:trace contextRef="#ctx0" brushRef="#br0" timeOffset="7216.15">30104 2247 2465 0,'0'0'242'0,"0"0"-149"0,0 0 36 0,0 0-10 16,0 0 21-16,0 0-15 0,0 0-7 16,0 0-23-16,0 0-95 0,-42-34-127 0,32 46 22 15,1 5 105-15,-5 4 9 16,1 4 20-16,1 3 6 0,1 0 16 0,2 1-19 16,-2-1-13-16,3-1 9 0,-1-3 1 15,3-4-10-15,-1-3 16 0,0-1 0 16,3-6-10-16,2 0-6 0,0-5-3 15,1-1-13-15,0-1 0 0,1-3 26 16,0 0 65-16,0-2 51 0,1-6 93 16,5-6-32-16,6-6-206 0,1-7-19 15,3-4 18-15,1-3-1 0,-3 0 2 16,-2 1 15-16,-1 8 20 0,-5 4-4 16,-1 7-10-16,-1 6 8 0,-2 2-29 0,-2 5-1 15,1 1-98-15,1 0-84 0,2 4-50 16,6 6 117-16,2 2 107 0,6 5 9 15,4 3 19-15,5 1 3 0,3-1 9 0,0 1-15 16,2-1-15-16,-3-1 11 0,0-4-9 16,-5 2-3-16,-3-8 19 0,-5 1-19 15,-5-3-133-15,-1-4-179 0,-7-3-285 16,-11 0-119-16,-6-4-67 0</inkml:trace>
  <inkml:trace contextRef="#ctx0" brushRef="#br0" timeOffset="7339.98">30024 2435 1725 0,'0'0'765'16,"0"0"-237"-16,0 0-97 0,0 0-209 16,0 0-203-16,65-29 6 0,-27 19-6 0,9-1-16 15,2 2 10-15,3 0-13 0,-3 2-23 16,-3 2 1-16,-2 3-183 0,-15 0-775 16,-12 2-1248-16</inkml:trace>
  <inkml:trace contextRef="#ctx0" brushRef="#br0" timeOffset="8301">29881 2815 683 0,'0'0'511'0,"0"0"-254"0,0 0-65 15,0 0 3-15,0 0-3 0,0 0-43 16,0 0-32-16,0 0 9 0,0 0-7 0,0 0-48 15,1-14-35-15,-1 14-17 0,0 0-8 16,0 0-11-16,0 0-18 0,0 0 18 16,0 0 19-16,0 0 26 0,0 0 20 15,0 0 28-15,0 0 38 0,0 0 23 16,0 0-4-16,0 0-16 0,0 0-26 0,0 0-10 16,0 0-19-16,0 0-16 0,0 0-19 15,0 0-16-15,0 0-15 0,0 0-11 16,0 0-2-16,0 0 0 0,0 0-19 15,0 0-6-15,0 0-13 0,0 0 0 16,0 0-9-16,0 0 6 0,0 0 3 16,0 0 6-16,0 0 16 0,-1 0 4 15,-1 0 12-15,-4 4 10 0,2 0 16 16,-3 0-1-16,-4 0-3 0,3 1 0 0,-2 0-20 16,1 2-2-16,-2-2 4 0,3 2-1 15,-1-2 9-15,1 1-12 0,0 0-2 16,0 1-10-16,2-1-1 0,-1 3 0 15,-2 0 1-15,2 2-3 0,-5 3 15 16,3 4 25-16,-5 2 7 0,-2 3-1 16,-4 6-15-16,-2 4-13 0,-5 4-1 15,-10 9 24-15,-12 14-11 0,-11 14 4 0,-5 5-16 16,2-4 16-16,7-6 0 0,7-9 10 16,6-2 24-16,3 0 16 0,2-3-2 15,5-4-27-15,3-8-24 0,7-8-14 16,3-9 23-16,3-1 0 0,-1 3-22 15,-3 1 10-15,0 2-13 0,2-3 18 0,3-3-17 16,1-4 18-16,0-2-16 0,6-2 13 16,0-6-14-16,3-3 1 0,3-2 9 15,1-2-9-15,2-4 13 0,0 1 31 16,0-1 55-16,0 0 19 0,0 0-10 16,0 0-16-16,0 0-21 0,0 0-22 15,0 0-19-15,0 0-14 0,0 0-4 16,0 0-13-16,0 0-2 0,0 0-2 15,0 0-62-15,0 0-31 0,0-1-44 16,0-2-55-16,0-2-111 0,6-14-446 0,1 2-759 16,2-4-385-16</inkml:trace>
  <inkml:trace contextRef="#ctx0" brushRef="#br0" timeOffset="9015.99">28751 4134 3111 0,'0'0'392'0,"0"0"-392"0,0 0-190 16,0 0 132-16,-33 46 58 0,26-17 64 16,0 4 9-16,1 4-18 0,5 4-14 15,1 0-9-15,5 1-7 0,3-2-22 16,0-3 22-16,3-6-12 0,-1-4 12 0,-1-3-2 16,-4-4-8-16,-1-3 8 15,0-3-23-15,-4-3-229 0,0-3-150 0,0-2-159 16,-10-8-51-16,1-4-143 0</inkml:trace>
  <inkml:trace contextRef="#ctx0" brushRef="#br0" timeOffset="9415.71">28672 4373 440 0,'0'0'1482'15,"0"0"-1087"-15,-2-60-62 0,7 35-43 16,7 1-9-16,6 2-143 0,5 1-84 16,5 3-32-16,6 4 7 0,3 6-16 15,-3 5-13-15,-1 3-2 0,-2 11-4 16,-7 7 5-16,-7 6 1 0,-7 5 0 15,-8 2 1-15,-3 3 2 0,-14 0 10 16,-6 0 12-16,-4-1-3 0,-4-2-9 16,-3-6 22-16,3-2 22 0,1-5 31 15,5-6 26-15,4-2-14 0,8-5-28 16,2-2-20-16,4-1-9 0,4-2 7 0,1 0 0 16,0 0-3-16,7-5 59 0,7-2-97 15,7-4-9-15,6-3-25 0,7 2-3 16,3-1 3-16,1 2 7 0,2 4-1 0,-2 0-6 15,-4 6-19-15,-1 1-46 16,-5 7-24-16,-2 6 26 0,-9 6 0 0,-2 3-3 16,-9 5-14-16,-6 2 58 0,-4 3 22 15,-12-1 25-15,-5-2 19 0,-6 0 34 16,-2-2 45-16,-3-5 38 0,-2-3 11 16,2-5 5-16,0-4-21 0,3-3-4 15,0-4 9-15,5-3-22 0,3 0-37 16,4-5-9-16,3-1-35 0,2-1-18 15,1 0-15-15,1 0-25 0,5 2-55 0,0 2-194 16,-5 2-166-16,4 1-571 0,-4 0-693 0</inkml:trace>
  <inkml:trace contextRef="#ctx0" brushRef="#br0" timeOffset="10248.93">29263 4114 1854 0,'0'0'340'0,"0"0"-194"16,0 0 54-16,0 0 36 0,-34-52-56 15,24 42-42-15,-5-1 12 0,2 0-74 16,-4 2-6-16,-2 1-22 0,0 1 3 16,-3 0-7-16,-2 1 1 0,-4 4-23 15,2 0-20-15,-9 2 0 0,1 2 11 0,-4 6-11 16,-3 3 11-16,-4 4 6 0,-3 1 3 16,-2 5 35-16,-12 6-1 0,-12 11 17 15,-7 13 12-15,-4 6-7 0,8 1 17 16,15-2-14-16,15-5-34 0,10-2 24 15,7-1-9-15,14 0-9 0,6-7-13 0,8-6 25 16,6 5-19-16,17 7 13 16,12 5-31-16,6-1-1 0,0-14 7 0,13-3 0 15,17 2-9-15,11 0-4 0,10-2 7 16,-4-7-4-16,-9-14-2 0,2-5-7 16,-3-6 13-16,-5-3-27 0,-5-9 11 15,-13-2-2-15,-12-3-10 0,-13 1-1 16,-2-1 1-16,-2-5 20 0,1-6 8 15,2-3 9-15,-4-8-4 0,-2-10-14 16,-7-12-18-16,-2-15 17 0,-6-6 9 16,-6 1-27-16,-7 4 0 0,-7 13-2 0,-5 7 1 15,-3 6 0-15,0 15 0 0,3 9-23 16,2 9 6-16,0 4-25 0,-1 2-9 16,-7 3-28-16,-1 2-125 0,-4 6-126 15,-19 20-217-15,9 1-670 0,1-1-872 0</inkml:trace>
  <inkml:trace contextRef="#ctx0" brushRef="#br0" timeOffset="10815.56">28795 5040 2095 0,'0'0'395'0,"0"0"-260"0,0 0 20 15,0 0 102-15,0 0-40 0,0 0-80 16,0 0-95-16,-66-20-39 0,33 34 38 16,-5 7 4-16,-6 7 12 0,-4 9 12 0,-11 14 10 15,-14 18 32-15,-9 16-39 16,-2 9 0-16,6 0-3 0,7-5 10 0,8-7-13 15,2 1 9-15,0-5-13 0,3-3 12 16,0-4-9-16,3-6-22 0,3-3-18 16,1-2 9-16,5-3 22 0,4-4 8 0,4-5 10 15,10-10 27-15,8-11-30 0,6-8-16 16,4-4-15-16,-2 2-7 0,4-2-8 16,-2 0-4-16,3-6-19 0,3-1 26 15,0-4-13-15,2-4 6 0,1 2 3 16,1-2 10-16,0 0 0 0,0 0-25 15,0 0-9-15,0 0-28 0,0-2-2 16,0 1-40-16,0-3-65 0,0-1-107 16,0-3-140-16,0-11-276 0,-1 0-963 15,-1 0-494-15</inkml:trace>
  <inkml:trace contextRef="#ctx0" brushRef="#br0" timeOffset="11631.16">27375 6970 463 0,'0'0'1534'0,"0"0"-1229"0,-55 0-114 16,23 8 61-16,-2 6 94 0,-2 5-36 0,-3 4-78 15,1 5-56-15,2 5 10 16,2 0-23-16,7 4-50 0,6-2-45 0,8-1-43 16,8-3-23-16,5-4-1 0,12-3 0 15,11-2 54-15,9-3 13 0,21-2 6 16,14-9-9-16,17-4-10 0,1-4-15 15,-18-8-15-15,-21-1-4 0,-18 1-18 16,-8 1-3-16,-4 0-17 0,0 2-5 16,-2-1 22-16,-9 3 18 0,-4 1 31 15,-1-1-3-15,-5-1-46 0,-8 1 0 16,-5 0-34-16,-3 1-12 0,0 2 6 0,0 0 22 16,2 1 0-16,7-1 17 0,3 0-127 15,5 0-148-15,4-12-134 0,4 1-365 16,6-4-1151-16</inkml:trace>
  <inkml:trace contextRef="#ctx0" brushRef="#br0" timeOffset="12065.85">27361 6585 1418 0,'0'0'731'0,"0"0"-485"16,-92-7-123-16,50 7-26 0,-2 10 48 16,-2 4 25-16,-5 5 10 0,2 7 18 0,-11 9-4 15,-10 17-30-15,-1 16-15 0,2 5-36 16,15 5-7-16,14-3-26 0,15-8-2 16,9 3-35-16,8 1 1 0,8-3-22 15,14-3 12-15,10-6 0 0,10-3-19 0,11-7 12 16,8-4-26-16,8-9 14 15,9-7 22-15,10-9 3 0,6-8 10 16,8-8 8-16,0-5-2 0,0-12-7 0,2-9-28 16,-5-8 1-16,-1-8 2 0,-5-4-5 15,-8-6-7-15,-9-2-11 0,-9-2 2 16,-9 1 10-16,-14-2 14 0,-5 1 1 16,-9-1-17-16,-7-1-11 0,-7 1-1 15,-8 3 1-15,-8 9 21 0,-5 6-2 16,-4 8 5-16,-3 1-23 0,-8-4 1 15,-8-4 0-15,-9-4 17 0,-5 8-19 16,0 1-13-16,-3 4-11 0,7 5 6 0,1 3-4 16,7 5-14-16,5 2-20 0,7 3-153 15,-1 4-238-15,7-1-538 0,5-1-770 0</inkml:trace>
  <inkml:trace contextRef="#ctx0" brushRef="#br0" timeOffset="13549.38">29341 4846 676 0,'0'0'717'15,"0"0"-395"-15,0 0-137 0,0 0 7 16,0 0 83-16,0 0-65 0,0 0-33 16,0 0 3-16,0 0-10 0,0 0-36 15,-17-22-44-15,17 19-36 0,0 3-13 16,0 0-3-16,0 0-12 0,0 0-14 0,0 0-12 15,0 0-20-15,0 0 5 0,0 0 12 16,-1 0 3-16,1 0 13 0,0 0 13 16,0 0-23-16,0 0-2 0,0 0-1 15,0 0-2-15,0 0-14 0,0 0 15 16,0 0 1-16,0 0 2 0,0 0 1 0,0 0 0 16,0 0-1-16,0 0-2 0,0 0-2 15,0 0-1-15,0 0 0 0,0 0 2 16,0 0 1-16,0 0 0 0,0 0 0 15,0 0 0-15,0 0 2 0,0 0-1 16,0 0 2-16,0 0 10 0,0 0-10 16,1 0 22-16,1 0 1 0,2 0-4 15,-2 0-19-15,0 0 13 0,1 0-16 16,1 3 0-16,-2-3-3 0,1 1 0 16,3 2-13-16,-1-1 14 0,0 1-14 0,1 0 3 15,5 3 2-15,-3 0 11 0,6 1 2 16,0 4 0-16,0-1 14 0,6 4 15 15,5 3 4-15,3 1 19 0,5 6-16 16,2 2 34-16,6 2-21 0,6 3-17 16,1 2 7-16,3 4-38 0,8 7 82 0,11 4-44 15,7 7-40-15,-8-6 2 0,-14-14 10 16,-16-9-11-16,-8-9-2 0,7 2-10 16,2 5 8-16,2 0 1 0,-2-2-20 15,-5-1 8-15,-6-1-18 0,-2-3 12 16,-6-2 4-16,-5-1 14 0,-3-1-18 15,-1 0 16-15,-5-2-16 0,-2 0 19 16,-1-2 1-16,1-3 30 0,-1-1-3 16,-2-2-2-16,1 1-5 0,-3-4 1 15,2 3 1-15,-1-3 9 0,0 0 5 16,0 0 10-16,0 0 6 0,0 0-6 16,-1 0-7-16,3 0-3 0,-3 0-9 0,0-1-3 15,0 1-23-15,0 0-2 0,0 0 0 16,0 0-12-16,0 0-4 0,0 0 1 15,0 0 12-15,0 0-13 0,0 0 15 16,0-2 1-16,0 2-12 0,0 0-135 0,0-5-142 16,-8-9-242-16,2 0-1000 0,20 49-302 15</inkml:trace>
  <inkml:trace contextRef="#ctx0" brushRef="#br0" timeOffset="15199.52">30769 5985 2217 0,'0'0'491'0,"0"0"-131"15,0 0-19-15,0 0 52 0,0 0-103 16,-36-46 5-16,32 41-69 0,2 3-63 16,2 2-129-16,0 0-34 0,0 7-141 15,0 6-4-15,0 8 145 0,0 10 58 0,0 13 23 16,2 14-23-16,2 7-9 0,0 1-30 15,-1-14 8-15,-1-15 7 0,0-13-3 16,-2-4-1-16,1 1-8 0,0-1-22 16,0-3-46-16,1-3-132 0,0-9-202 0,5-11-302 15,-2-7-355-15,1-4-573 0</inkml:trace>
  <inkml:trace contextRef="#ctx0" brushRef="#br0" timeOffset="15448.93">30674 5959 3022 0,'0'0'517'16,"0"0"-268"-16,0 0-249 0,54-30 7 16,-14 26-7-16,16 4 63 0,13 9 18 15,-5 6 46-15,-10 2-34 0,-13 6-49 16,-12 2-44-16,-4 9-11 0,-4 13-24 0,-17 8-21 16,-6-5 2-16,-15-4 10 0,-11-10 0 15,-6-8 41-15,-16 5 3 0,-14-2 12 16,3-6 13-16,8-11 6 0,11-9 14 15,11-5 2-15,1 0 56 0,-1 0-32 0,8-2-27 16,8-1-13-16,6 0-10 0,5-1-5 16,4-1-16-16,5 0-265 0,13-4-176 15,20-6-215-15,-2 1-759 0</inkml:trace>
  <inkml:trace contextRef="#ctx0" brushRef="#br0" timeOffset="15882.03">30761 5604 2591 0,'0'0'386'0,"0"0"-197"15,-85-13-80-15,45 13 37 0,0 0 54 16,-2 9-45-16,-2 9-61 0,-5 6 4 15,2 7 0-15,-10 15-11 0,-2 12 16 0,3 17-19 16,9 8-3-16,16-2 5 0,15-5-6 16,16-6-42-16,6-1-11 0,18-1 10 15,13-3-24-15,11-5 23 0,11-10-35 16,12-4 46-16,11-7-26 0,8-12 19 16,9-7 6-16,5-13-15 0,3-8-8 15,1-12-23-15,-5-11 0 0,-4-8-17 16,-9-8 16-16,-10-4-1 0,-10-5-1 15,-14-6 3-15,-7-3 18 0,-10-5 12 16,-8-5-5-16,-3-7-10 0,-11 0 10 0,-5-5-7 16,-12 1-16-16,-7 1 10 0,-17 3-9 15,-9 9-3-15,-12 8-12 0,0 15-6 16,-13 5-4-16,-7 9-8 0,1 7 2 16,-7 6-15-16,9 12 4 0,5 5-14 15,10 9-11-15,10 4-112 0,8 0-127 0,-10 13-268 16,8-5-899-16,0-1-773 0</inkml:trace>
  <inkml:trace contextRef="#ctx0" brushRef="#br0" timeOffset="16747.79">30679 6777 362 0,'0'0'2362'0,"0"0"-2166"16,0 0-192-16,-57-21 66 0,30 22 4 15,-5 11-16-15,-4 5-23 0,-7 9 9 16,-10 15 33-16,-15 23 15 0,-13 27 23 16,-6 18-14-16,0 12 10 0,7 5 44 15,10-7-8-15,4-3-39 0,6-2 41 16,8-12-62-16,3-7 37 0,9-11-47 0,6-10-40 15,3-11-6-15,8-15 3 0,5-13 0 16,5-14-19-16,4-4 4 0,1 0 12 16,-3-3-28-16,5-2 21 0,0-4-5 15,4-4-4-15,1-3 0 0,1 1 7 16,0-2 3-16,0 0-10 0,0 0-15 16,0 0-13-16,0 0-98 0,0 0-55 15,0-3-45-15,7-1-28 0,5-10-145 16,2-1-280-16,-2 1-1042 0</inkml:trace>
  <inkml:trace contextRef="#ctx0" brushRef="#br0" timeOffset="17247.99">28872 8756 1709 0,'0'0'1332'0,"0"0"-1108"15,0 0-103-15,0 0-48 0,0 0-73 16,0 0-9-16,0 0 9 0,0 0 92 15,0 0 101-15,0 0 52 0,49 88-41 16,-34-29-57-16,3 10-26 0,-2 0-26 16,-3-7-42-16,-3-15-22 0,-5-18-16 15,-2-9 22-15,2-5-34 0,-4-4 16 16,0-1-19-16,0-5-43 0,1-5-69 0,1-10-110 16,5-31-261-16,2-1-629 0,-1-1-1281 15</inkml:trace>
  <inkml:trace contextRef="#ctx0" brushRef="#br0" timeOffset="17381.75">28838 8747 3164 0,'0'0'496'0,"0"0"-228"0,0 0-162 0,0 0 52 16,0 0 3-16,13-47-127 0,19 30-31 16,19-5 9-16,16-2-10 0,16 2-2 15,4 6-16-15,-12 8-8 0,-19 8-14 16,-21 0-208-16,-11 12-443 0,-12 0-924 15</inkml:trace>
  <inkml:trace contextRef="#ctx0" brushRef="#br0" timeOffset="17547.09">28898 8993 3595 0,'0'0'431'0,"0"0"-418"0,0 0-13 16,64-49-26-16,-24 32 26 0,10-1 28 15,1 3-28-15,4 4-22 0,-3 4-3 0,-3 5-13 16,-5 2-157-16,-3 5-201 0,-6 15-422 16,-12-1-634-16</inkml:trace>
  <inkml:trace contextRef="#ctx0" brushRef="#br0" timeOffset="17707.98">28929 9438 1805 0,'0'0'1405'0,"0"0"-850"0,0 0-404 15,0 0-149-15,61-34 42 0,-12 12 28 16,22-7-33-16,20-5-37 0,9 3 10 16,-3 4-12-16,-12 6-1 0,-22 8-15 15,-13 4-10-15,-16 1-450 0,-14 1-929 16,-9 2-758-16</inkml:trace>
  <inkml:trace contextRef="#ctx0" brushRef="#br0" timeOffset="18130.84">29635 8511 1266 0,'0'0'1073'0,"0"0"-886"0,-47-54-67 0,22 36 41 16,-7 3 89-16,-4 6-64 0,-10 4-68 15,-15 5-42-15,-14 7 16 0,-19 12 35 16,-8 9-4-16,5 5 9 0,9 8-28 15,10 1 25-15,3 5-8 0,7 4-12 16,7-1-25-16,5 4 18 0,11 3-7 16,9 1-24-16,10 1-13 0,11 2-27 15,10 2-6-15,5 0-7 0,17 0-15 16,11 0 10-16,15-3 5 0,11-4-3 16,14-7 16-16,11-9-4 0,14-8 10 0,8-10 9 15,6-12-3-15,4-10-1 0,-3-8-17 16,-2-13-13-16,-9-9-12 0,-6-9-2 15,-9-7 0-15,-10-4-26 0,-12-4-42 16,-14-1 9-16,-11-1 24 0,-12-3 36 0,-9-3 1 16,-10-6 0-16,-4 1 13 15,-13-4 14-15,-10-6-15 0,-8-1-12 0,-12-1-9 16,-6 0-31-16,-5 10 7 0,-1 14-10 16,6 16 19-16,9 15-16 0,10 11-13 15,0 5 26-15,2 1-50 0,-6 3-170 16,-4 2-259-16,10 2-688 0,8-3-1305 0</inkml:trace>
  <inkml:trace contextRef="#ctx0" brushRef="#br0" timeOffset="18880.89">30950 6965 1816 0,'0'0'243'16,"0"0"-68"-16,0 0 113 0,-28-53 9 0,22 43-28 15,0 0-77-15,2 4-30 0,1 0 6 16,0 4-25-16,2-1-39 0,0 3-26 16,0-1-75-16,1 1-3 0,0 1-100 15,5 4-64-15,6 5 104 0,9 6 60 16,10 5 10-16,8 5 28 0,19 14 3 0,17 15 13 16,21 20 59-16,5 14-19 0,-3 5 8 15,-7 3 32-15,-9-2 34 0,-1 4-72 16,-2 6-65-16,-7-5 15 0,-3-5-30 15,-13-14-16-15,-5-16 0 0,-15-19-1 16,-7-16-12-16,-10-13 10 0,-6-5-18 16,2 0 2-16,-3-2 19 0,-1 2 12 15,-5-7 7-15,1-1 3 0,-5-2-7 16,0-1 3-16,-1 0 4 0,0-1-16 16,0 0-6-16,0 1-86 0,0 2-97 15,-1-1-177-15,-5 5-11 0,0 1-132 16,-10 8-173-16,2-3-385 0</inkml:trace>
  <inkml:trace contextRef="#ctx0" brushRef="#br0" timeOffset="19166.12">32038 8715 3499 0,'0'0'665'0,"0"0"-516"0,0 0-149 0,0 0-227 16,0 0 72-16,0 0 120 0,0 0 35 16,-1 70 142-16,2-38-10 0,1 3-32 15,1 2-51-15,-1 1-12 0,1-1 1 16,-1-3-14-16,2-1-2 0,-2-8-22 15,-1-6-19-15,-1-7-9 0,1-5-47 16,0-7-115-16,0-6-55 0,3-29-182 0,0 1-1090 16,1-3-422-16</inkml:trace>
  <inkml:trace contextRef="#ctx0" brushRef="#br0" timeOffset="19324.45">31903 8577 2455 0,'0'0'1155'16,"0"0"-817"-16,0 0-168 0,-3-49 29 15,9 37-53-15,11-3-35 0,3 0-62 0,10-3-27 16,5 1-21-16,7 1-1 0,5 3-10 16,0 2-21-16,-3 5-6 0,-4 4 0 15,-5 2-140-15,-7 4-346 0,-9 1-906 16,-8 0-936-16</inkml:trace>
  <inkml:trace contextRef="#ctx0" brushRef="#br0" timeOffset="19486.09">32030 8693 3655 0,'0'0'625'0,"0"0"-427"0,0 0-127 15,0 0 59-15,0 0 67 0,0 0-66 0,0 0-128 16,0 0-3-16,81-44-36 0,-43 33 5 16,4 2-9-16,5 0-264 0,13-4-288 15,-12 3-1008-15,-8-1-796 0</inkml:trace>
  <inkml:trace contextRef="#ctx0" brushRef="#br0" timeOffset="20213.66">32766 8368 760 0,'0'0'2075'0,"0"0"-1870"0,0 0-157 0,0 0-6 16,-10-53 47-16,3 38-15 0,-2-2 15 16,-2 2-35-16,-3-3 38 0,-3 1 38 15,-1-1-76-15,-2 0-39 0,-1-1 6 16,0 1-19-16,-3 1 0 0,0 3-1 15,-2 0 1-15,-4 2 1 0,0 2 12 16,-5 0-15-16,-3 5 0 0,-4 1 11 0,-1 4-9 16,-5 1 14-16,-3 9 6 0,-11 7 6 15,-11 9 4-15,-5 11 2 0,-3 9 10 16,16-3 38-16,3 6 44 0,12 3-17 16,3 5-16-16,-3 9 0 0,12-1 21 15,8 1-24-15,4 1-7 0,11 0-46 16,7-1 21-16,8-3-24 0,11-4 21 15,11-6-22-15,6-1-30 0,8-3 13 16,7-6-16-16,-2-5 27 0,-1-9 1 16,12 0-7-16,9-4-2 0,7-3-18 0,13-5-1 15,-4-12-28-15,-6-8-6 0,8-9-2 16,4-10-7-16,3-9-18 0,-4-5 2 16,-8-3 57-16,-4 0 2 0,-10 2 14 15,-12 2 4-15,-11 6 7 0,-10 4 5 16,2-2 19-16,5-13 3 0,1-3 19 0,1-4 11 15,-8-1 40-15,-7-1 14 16,-1-12-69-16,-11-3-36 0,-8 3-13 0,-6 15-17 16,-7 12-1-16,-7 8 0 0,-6-6-34 15,-9-5 19-15,-10-3-33 0,-17-1-43 16,-21-3-269-16,-25 3-200 0,14 9-698 16,14 7-1222-16</inkml:trace>
  <inkml:trace contextRef="#ctx0" brushRef="#br0" timeOffset="31011.34">6992 16615 653 0,'0'0'815'15,"0"0"-630"-15,0 0-48 0,0 0-98 16,0 0-13-16,0 0 16 0,0 0-16 15,0 0 13-15,0 0 0 0,-55-16-4 16,45 16-9-16,4 0-13 0,0 0 0 16,-1-1 13-16,1-2 20 0,2 3 22 0,1 0 6 15,0-1 17-15,-1 1 15 0,1-1-18 16,-1 0-17-16,1 1-17 0,-2 0-21 16,-1 0-8-16,1 0-12 0,0 0 3 15,-3 0 7-15,0 0-4 0,1 0 0 16,-1 0 1-16,2 0-4 0,-1 1 6 15,0-1 14-15,2 0 15 0,1 0 16 0,0 0 4 16,-2 0 5-16,1 0-9 0,1 0-16 16,1 0-3-16,-1 0-10 0,0 0 4 15,1 0-23-15,0 0-3 0,1 0 6 16,0 0-6-16,1 0-4 0,0 0 4 16,1 0 3-16,-2 0-6 0,2 0-13 0,0 0-13 15,0 0-9-15,0 0 3 0,0-1 0 16,0 1 16-16,0 0-10 0,0 0 12 15,0 0 0-15,0 0-1 0,0 0-11 16,2 0 11-16,2 0 2 0,2 0 3 16,4 0 0-16,2 0 10 0,3 0-11 15,4 0 11-15,2 0-11 0,5-1 17 0,4 0-6 16,1 1-1-16,3-2-9 0,3 1 10 16,-1 0-10-16,0-2-2 0,0 1-1 15,1 0 1-15,1 1 34 0,-2-1 10 16,-3 2-23-16,2-1 22 0,-1 1 3 15,-1 0 7-15,1 0-1 0,1 0-12 16,-2 0-13-16,2 1-9 0,1 2 3 16,1 1-3-16,1-1-17 0,0-3 17 15,2 2 0-15,1-2-6 0,1 0 3 16,-1 0-13-16,-2 0 16 0,-1 0-17 0,-2 0 0 16,-3 0 10-16,-3 0-10 0,0 0 1 15,-3 0 10-15,-1 0-10 0,-2 0-1 16,4 1 14-16,0 2-14 0,2-1 16 15,1-1-17-15,3-1 2 0,2 0-2 0,-2 0 1 16,2-1 1-16,-1-2 9 16,-1-2-10-16,-1 2 0 0,-1-2 1 0,-4 1-1 15,-3 0-1-15,-3 3-1 0,-4 1-1 16,-1 0 1-16,-3 0 0 0,-3 0 1 16,1 0 2-16,-3 0 12 0,2 0-2 15,-3 0-1-15,2 0-9 0,-2 0 13 16,1 0-4-16,-2 0-9 0,-2 0 1 15,1 0 8-15,-2 0-10 0,-2 0 1 16,-2 0 13-16,1 0-1 0,-1 0 10 16,0 0-6-16,0 0-1 0,0 0-5 15,0 0-1-15,0 0 0 0,0 0 1 0,0 0-10 16,0 0 9-16,0 0-11 0,0 0 2 16,0 0 13-16,0 0-14 0,0 0 0 15,0 0 9-15,0 0-11 0,-13-7-313 16,1 0-698-16,-8-1-1978 0</inkml:trace>
  <inkml:trace contextRef="#ctx0" brushRef="#br0" timeOffset="52179.01">6833 16656 232 0,'0'0'130'0,"0"0"20"15,0 0 13-15,0 0-13 0,0 0 23 16,0 0-23-16,0 0-69 0,0 0-6 16,0 0-13-16,0 0 0 0,-9-35-23 15,9 35-39-15,0 0 0 0,0 0-20 16,0 0 20-16,0-1 23 0,0 1 6 0,0 0-3 16,0 0-3-16,0 0 6 0,0 0 4 15,-1 0-1-15,1 0-2 0,0 0-30 16,0 0-19-16,0-1-17 0,2 1 36 15,4 0 24-15,0 0-1 0,1 0-22 16,4 0 28-16,-1 0-12 0,5 0 12 16,2 0-3-16,3 0 6 0,3 2 7 15,2 1 20-15,6 0-17 0,3 0 16 16,4 1-22-16,5 0 3 0,8-2-3 0,13-2 12 16,19-6-48-16,18-7 20 0,11-7 2 15,-3-3 0-15,-5-1-21 0,-7 3 11 16,-1-1-12-16,-3 5 2 0,-1 2 14 0,-7 1 17 15,-4 6-23-15,-8 2-10 0,-7 4-12 16,-16 2 9-16,-12 0-16 0,-13 2-4 16,-3 1 10-16,-2 2 0 0,1-2 10 15,-2 2-13-15,-5 0-3 0,-6-3 19 16,0 1 17-16,-5-1 18 0,-1-2 14 16,-1 0 16-16,0 0 16 0,0 0-10 15,1 0-3-15,0 0-14 0,2 0-5 16,-2-2-17-16,0-1-13 0,0 3-6 15,-1-1-10-15,-1 0 17 0,0 1-1 16,0 0-16-16,0 0 20 0,0-1-10 0,0 0-13 16,-7-4-265-16,-3 1-363 0,-4-4-1285 15</inkml:trace>
  <inkml:trace contextRef="#ctx0" brushRef="#br0" timeOffset="110347.65">20495 1443 1588 0,'0'0'254'0,"0"0"-27"16,-30-47 74-16,23 34-65 0,0 1 35 16,-2 0-41-16,3 4 29 0,1 1-43 15,-1 2-48-15,3 0-5 0,1 2-47 16,0 2-33-16,0 1-83 0,-2 1-136 0,-4 7-84 16,-2 12 101-16,-7 5 119 0,-7 15 57 15,-8 16-38-15,-4 14 3 0,-2 5-21 16,3-9 18-16,8-14 0 0,9-20 12 15,4-10-19-15,3-2-12 0,0 1 0 16,-1 3 1-16,2-1-1 0,1 0 0 16,4-4-13-16,2-2-8 0,1-4 20 15,2-1-10-15,0-4-8 0,1-4-285 16,6-4-159-16,5-7 118 0,12-23-101 16,-2-1-536-16</inkml:trace>
  <inkml:trace contextRef="#ctx0" brushRef="#br0" timeOffset="110529.93">20352 1298 798 0,'0'0'1162'0,"0"0"-948"0,0 0-214 15,0 0-163-15,0 0 163 0,0 0 263 0,16 73-91 16,-9-35 15-16,6 13-71 16,1 12-36-16,7 12-15 0,3-2-20 0,-2-17-10 15,-5-16-32-15,-4-18 0 0,1-1 35 16,-1 2-37-16,4 2 27 0,0 1-9 15,0-2-19-15,-7-2-64 0,-4-5-484 16,-6-5-694-16</inkml:trace>
  <inkml:trace contextRef="#ctx0" brushRef="#br0" timeOffset="110698.02">20215 1794 3123 0,'0'0'468'0,"0"0"-335"0,0 0-133 16,0 0-3-16,0 0-63 0,0 0 66 0,0 0 15 16,88-36-15-16,-49 31-32 0,8 0 0 15,0 1-3-15,21-1-6 0,-11 1-540 16,-7 0-1158-16</inkml:trace>
  <inkml:trace contextRef="#ctx0" brushRef="#br0" timeOffset="111581.21">21062 1692 241 0,'0'0'1031'0,"0"0"-764"0,0 0-156 0,0 0-43 16,0 0 10-16,0 0 3 0,0 0-3 16,0 0 16-16,0 0 30 0,0 0 25 0,-15 1 3 15,15-1-4-15,-1 0-13 0,1 0-3 16,-1 0-3-16,1 0-8 0,0 0-22 16,0 0-16-16,-1 0-13 0,1 0-3 15,0 0-22-15,0 0-10 0,0 0-10 16,0 0-6-16,0 0-3 0,0 0-13 15,0 0-3-15,0 0-14 0,0 0-14 16,0 0-10-16,0 0-7 0,1 0-6 16,7 0-12-16,7 0 63 0,9-1 9 15,13-3 58-15,20-4 0 0,25-3-23 16,24-6-15-16,12 4-10 0,-3 1-17 0,-10 3 0 16,-14 4 1-16,1 0-3 0,-5-1-13 15,-4 2 11-15,-4 4-10 0,-8-4-7 16,-6 4 19-16,-14-1-13 0,-13-1 4 15,-11 2 5-15,-6 0-5 0,0-1 8 16,-2 1 1-16,-3-1 1 0,-4 0 18 0,-8 1 19 16,-2 0 19-16,-2 0 16 0,0 0 12 15,0 0 22-15,0 0 27 0,0 0-20 16,0-1-33-16,0 0-28 0,0 1-19 16,0-1-34-16,0 0 0 0,0 1-22 15,0-3 19-15,0 3-9 0,0 0 11 16,0-2 0-16,0 2 0 0,0-2-1 15,-2 2 2-15,1-2-1 0,-1 0-27 16,-1 1-10-16,-3-1 4 0,2 1-10 16,-1-1-9-16,0 2-10 0,-2 0 3 15,2 0-85-15,-2 0-92 0,3 0-173 0,-2 0-175 16,3 0-383-16,1-4-484 0,61 16 1294 0</inkml:trace>
  <inkml:trace contextRef="#ctx0" brushRef="#br0" timeOffset="111916">22226 1421 696 0,'0'0'814'0,"0"0"-378"0,0 0-119 15,0 0-26-15,0 0-81 0,0 0-85 16,0 0-109-16,0 0-16 0,0 0-41 15,0 0 41-15,0 0 45 0,27 10 0 16,-6 1-17-16,3 0-24 0,-1 1-3 16,0 3-1-16,-1 0-2 0,-3 3-11 0,-1 1-3 15,-5 1 15-15,0 2 1 0,-7 2 12 16,-3 1 30-16,-3 1 0 0,-1 1 32 16,-6-1 2-16,-3-3-25 0,-3-2 4 15,-1-3 8-15,1-1 17 0,-1-2-7 16,1-2-16-16,3-1-16 0,0-3-11 15,3-4-30-15,3 3-26 0,1-3 10 0,3-1-3 16,0-1-193-16,11-3-384 0,2-5-564 16</inkml:trace>
  <inkml:trace contextRef="#ctx0" brushRef="#br0" timeOffset="112236.34">22839 1321 3017 0,'0'0'434'0,"0"0"-282"16,0 0-32-16,0 0-120 0,0 0-75 15,0 0-20-15,0 0-12 0,0 0-2 16,0 0 109-16,0 0 137 0,0 0-20 16,-18 67-53-16,18-41-36 0,5 4-27 15,0-1 0-15,0 2-1 0,1-3 4 0,3-1-4 16,-3-2 1-16,-3-1 24 0,1-4-22 16,1-1-3-16,-4-3-193 0,-1-5-321 15,-1-4-477-15,-4-5-338 0</inkml:trace>
  <inkml:trace contextRef="#ctx0" brushRef="#br0" timeOffset="112662.78">22799 1309 1745 0,'0'0'312'0,"0"0"-212"16,0 0-28-16,76-54 90 0,-47 46 31 15,3 1-31-15,-3 5-37 0,0 2-57 16,-2 0-17-16,-3 7-19 0,-3 4-16 15,-5 2 16-15,-3 4-9 0,-7 3-11 0,-6 1 8 16,-1 1 8-16,-11 2 11 0,-3-2-4 16,-6 2 9-16,-4 0-5 0,-2-3 12 15,0 0-13-15,-1-2 3 0,4-4-9 16,3-2 6-16,8-5 0 0,2-2 6 16,5-2 7-16,3-2 6 0,1-2 25 15,2 0 38-15,0 0 27 0,0-2 7 16,7-4-79-16,5-3-75 0,6 0-100 15,9-4 38-15,4 1 27 0,7 0-6 16,3 0 12-16,1 6 7 0,3 0-6 0,1 5-3 16,-2 1 3-16,-5 4-23 0,-4 5 29 15,-3 6-9-15,-8 2 2 0,-5 1 7 16,-7 5-6-16,-7 2 28 0,-5 2 3 16,-11 1 19-16,-8 1 16 0,-7-3 9 15,-5 1-6-15,-7-3 6 0,-4-2 4 16,-6-3-26-16,-1-2 3 0,-11-2-6 0,-14 2-1 15,-10-5-21-15,0 0-73 0,3-10-236 16,22-2-645-16,16 0-1091 0</inkml:trace>
  <inkml:trace contextRef="#ctx0" brushRef="#br0" timeOffset="114745.87">23827 1714 1018 0,'0'0'271'0,"0"0"-102"0,0 0-36 15,0 0 23-15,0 0-9 0,0 0 25 16,-57-20 41-16,53 17-12 0,1 0-30 0,-1 0-3 16,2 3-24-16,1-2-57 0,0 0-10 15,0 2 15-15,1 0 7 0,-2 0 3 16,2 0-3-16,0 0-17 0,0 0-22 16,-1 0-31-16,1 0-29 0,0 0-24 0,0 0-20 15,0 0-7-15,0 0-9 0,0 0-3 16,0 0-4-16,0 0 3 0,0 0 10 15,0 0 16-15,4 0 38 0,4 0 25 16,1-2 45-16,8 0 16 0,4-1-3 16,7-2-13-16,8-4-20 0,18-4-12 15,21-6 0-15,26-3-16 0,14-3-9 16,1 4-10-16,-9 2-3 0,-17 6-1 16,-3 3-11-16,-13 1-11 0,-8 2 8 15,-20 3-4-15,-16 2 15 0,-11 0-24 16,-7 2 9-16,-4 0-3 0,1 0 9 15,-4 0 13-15,-3 0 2 0,-2 0 49 16,0 0 38-16,0 0-1 0,0 0 9 0,0-2 19 16,-1-1-14-16,0 3-101 0,-1-1 33 15,1-1-12-15,0 1-22 0,0 0-2 16,1 1-17-16,0 0-18 0,0-1-7 16,0-1-58-16,0-1-96 0,0 0-45 0,-1-1-53 15,-5-3-134-15,0 3-171 0,-10-5-32 16,2 4-633-16</inkml:trace>
  <inkml:trace contextRef="#ctx0" brushRef="#br0" timeOffset="114980.12">24686 1344 1519 0,'0'0'477'15,"0"0"-146"-15,0 0-47 0,0 0-55 16,0 0-139-16,0 0-90 0,0 0-116 15,0 0 116-15,0 0 66 0,0 0 30 16,81 15-45-16,-50-1-47 0,-3 1-4 16,-5 2-4-16,-5 5 1 0,-9 2-31 15,-4 5 33-15,-8 3 2 0,-11 4 49 0,-7 4 11 16,-5-1-61-16,-1 2-16 0,-5 0-366 16,4-9-330-16,8-13-1142 0</inkml:trace>
  <inkml:trace contextRef="#ctx0" brushRef="#br0" timeOffset="115599.94">25669 1269 1456 0,'0'0'292'0,"0"0"-87"15,0 0 12-15,0 0 29 0,-13-46-26 16,6 36-20-16,0 1 15 0,-3 1-7 0,-1 4-75 15,-4 0-43-15,-4 4-90 0,-2 1-32 16,-4 7 0-16,-1 5 16 0,-4 5 16 16,1 6 13-16,1 2 9 0,2 4 0 15,4 1-20-15,7 3-2 0,5-1-2 16,8 3-1-16,4-1 3 0,13-1 14 0,9 0 24 16,10-4 10-16,9-3 18 15,17-2-3-15,12-6-3 0,11-7-16 0,-8-7-3 16,-21-5-3-16,-19-2-6 0,-13-3-1 15,4-3-28-15,1-1 25 0,-1 0 1 16,-4-1-1-16,-6 3 0 0,-3-2 7 16,-7 3 25-16,-3 2 30 0,-1 0 47 15,-2-1-44-15,0 1-81 0,-2-1-12 16,-3 0-49-16,-4 3-35 0,-3 0-53 16,-13 2-246-16,2 0-651 0,-1 2-726 0</inkml:trace>
  <inkml:trace contextRef="#ctx0" brushRef="#br0" timeOffset="117878.88">23431 1079 1302 0,'0'0'306'0,"0"0"-102"0,0 0-38 16,0 0-49-16,0 0 19 0,0 0 6 15,0 0-32-15,0 0-10 0,0 0 0 16,0 0-65-16,-19-23-35 0,20 19-26 15,5-2 26-15,1 0 41 0,-2-2-6 16,4 3 13-16,-2-4-6 0,4 1 19 16,-3-1 16-16,2 0-25 0,0-2 21 0,-2-1-12 15,3 0-7-15,-1-1-19 0,2-1-12 16,3-1-20-16,-2-2-3 0,4 0 16 16,0 1-3-16,3-3-10 0,1 1 0 15,2-1 16-15,4 0-6 0,0 2-13 16,2-1-12-16,4 0 11 0,2 1 1 15,0 0 0-15,5 0-15 0,0 2 15 0,1 1 16 16,5-1 10-16,-2 3-14 16,2-2 7-16,-2 1 1 0,2 1 5 0,0 1-6 15,-2-2 3-15,0 2 7 0,-2 0-16 16,0 0 2-16,1 0-14 0,3 0 2 16,-1 1 0-16,1-2 25 0,2 2-25 15,3 0 20-15,-2 1-22 0,3 1 1 16,-2 0 17-16,1 0-18 0,-3 1 0 0,2 0 18 15,-2 2-3-15,-3 0-13 0,0-1 0 16,-1 2 0-16,-2-1 22 0,1 1 1 16,-1-1-1-16,1 1-22 0,-1 2-3 15,-2-3-2-15,2 4-11 0,-2 0 11 16,-1 1 0-16,2-2 0 0,-2 2 2 16,1 0 1-16,1-1 2 0,-1 1 0 15,-1 0-3-15,0-1 1 0,-1 1-1 0,-3 0 0 16,1 0 1-16,-2 0-1 0,-1 0-2 15,1 0-8-15,-1 1 9 0,1 0 1 16,1 2-2-16,-1 0 0 0,0 0 1 16,1 0-12-16,0 2 10 0,0-1-10 0,0 2 12 15,-1-1-1-15,0 2-11 0,-1 0 12 16,1 0-2-16,0 1 0 0,-1-1 2 16,2 2 1-16,1-1-1 0,-2-1-1 15,2 3-5-15,0-2 7 0,-1 1 3 16,0 1 0-16,2-1 6 0,1 3-9 15,0-2-3-15,0 2-29 0,1 1 30 16,-1 0-14-16,-2 2 1 0,0 1-1 16,2 0 0-16,-3 0 16 0,-1 2-3 15,0 0 2-15,1 0-2 0,-2 1-29 16,2 0 2-16,0 0 30 0,2 1 1 0,-2 2 2 16,2-3-3-16,1 4 0 0,3-2 0 15,-1 3 1-15,0-1-2 0,-1 2-13 16,-3-4 14-16,-4 1-1 0,-2-4 1 15,-4-1-1-15,-6-5-17 0,-4-2 18 0,-5-2 2 16,-1-3 1-16,-6-1 0 16,-2-3 10-16,-2 0 56 0,0-1 74 0,0 0 24 15,0 0 88-15,0 0-16 0,0 0-59 16,0-2-35-16,-2-1-32 0,0 0-113 16,-3-1-14-16,2 1 13 0,-1-2-30 15,1 1-9-15,0 1-6 0,1 1-145 16,-6-3-157-16,-2 0-686 0,2 0-1220 0</inkml:trace>
  <inkml:trace contextRef="#ctx0" brushRef="#br0" timeOffset="118428.35">27720 1314 339 0,'0'0'1721'16,"0"0"-1316"-16,0 0-198 0,0 0-30 16,0 0-30-16,0 0-28 0,0 0-39 15,0 0-71-15,0 0-9 0,0 0-163 16,-6-35-49-16,10 46 212 0,4 5 13 16,1 4 77-16,-2 3 29 0,2 4-17 15,-2 2-6-15,3 0-58 0,-3-3 7 16,0-1-23-16,3-1-3 0,-3-5-18 0,2 1 1 15,-1-4 20-15,0-1-20 16,0-3 17-16,-3-2-19 0,-4-3-220 0,-5-7-374 16,-7 0-625-16</inkml:trace>
  <inkml:trace contextRef="#ctx0" brushRef="#br0" timeOffset="118695.9">27676 1310 1691 0,'0'0'1107'0,"0"0"-1062"0,0 0-32 16,65-38-13-16,-30 33 64 0,3 2 42 16,5 3 16-16,-2 7-26 0,-1 6-16 15,-4 4-33-15,-6 7 7 0,-4 2-35 16,-10 5 1-16,-7 1-20 0,-9 5 1 16,-8 1 2-16,-13 4 19 0,-8-3 7 15,-8-1-26-15,-4-2 25 0,-1-7 1 0,0-6-26 16,3-7 22-16,2-3 13 0,10-5 38 15,3-4 9-15,5-1 41 0,6-2-19 16,5-1-13-16,4 0-13 0,0 0-15 16,3 0-23-16,1 0-21 0,1-1-22 0,9-4-68 15,17-7-368-15,2-1-301 0,0 0-996 16</inkml:trace>
  <inkml:trace contextRef="#ctx0" brushRef="#br0" timeOffset="119695.81">28044 1115 793 0,'0'0'121'0,"0"0"13"0,0 0-17 15,0 0-23-15,0 0 63 0,0 0 64 16,0 0-65-16,-55-50-26 0,47 45 45 0,2 0-58 16,-2 0-33-16,2 1-32 0,3 2-7 15,-1 0-16-15,2 2-9 0,0-1-17 16,1 1 39-16,-1-1-26 0,1 1-16 0,1 0-20 16,-1 0 1-16,0 0-3 0,-3 0-4 15,1 0-16-15,-3 0-13 0,-3 1 41 16,1 0 14-16,-3-1 12 0,3 2 21 15,1-2 12-15,-3 0-19 0,4 0-23 16,-1 0 10-16,1 0 10 0,1 0 3 16,-4 0-1-16,1 0-25 0,0 0-12 15,-5 0-5-15,-2 0 4 0,-2 2 12 16,1-1 1-16,-4 1 3 0,-1 2 16 16,0-1-17-16,-1 1-1 0,-2 1 1 15,1 3 14-15,0-1 14 0,-2 3 2 0,-1 2-3 16,-3 5 6-16,0-1 11 0,-1 5 11 15,2 3-31-15,-2 1 19 0,4 2-3 16,3 2 26-16,2 2-11 0,2 0 7 16,5-1-6-16,6-1 6 0,2 0-32 15,5 0 3-15,1 0 23 0,3 2-20 0,6 0 16 16,4 0-29-16,4-1 1 0,2 0 15 16,3-2-28-16,3 0 12 0,0-1 4 15,2-5-1-15,2-1 4 0,-2-3-29 16,4-1 13-16,-1 0 13 0,4-1-1 15,-3-1 0-15,4-1-5 0,0-2-5 16,1-2-5-16,-1 0-10 0,2-2 22 16,1-2 1-16,0-1 5 0,-1-3-12 15,-3-2 12-15,1 0 4 0,-1-4-13 16,-4-3 19-16,1-1 15 0,-4-5 20 0,4-1-14 16,-2-5-21-16,2-4 0 0,-2-2-7 15,1-4 18-15,3-13-21 0,6-13-30 16,-1-11 1-16,-2-4 1 0,-9 14 25 15,-12 14-10-15,-9 15-15 0,-3 2 16 16,-3-6-19-16,0-2 0 0,-7-5-13 0,-9 5-2 16,-6 4-35-16,-7 0-15 0,-8 5-207 15,-5 2-140-15,-32-10-361 0,11 8-647 16</inkml:trace>
  <inkml:trace contextRef="#ctx0" brushRef="#br0" timeOffset="120245.53">27503 1039 1451 0,'0'0'335'16,"0"0"-114"-16,0 0-221 0,0 0-52 15,0 0-110-15,0 0 16 0,0 0 146 16,0 0 48-16,0 0 121 0,0 0-6 16,4 49-43-16,6-35-13 0,5 1 6 0,0-1 26 15,3 0-49-15,0-2-12 0,-3-1 2 16,3-2-12-16,-1 0 35 0,-3-3 12 16,-3-1-16-16,2-1 10 0,-5-2-26 15,1 0-7-15,-3-1 7 0,-2-1 6 0,3 0 47 16,-2-3 150-16,2-4-32 0,3-4-127 15,0-2-74-15,3-5-37 0,-1-2-4 16,2-5-12-16,2-2 0 0,-1-2 0 16,-2-4 0-16,2 1-14 0,-1 0 13 15,-3 2 2-15,0 5 18 0,-4 4-9 16,-1 3-10-16,0 2-27 0,-3 6-1 16,-1 2-3-16,-1 2 9 0,-1 5-31 0,-1 1-90 15,-19 3-452-15,0 4-973 0,-3-2-404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10-04T03:34:00.425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1640 12193 1247 0,'0'0'212'0,"0"0"-95"0,0 0-6 16,0 0 22-16,-56-20 20 0,47 17 80 16,1-1 7-16,-3 0 11 0,4 2-48 15,-1-1-17-15,2-1-32 0,1 1-5 0,2 1-15 16,-1 1-58-16,2 0-7 0,2 1-24 15,-1-3-45-15,1 3-40 0,-1 0-39 16,1 0-39-16,0 0-38 0,0 0-16 16,2 5-11-16,6 7 145 0,1 3 38 0,3 3 61 15,-1 4-26-15,3-2-34 16,0-1 15-16,-3-3-16 0,1-3-2 0,-2 0 2 16,2-4 28-16,-5-1 17 0,3 1-29 15,-3-2 0-15,-1 1 0 0,0-2 9 16,-2-1-12-16,-2-2-11 0,0 0 1 15,-1-1 10-15,0-2-12 0,-1 0 0 16,0 0 15-16,0 2 13 0,1-2-4 16,1 0-21-16,7-3-2 0,2-11 30 15,10-8 66-15,16-24 4 0,17-24-20 16,16-28-44-16,12-7-21 0,2 3-17 16,0 14-13-16,-7 12-15 0,-5 1-38 0,-22 19-547 15,-17 6-2100-15</inkml:trace>
  <inkml:trace contextRef="#ctx0" brushRef="#br0" timeOffset="11221.71">13623 7464 437 0,'-120'-6'0'0</inkml:trace>
  <inkml:trace contextRef="#ctx0" brushRef="#br0" timeOffset="11322.96">12697 7267 382 0,'-60'-18'88'0,"21"7"-33"15,10 5 141-15,3-2-40 0,-3 2-65 16,2-1-91-16,-2 3-65 0,8 1 33 0,5 3-37 16,-1 6-61-16,3 1-291 15</inkml:trace>
  <inkml:trace contextRef="#ctx0" brushRef="#br0" timeOffset="17743.96">31605 3856 9 0,'0'0'182'0,"0"0"-2"0,0 0-11 0,0 0 4 15,0 0-30-15,0 0-19 0,0 0-10 16,63-13-29-16,-57 12-43 0,1 1 4 16,1-3-7-16,-2 2 16 0,0 0 7 15,-1-1 10-15,2 1 12 0,-3 1 1 16,-1 0 22-16,1 0 26 0,2-2 7 15,-1 0 12-15,2-1-25 0,2 3-21 16,-1-2-31-16,4 1-37 0,-3 0-21 16,2 0-17-16,-1 0-4 0,-3 0-9 0,0 1 1 15,-4-2-8-15,-1 2 4 0,-1 0 16 16,-1 0 84-16,0 0 26 0,0 0 2 16,0 0-15-16,0 0-11 0,0 0-5 15,0 0-20-15,0 0-26 0,-1 0-13 16,-1 0-22-16,-1 0 0 0,0 0-1 0,-2 0 0 15,0 0 0-15,-1 0 1 16,0 2 1-16,-4-2 12 0,2 1 3 0,-5 1 0 16,0-2 9-16,1 0-9 0,-2 0 0 15,3 0 0-15,-1 0-13 0,1 0 0 16,4 0 12-16,0 1-15 0,0 0-16 16,2-1 0-16,1 2 14 0,-1-2-10 15,-3 2 8-15,2 0 4 0,0-2 0 16,-3 1 4-16,2 1 11 0,-1-2 1 0,-1 1 13 15,1-1-10-15,-4 2-3 0,3-2-3 16,-2 0-11-16,1 0 1 0,0 0-3 16,1 0 0-16,-2 0-13 0,3 2-6 15,-3 0 0-15,0 0 7 0,-1 1-1 16,1 0 12-16,-4 0 1 0,0 0 2 16,-2 0 1-16,-2-1 10 0,-1 1-1 15,-2 1 1-15,-2-1-13 0,-4 0 3 0,-2-1 10 16,-2 3-12-16,-2-2 1 0,-1 1-1 15,3-2 0-15,0 4-2 0,4-2 1 16,1-1-1-16,4 1-1 0,4 0-1 16,0-1-10-16,5 0 12 0,-2-1 1 15,1 1 3-15,2-1 16 0,-2-1-6 16,-1 0 3-16,0 1-16 0,2 0 0 0,-2 0-2 16,-1 0 0-16,-1 0-11 0,-2 0 11 15,0 0-1-15,-3 2 1 0,-1-1-10 16,-5 1 12-16,1-1 1 0,-3 1-1 15,1-1 0-15,-2 0 1 0,2-2-1 16,-2 3 0-16,3-2 0 0,-2 1 2 16,3-1 0-16,-1 0 1 0,-1 1 9 15,2-2-9-15,-3-1-2 0,2 1 2 16,-2 1-3-16,1-2 0 0,-2 0 0 0,2 3 1 16,-2-3-1-16,2 1-1 0,-1-1 1 15,1 1 0-15,-2-1 0 0,3 0 1 16,-3 0 0-16,2 0 0 0,-1 0 2 15,-2 2-2-15,3-2-1 0,-4 1 0 16,3 0 0-16,-2 2-2 0,1 0 0 0,-1-1 0 16,0 0 0-16,3 1 2 0,-2-1 0 15,3 0 1-15,-2 1-1 0,3 0 2 16,0-2 10-16,-3 0-8 0,3 1-2 16,-3 1 0-16,1-1 11 0,-2 1-11 15,-1 0 0-15,0 1 0 0,-3 0-2 16,0-1 1-16,1 0-1 0,-3 2 1 15,2-1 12-15,1-1-12 0,3 2 12 16,1-3-12-16,3 0 2 0,0 0 13 16,2-2-4-16,1 2-9 0,2-2-1 0,-4 0 1 15,2 0 10-15,-1 0-10 0,-4 0 9 16,2 0-8-16,-6 0-2 0,1 0-2 16,-3 0 0-16,-3 3-2 0,-2 0-2 15,0 0 2-15,-2 1 1 0,0 0 1 16,2-3 1-16,-1 2 1 0,4-2 17 0,1 0-15 15,1 1 11-15,2-2 8 16,2 1-20-16,-1-1 9 0,4 0 1 0,-3 0-13 16,3 0 1-16,-3 0-1 0,1 2-13 15,-1-1 1-15,2 2 11 0,-3 0 1 16,4-1 2-16,-3 1-1 0,3 1-1 16,-1-1-1-16,0 2 1 0,-1-1 0 15,-1 2-2-15,-1 0 2 0,-3-1-3 16,2 2-1-16,-1-1 3 0,1 1 1 15,5-2 1-15,1 0 1 0,5-1 1 16,4 0 9-16,5-2-9 0,2-2 13 0,6 0 0 16,2 2 3-16,0-2 0 0,4 0-1 15,0 0-18-15,0 0-22 0,0 0-48 16,8 0-101-16,2-3-103 0,16-4-208 16,-3 0-240-16,-1-1-664 0</inkml:trace>
  <inkml:trace contextRef="#ctx0" brushRef="#br0" timeOffset="18497.91">28169 3921 1586 0,'0'0'244'0,"0"0"-186"0,0 0-32 0,0 0 26 16,4-43 0-16,-2 36 45 15,1 2 65-15,-1-1 55 0,-1 5 6 0,-1 0-43 16,0 1-68-16,0-2-105 0,0 2-7 15,0 0-61-15,0 0-7 0,0 0 7 16,-3 2 22-16,-3 0 23 0,-4 4 16 16,-4-1 1-16,1 4 16 0,-5 0-16 15,-2 6 21-15,-4-3-7 0,-4 5-14 16,0 0 0-16,-5 3 3 0,0 1 15 16,-5 4-6-16,-4 0-12 0,-2 1 18 15,-3 3-19-15,2 0 3 0,1 0 10 0,3-2-13 16,5-3 13-16,6-4 9 0,4-3 39 15,5-6-19-15,7 0 0 0,0-3 12 16,1-2-19-16,2 1-16 0,-2-1-6 16,4 2-11-16,-4-4-2 0,5 2 0 0,-1-2 13 15,4-1-10-15,-1-1 10 0,1 0 6 16,3-1 0-16,1 0-3 0,1-1 4 16,0 0 2-16,0 0 0 0,0 0 10 15,0 0 9-15,0 1 4 0,0-1-1 16,0 1-21-16,0-1-23 0,1 0-13 15,5 0-13-15,3 0 11 0,7 0 15 16,6 0 31-16,8 0-15 0,7 1 3 0,7 1-17 16,5-1 1-16,11 3-3 0,7 1-1 15,10 4-1-15,-10 0-17 0,-14 0 19 16,-16-2-3-16,-9-2-10 0,2 4-5 16,4-1 17-16,2 2-11 0,-5-3 12 15,-1 0 1-15,-6-3 1 0,-3-1 11 16,-7-3-1-16,-2 1 14 0,-3 0-11 15,-4-1 8-15,-2 0 8 0,-1 0 1 16,-1 0 3-16,0 0 0 0,-1 0-1 0,0 0 10 16,0 0 10-16,1 0 6 0,1-2-37 15,-1-2-23-15,0 0-32 0,1-2-6 16,-2 1-2-16,0 0 2 0,0-2-44 16,-6 0-216-16,0 0-150 0,-8-6-239 15,3 1-390-15</inkml:trace>
  <inkml:trace contextRef="#ctx0" brushRef="#br0" timeOffset="18932.59">28056 3938 1747 0,'0'0'267'0,"0"0"-177"15,0 0 76-15,0 0-21 0,0 0-9 16,0 0 38-16,0 0 13 0,0 0-20 15,0 0-59-15,0 0-108 0,0 0-35 16,-12-32-99-16,12 35-49 0,1 4 130 0,5 3 53 16,0 3 35-16,-1 3 7 0,4 1-13 15,-2 2-3-15,-2-1 3 0,2 3-4 16,-2-2 20-16,-1 0 7 0,-2 5-1 16,0-2 3-16,-1 1-28 0,-1-2 9 15,1 3 13-15,-1-2 6 0,1 0-19 0,1-1 10 16,-1-4-26-16,2-2 13 0,-1-2-17 15,-1-2 14-15,1-1-10 0,0 0-6 16,0-1-1-16,-1-2-12 0,1-1 4 16,0-2-2-16,-1-1 1 0,0-1 0 15,0 0 0-15,-1-1 10 0,1 1-11 16,-1-2 14-16,2 0 6 0,-2 0 10 16,0 0 9-16,0 0-3 0,0 0-1 15,0 0-2-15,0 0-10 0,0 0-6 16,0 0-17-16,1 0-2 0,-1 0-11 15,0 0-8-15,0 0-13 0,0 1-24 0,0 2-156 16,-6 1-235-16,-9-1-310 0,0 0-517 16,50-17 233-16</inkml:trace>
  <inkml:trace contextRef="#ctx0" brushRef="#br0" timeOffset="29475.55">25965 1352 1540 0,'0'0'215'0,"0"0"-69"15,0 0 55-15,0 0 29 0,0 0-20 16,0 0-26-16,0 0-97 0,0 0-87 16,0 0-187-16,0 0-133 0,-24-15 320 15,24 31 110-15,3 4-29 0,0 9 10 16,2 0-27-16,2 3-15 0,0 3-11 16,0 2-9-16,1 1 7 0,-2 2 14 15,-2-2-49-15,2-1 24 0,-2-3 13 0,-1-5-9 16,0-3-29-16,-1-6 26 0,0-3-10 15,1-1-14-15,-1-5 14 0,1 0 3 16,-2-4-17-16,0-2 24 0,1 0 0 16,-1-1-23-16,0-2 13 0,1-1 6 15,-2-1-22-15,1-1-67 0,-1-14-151 0,0 3-402 16,-1-6-1142-16</inkml:trace>
  <inkml:trace contextRef="#ctx0" brushRef="#br0" timeOffset="29809.91">25886 1323 1715 0,'0'0'227'0,"0"0"33"16,14-48-56-16,4 30-78 0,7 0-46 16,6 2 24-16,6 3 37 0,5 1-89 15,4 6-36-15,-3 3-16 0,-2 6-23 16,-6 6 7-16,-3 6 13 0,-10 7-16 15,-4 4 3-15,-10 6-10 0,-7 3 26 0,-2 3 6 16,-11-1 17-16,-6 3 19 16,-4-3-23-16,-3-2-17 0,-4-3 14 0,1-5 0 15,-3-5 23-15,1-2 2 0,-1-4 39 16,1-4 19-16,1-3 20 0,3-5-5 16,4-2 0-16,3-2 32 0,3 0-45 0,5-3-13 15,0-2 6-15,6 2-5 0,2 1-24 16,2-1-43-16,1 2-22 0,0 0-43 15,4-1-90-15,9-1-122 0,7-3-11 16,27-4-229-16,-3 0-492 0,-2-2-727 0</inkml:trace>
  <inkml:trace contextRef="#ctx0" brushRef="#br0" timeOffset="30400.67">26696 1138 1823 0,'0'0'351'0,"0"0"-138"0,0 0 55 0,0 0-78 15,0 0-23-15,0 0-29 0,0 0-138 16,0 0-183-16,0 0-148 0,0 0 183 0,0 0 148 16,-12 29 71-16,20 1-26 15,1 5 32-15,1 4 13 0,-3 4-16 0,0 8-29 16,1-5-6-16,-2-1 19 16,-4-3 9-16,0-5-12 0,0 3-30 0,2-5 13 15,-2-1-34-15,0-5 28 0,1-6-4 16,1-5 4-16,0-1-19 0,2-4 9 15,-2-3 20-15,1-1 21 0,1-2-24 16,3-2 5-16,-2 0-3 0,3-1 0 16,1-1 7-16,3-1 6 0,4-2 3 15,2 0 6-15,5-2-16 0,2-4-19 16,4 0-3-16,-2-3-25 0,2 1-14 0,-3-2-11 16,-1 2-4-16,-1-3-106 0,-5 1-109 15,-3-11-216-15,-7 4-314 0,-3 0-714 0</inkml:trace>
  <inkml:trace contextRef="#ctx0" brushRef="#br0" timeOffset="30559.85">26652 1163 2594 0,'0'0'361'0,"0"0"-191"0,0 0-151 16,0 0-19-16,0 0-4 0,-16-46-66 15,25 40-33-15,7 2-19 0,6-1 10 16,9 4 38-16,4 1 19 0,18 1-7 16,-8 2-974-16</inkml:trace>
  <inkml:trace contextRef="#ctx0" brushRef="#br0" timeOffset="30902.62">27274 1231 1835 0,'0'0'580'0,"0"0"-379"15,0 0-15-15,0 0 30 0,0 0-15 16,0 0-38-16,0 0-109 0,0 0-54 0,0 0-95 16,0 0 18-16,0 0 77 0,30-10 38 15,-6 24-3-15,4 3 51 0,5 2-41 16,1 4-13-16,-2-1-10 0,3 1-3 16,-3 1-18-16,-3-2 1 0,-4-1 26 15,0 0-24-15,-2-2-2 0,-5-2-2 0,-3-3-204 16,-1-4-192-16,-9-8-262 0,-2-2-555 15</inkml:trace>
  <inkml:trace contextRef="#ctx0" brushRef="#br0" timeOffset="31138.62">27594 1099 1820 0,'0'0'541'15,"0"0"-276"-15,0 0 38 0,0 0-72 16,0 0-231-16,0 0-39 0,0 0-176 15,0 0 135-15,0 0 80 0,-59 41 113 16,37-11-11-16,-3 6-60 0,-9 10-26 16,5-2-14-16,-1-1 14 0,4-3 10 15,6-9-17-15,1 2-9 0,5-8 0 16,5-4-1-16,2-1-1 0,1-6-30 0,3-2 29 16,2-1-10-16,1-5 10 0,4-1-145 15,10-4-151-15,17-9-141 0,-3-7-648 16</inkml:trace>
  <inkml:trace contextRef="#ctx0" brushRef="#br0" timeOffset="31494.86">27999 1414 1876 0,'0'0'341'0,"0"0"-102"0,0 0 71 16,0 0-133-16,0 0-20 0,0 0 44 16,0 0 3-16,0 0-11 0,0 0-67 15,0 0-110-15,-13-26-16 0,12 26-63 16,1 0-44-16,0 0-17 0,0 6 54 15,0 2 70-15,0 4 67 0,0 5-4 16,0 0-12-16,1 3-7 0,0-1 3 0,1 0-18 16,0-2-17-16,0 0-10 0,0-2-2 15,0-1 0-15,1-4 0 0,2-1 0 16,2-1 16-16,0-6-16 0,1 1-113 16,9-6-239-16,-3-5-454 0,-4-3-1113 0</inkml:trace>
  <inkml:trace contextRef="#ctx0" brushRef="#br0" timeOffset="31646.94">27897 1230 2538 0,'0'0'614'0,"0"0"-381"0,0 0-46 16,0 0 3-16,0 0-140 0,0 0-50 15,0 0-176-15,0 0-110 0,0 0 98 0,0 0-426 16,0 0-955-16</inkml:trace>
  <inkml:trace contextRef="#ctx0" brushRef="#br0" timeOffset="32259.57">28275 1001 1816 0,'0'0'625'16,"0"0"-386"-16,0 0-97 0,0 0-116 15,0 0-7-15,0 0-3 0,51-46 35 16,-32 36-3-16,1 3 4 0,1-2-17 16,1 3-19-16,-1 0-15 0,-3 2 0 15,-2 0 2-15,-7 1-3 0,-2 2-22 16,-5 1-7-16,-1 0 29 0,-1 0 19 16,0 0 33-16,0 0-20 0,0 0-32 15,0 0 0-15,0 0-39 0,-2 4-12 0,-1 1 51 16,-3 4 32-16,1 0 0 0,0 2-19 15,-3 1-13-15,5 0-2 0,0-1-18 16,2 0 8-16,0 1 12 0,1 2 0 16,0 1 0-16,1-1 0 0,2 4 3 15,5 4-1-15,0 0 30 0,1 6-6 0,3 1 2 16,0 2 1-16,-1 5-10 0,3 3 7 16,-4 0-23-16,1-1 19 0,-1 0-6 15,-2-3-15-15,-2-6 12 0,-3-4-12 16,-1-3 0-16,-2-2 0 0,0-5 20 15,-2-3-21-15,-3-2 0 0,-1-3 23 16,-3-2 24-16,-1-2 1 0,-2-1-10 16,1-1 4-16,-3 0-17 0,1-1 3 15,1 0-9-15,1 0 0 0,4 0 10 16,2 0-7-16,0 0-22 0,4 0-1 0,1 0-43 16,0 0-17-16,0 0-15 0,2 1-67 15,15-3-343-15,1-4-199 0,1-3-1453 0</inkml:trace>
  <inkml:trace contextRef="#ctx0" brushRef="#br0" timeOffset="32791.8">28999 1233 1565 0,'0'0'371'0,"0"0"-112"15,0 0-68-15,0 0-23 0,0 0-51 16,0 0-47-16,0 0-5 0,0 0 12 0,0 0 0 15,0 0-6-15,-11-2-20 0,11 1-6 16,0 1 6-16,0 0 0 0,0-1 6 16,1 0 10-16,9-1 6 0,10-3-6 15,15-3 35-15,21-2-7 0,26-4-42 16,22-3-50-16,8 0 1 0,-3 1 7 0,-10 3-10 16,-15 2 0-16,-2 1-1 0,-3-3 0 15,-6 3-11-15,-3 1 10 0,-3 0 0 16,-4 1-15-16,-4 2-3 0,-13 0 17 15,-8 4-24-15,-9-2 9 0,-5 2 15 16,2-2 1-16,-1 2-1 0,2-1 2 16,-10 1 2-16,-3 0 24 0,-4 0-1 15,-5 2 0-15,-3-1 13 0,-2 1 12 16,0-1 20-16,0 1-8 0,0 0-15 16,0-1-47-16,0 0-9 0,-2-1-148 15,-1 0-83-15,-3-2-78 0,1 0-63 0,-1 0-92 16,-4-1-59-16,3-1-27 0,-5 0-135 15,1-4 165-15</inkml:trace>
  <inkml:trace contextRef="#ctx0" brushRef="#br0" timeOffset="33009.68">30316 920 43 0,'0'0'447'0,"0"0"45"0,0 0-49 15,-56-55-82-15,48 45-4 0,2 1-55 0,1 3-28 16,3 2-11-16,2 3 3 0,0 1-148 16,0 0-118-16,0 0-89 0,0 0-58 15,6 1-49-15,3 3 158 0,3 2 38 16,1 4 77-16,6 2-10 0,1 2 16 15,0 2 10-15,-1 2 6 0,1 0 3 16,-3 0-19-16,-1-1 5 0,-3-2-12 16,2-1 19-16,-4 1-35 0,-2-1-22 15,-3-1-38-15,-1 0 0 0,-5 2 3 16,0-1 22-16,-8 2 13 0,-2 1-4 0,-6-1-18 16,-5 1-10-16,-4 2-6 0,-3-2-334 15,-9 0-277-15,8-7-691 0</inkml:trace>
  <inkml:trace contextRef="#ctx0" brushRef="#br0" timeOffset="33626.74">30616 839 668 0,'0'0'392'0,"0"0"-50"16,0 0-24-16,0 0-19 0,0 0 25 0,0 0-30 15,0 0-4-15,0 0-40 0,0 0-33 16,0 0-27-16,0 0-54 0,-9-41-48 16,9 40-53-16,0 1-35 0,1 0-79 0,11 2-66 15,4 5 129-15,10 6 16 0,11 2 86 16,8 6 40-16,15 10-48 0,15 9-62 15,13 1 40-15,4-3 17 0,-9-5-44 16,-13-9-4-16,-18-7-10 0,-16-4-14 16,-9-5 12-16,-6-3-11 0,-1 0 0 15,-1 0-2-15,-1 1-2 0,-9-4-177 16,-5 0-86-16,-4-2-161 0,-4-1 39 16,-18-12-298-16,0 2-708 0</inkml:trace>
  <inkml:trace contextRef="#ctx0" brushRef="#br0" timeOffset="33910.1">31168 698 1896 0,'0'0'327'0,"0"0"23"0,0 0-60 16,0 0-82-16,0 0-61 0,0 0-3 0,0 0 8 16,0 0-19-16,0 0-133 0,0 0-133 15,0 0-160-15,-25-15 76 0,11 34 217 16,-3 9 6-16,-6 15 10 0,-8 18 71 15,-5 10-4-15,0 1-61 0,7-13 1 16,8-19 2-16,8-17 4 0,2-3 50 16,2-2-53-16,-1 2-7 0,2-1-18 15,3-6 12-15,1-4-10 0,0-1 29 16,3-5-13-16,0-1-6 0,1-1-12 0,0 0 2 16,0-1 22-16,0 0-6 0,0 0 0 15,0 0-19-15,3 2-24 0,9-2-40 16,19 0-229-16,-1-5-774 0,3-3-1052 0</inkml:trace>
  <inkml:trace contextRef="#ctx0" brushRef="#br0" timeOffset="34225.81">31774 1102 2652 0,'0'0'424'0,"0"0"-260"16,0 0-37-16,0 0-108 0,0 0-19 16,0 0-57-16,0 0 22 0,0 0-23 15,0 0-76-15,0 0 134 0,1 15 0 16,-3 3 99-16,1 4-29 0,-1 1-22 15,0 0-25-15,2 0 15 0,0-5-22 16,0 1 0-16,5-4-14 0,0-2 23 16,0-1-3-16,3-1-3 0,0-2 20 0,0-2 14 15,2-1-53-15,-2-3-82 0,3-9-390 16,-6-3-299-16,-2-6-1150 0</inkml:trace>
  <inkml:trace contextRef="#ctx0" brushRef="#br0" timeOffset="34401.53">31672 812 3562 0,'0'0'353'0,"0"0"-151"0,0 0-78 16,0 0-124-16,0 0-28 0,0 0 28 16,0 0 0-16,0 0 0 0,0 0-71 15,0 0-84-15,0 0-30 0,-16-7 49 16,19 16 124-16,3 1-248 0,1 0-1183 15,-2-8-508-15</inkml:trace>
  <inkml:trace contextRef="#ctx0" brushRef="#br0" timeOffset="38841.6">31469 4942 913 0,'0'0'293'0,"0"0"-55"15,0 0-46-15,0 0-72 0,0 0-3 16,0 0 49-16,0 0 38 0,0 0 38 0,7-48-29 15,-7 42-65-15,0 2 0 0,0-2-36 16,0-1-13-16,0 3-22 0,0-2-7 16,0 0-3-16,0 1 13 0,0 1-1 15,0 0-13-15,0 3-25 0,0-2-3 16,0 1-6-16,0 2-30 0,0 0 9 0,0-1-11 16,0 1-25-16,0 0-16 0,0 0-22 15,0 0-16-15,0 1-39 0,0 5-3 16,0 2 102-16,0 6 19 0,0 1 4 15,2 5-2-15,2 0 17 0,3 6-19 16,0 0 0-16,1 6-3 0,2 1 3 16,2 4 12-16,-2 1-10 0,1 4 18 15,-1-1 14-15,-4-1 5 0,2-3-17 16,-3 0 3-16,-3-5-23 0,0-5 18 16,0-2 5-16,-1-7 0 0,-1-3 23 0,1-2-1 15,2-7-9-15,-3-2-6 16,1-2-7-16,-1-2 0 0,0 3 7 0,0-3 15 15,0 0 3-15,0 0 7 0,0 0-1 16,0 0 8-16,1-3-23 0,1 1-41 16,0-1-38-16,1-1-230 0,-2-1-127 0,-1-5-185 15,0 3-564-15,-3-3-543 0,-3 54 1687 0</inkml:trace>
  <inkml:trace contextRef="#ctx0" brushRef="#br0" timeOffset="39124.68">31475 5293 65 0,'0'0'2177'0,"0"0"-2177"0,0 0-52 16,0 0 52-16,0 0 42 0,7 49 152 15,1-28-26-15,0 1 3 0,3 3-10 16,1 3-7-16,3-3-55 0,1 0-38 16,1-2-4-16,1-3-6 0,-3-4-10 0,2-3 13 15,-2-2-9-15,0-6 6 0,-4 0-7 16,3-4 48-16,1-1 65 0,0-5 86 15,4-5-74-15,3-3-61 0,4-6-43 16,-1-3-15-16,1-4-10 0,0-3 16 0,2-3-13 16,-2-2-24-16,-3 3-19 0,-2-2 2 15,0 3-2-15,-2 3-1 0,-4 5-12 16,-1 5-2-16,-5 4-4 0,-4 5-27 16,0 2-121-16,-5 3-218 0,-5 3-419 15,-2-1-1281-15</inkml:trace>
  <inkml:trace contextRef="#ctx0" brushRef="#br0" timeOffset="45004.35">27215 13696 1132 0,'0'0'1150'0,"0"0"-850"16,0 0 19-16,0 0-34 0,0 0-46 15,0 0-64-15,-14-45-11 0,14 40-22 16,-1 0-17-16,1 2-24 0,0 3-66 0,0 0-35 16,2 2-94-16,3 8 43 0,7 5 51 15,-2 9 98-15,4 8 20 0,1 13 0 16,-2 14-3-16,1 16-4 0,-6 6-30 15,-2-6-11-15,-5-8 26 0,-1-17-35 16,0-11-58-16,0-13 0 0,0-10-2 0,0-4 2 16,0-1 15-16,0-1-16 0,1 2 1 15,2-7 0-15,3-1-3 0,3-4-83 16,2-4-98-16,5-7-104 0,-1-5-124 16,3-20-275-16,-7 7-571 0,-4-4-546 0</inkml:trace>
  <inkml:trace contextRef="#ctx0" brushRef="#br0" timeOffset="45291.37">27076 13660 2289 0,'0'0'314'0,"0"0"65"0,-11-55-142 16,11 42-55-16,13 3-103 0,8-1-76 16,8 4-2-16,12 0 18 0,18 4 3 15,22 3-9-15,14 17 44 0,2 9-35 0,-10 11 19 16,-20 11 1-16,-17 3-42 0,-18 4-51 15,-13 3-12-15,-14 2 16 0,-11-1-30 16,-17-5-15-16,-13-4 3 0,0-12 22 16,2-11 38-16,1-7 27 0,2-6 2 15,-9 3 1-15,-7 0 105 0,-2-2 27 16,4-1-31-16,3-4 6 0,5-1-10 16,6-4 9-16,9-2-22 0,6-1-35 15,7 0-35-15,5-2-15 0,4 0-1 16,0 0-36-16,11 0-143 0,26-9-193 0,-2-3-605 15,2-2-1079-15</inkml:trace>
  <inkml:trace contextRef="#ctx0" brushRef="#br0" timeOffset="45978.78">28347 13829 1949 0,'0'0'767'0,"0"0"-436"15,0 0-159-15,0 0-76 0,0 0 25 16,0 0 15-16,0 0-82 0,0 0-54 15,0 0-25-15,0 0 25 0,0 0 130 16,26-12-8-16,32 13-18 0,23-1-35 16,29-5-30-16,9-3-17 0,-4-1-7 15,-11 3-12-15,-17 0 19 0,-13 1-22 16,-9 5-2-16,-14-3-1 0,-14 2 0 16,-11-1-10-16,-4 1-88 0,1 0-109 0,0-3-72 15,1-1-52-15,-8-2 58 0,-5-2 41 16,-7-3 38-16,-3-1 58 0,-1-3 113 15,-7 0 26-15,-4-1 26 0,-2 0 58 16,-2 3 42-16,-1 2 29 0,0 0 0 16,1 2-36-16,1 3-39 0,-1-1 9 0,6 3-2 15,-1 1 12-15,4 1-4 0,3 3-19 16,1-2-9-16,1 2-61 0,1 0-6 16,0 0-44-16,5 2 44 0,5 1 38 15,4 2 3-15,6 4 0 0,1 3-25 16,2 0-15-16,0 3-1 0,-1 4-1 15,-5-2-24-15,-3 3 6 0,-6 2 19 16,-3 0 0-16,-5 1 35 0,-1 2 12 16,-10-2 10-16,-6 1-16 0,-2-1-10 15,-3 0-12-15,-1 0 6 0,-1-4-25 16,1 3-281-16,4-6-498 0,6-8-1544 0</inkml:trace>
  <inkml:trace contextRef="#ctx0" brushRef="#br0" timeOffset="46458.1">30038 13462 2771 0,'0'0'338'0,"0"0"-156"16,0 0-77-16,0 0 3 0,0 0 6 15,0 0-41-15,0 0-61 0,0 0-9 16,0 0 42-16,0 0 46 0,1 45 3 0,-2-1-6 16,1 10-24-16,0 13 7 0,0 1-24 15,0-6-13-15,4-16 4 0,-1-15-26 16,1-10 7-16,0-2-4 0,2 3 1 15,3-3-1-15,-3 2-2 0,3-5-12 16,-3-3 11-16,-1-4 0 0,1-3-12 16,-1-2-100-16,-1-4-112 0,0 0-178 15,1-21-237-15,1 0-799 0</inkml:trace>
  <inkml:trace contextRef="#ctx0" brushRef="#br0" timeOffset="46677.21">30029 13401 2555 0,'0'0'361'0,"0"0"-117"0,0 0-104 15,0 0 35-15,0 0 31 0,0 0-99 16,0 0-72-16,0 0-10 0,55-50 16 16,-24 42-9-16,7-2-7 0,4 1-14 15,-2 1-11-15,0 3-3 0,-2-1-13 16,-6 3-3-16,-1 1 7 0,-7 0-10 15,-2 2-10-15,-4 2-217 0,-6 3-222 16,-12 4-260-16,0-1-550 0</inkml:trace>
  <inkml:trace contextRef="#ctx0" brushRef="#br0" timeOffset="46953.9">30050 13767 2338 0,'0'0'580'0,"0"0"-451"0,0 0-117 16,0 0-12-16,0 0 218 0,0 0 14 15,0 0-32-15,82-10-46 0,-46 3-32 16,5-3-30-16,5-2-17 0,0 0-28 16,2 1 0-16,-5 2-19 0,-4 0-26 15,-7 4 1-15,-6 1-3 0,-8 1-1 16,-5 0-12-16,-5 2-5 0,-3 1-7 15,-3 0-13-15,-2 0 23 0,0 0 15 16,-2 0 1-16,-6 0 17 0,-1 0-18 16,-2 1-17-16,2-1-184 0,-5-3-336 0,5-6-758 15,1-5-843-15</inkml:trace>
  <inkml:trace contextRef="#ctx0" brushRef="#br0" timeOffset="53725.84">26902 12825 2037 0,'0'0'273'0,"0"0"-41"0,0 0-96 16,-34-46 51-16,27 38 21 0,1-2-73 16,-2 3-27-16,3 0 13 0,2 1-32 15,1 3-10-15,0-1-6 0,1 2-26 16,1 1-24-16,0 1-23 0,0 0-44 0,0 0-9 16,0 0-27-16,6 5-2 0,6 2 76 15,1 4 6-15,7 3 44 0,3 5 10 16,5 3 3-16,1 3 3 0,4 5 25 15,3-1 6-15,-2 1-15 16,3 1-20-16,0-1-29 0,-3 0-27 0,-4-5-2 0,-3-1-10 16,-4-3 10-16,-7-4-23 0,-2-5-7 15,-7-3-100-15,-2-3-193 16,-5-4-289-16,-4-7-393 0,-2-4 200 16</inkml:trace>
  <inkml:trace contextRef="#ctx0" brushRef="#br0" timeOffset="54073.64">27228 12692 2270 0,'0'0'352'0,"0"0"-123"0,0 0-101 15,0 0-48-15,0 0-67 0,0 0-12 16,0 0-1-16,0 0 58 0,-56 40-7 16,43-9-16-16,-5 6 19 0,-6 13-15 15,-9 13-20-15,-9 17-17 0,-6 6 0 16,0-8 11-16,5-13-11 0,15-23-2 0,8-15 38 15,7-13 38-15,7-7 86 16,1 0 34-16,-1-2-33 0,2-3-21 16,4 0-5-16,0-2 15 0,0 0 9 0,0 0-7 15,0 0-31-15,0-2-46 0,0-2-77 16,3 0-31-16,4-2 3 0,-2 3-2 16,-1-1 8-16,1 1 1 0,-2 1-1 15,1-1 7-15,-2 3 3 0,-1 0 9 16,-1 0 3-16,1 0 0 0,1-2 15 15,-1 0-13-15,1-1-2 0,0-2-9 16,1 2-62-16,2-3-80 0,0 1-109 0,1 0-167 16,6-7-535-16,-3 1-193 15,3 0-572-15</inkml:trace>
  <inkml:trace contextRef="#ctx0" brushRef="#br0" timeOffset="55860.65">29782 12343 1127 0,'0'0'303'15,"0"0"-134"-15,0 0-52 0,0 0 6 16,0 0 7-16,0 0 20 0,0 0 5 16,0 0 20-16,0 0-40 0,0 0-35 15,-29-36-6-15,28 30-11 0,1 1 11 16,0 0 31-16,0-1-20 0,0 2-12 0,0 1-7 15,0 1 12-15,0-1-15 0,1 2-13 16,-1 1-32-16,0 0-38 0,0 0-31 16,1 0-29-16,3 1-45 0,1 5-13 15,5 2 118-15,5 4 39 0,5 4 40 16,5 3-25-16,6 3-3 0,2 0-16 16,5 0-4-16,1 0 4 0,2-3-3 15,-2 0-20-15,-3-1-9 0,-6-2 0 0,-2-1 9 16,-7-3-10-16,-6-3 1 0,-5-1 0 15,-5-2-3-15,-2-3 0 0,-2 0 1 16,-1-3 21-16,0 0 22 0,-1 0 19 16,-3 0-16-16,-1-3-28 0,-3 2-3 15,-1-3-1-15,3-1-2 0,0 1-13 16,-2-3-129-16,4-1-143 0,1 1-103 16,3-7-223-16,0 1-468 0</inkml:trace>
  <inkml:trace contextRef="#ctx0" brushRef="#br0" timeOffset="56574">30408 12222 1585 0,'0'0'299'0,"0"0"-98"15,0 0-26-15,0 0-58 0,0 0-1 16,0 0-10-16,0 0-28 0,0 0 6 16,0 0-7-16,0 0-51 0,0 0-13 15,11-19 6-15,-14 19 13 0,-2 2-23 16,-6 2-9-16,2 3-2 0,-3-1 0 0,1 2 1 16,-1 0 0-16,-1 1 0 0,2 4-20 15,-1-1 21-15,1 0 1 0,0 1 18 16,2 0-17-16,-2-1-1 0,4 3 1 15,0-4-1-15,2-1-1 0,2 0 0 16,1-2 1-16,0-1 2 0,1-3-1 16,1 0 0-16,0 0-1 0,0 1 1 0,0-2 20 15,0 1-19-15,0 1 16 16,-2 0-3-16,2 3 10 0,-1-2 6 0,1 2 3 16,-2-1 10-16,1-2-13 0,-1-1 0 15,1-1-7-15,1 1-3 0,0-1-6 16,0 0-14-16,0 1 0 0,0-1 10 15,0 1-8-15,0 3 8 0,1-1-8 16,1 3 8-16,-1 1 1 0,0 0 9 16,0 4 4-16,0 1 6 0,-1 1-4 0,0 0 7 15,0 1-6-15,0 0 3 0,0 0-10 16,0-2-3-16,0 0 12 0,2-3-5 16,0-1-23-16,1 0 19 0,-2 1-3 15,2-2-3-15,-1 0 0 0,2-1-1 16,-2-1-2-16,0-2-10 0,0 0 0 15,-1-1 16-15,1-1-16 0,-2 0 0 0,1-3 1 16,0 2-2-16,-1-3 0 16,1 2 0-16,-1-1 0 0,0 0-1 0,0 0 1 15,0-1-1-15,0 1-1 0,1 0 1 16,-1-1 0-16,0 2 2 0,0-2 10 16,0 0 0-16,0 0 2 0,0 0 1 0,0 0 6 15,0 0 7-15,0 0-4 0,0 0 3 16,0 0 0-16,0 0 3 0,0 0-6 15,0 0 2-15,2-2-11 0,-1-2-16 16,1 1-19-16,1-4-7 0,-1 2-190 16,0-5-151-16,-1 0-238 0,-1 1-907 0,-13 59 179 15</inkml:trace>
  <inkml:trace contextRef="#ctx0" brushRef="#br0" timeOffset="81987.32">24767 10758 254 0,'0'0'1149'0,"0"0"-938"0,0 0-113 16,0 0-27-16,0 0 40 0,0 0 31 0,0 0-18 15,0 0 21-15,0 0 49 0,0 0-16 16,0 0-49-16,0 0-39 0,0 0-29 16,0 0-7-16,0 0 1 0,0 0-7 15,0 0-3-15,0 0 6 0,0 0 0 16,0 0-10-16,0 1 1 0,0 0-7 15,-1 0-7-15,-2 2-9 0,1 0-6 16,-1 1-10-16,-2-1 1 0,3-1-1 16,0-2 13-16,2 2-16 0,-1-2-1 15,1 0-2-15,0 2 3 0,0-2-2 16,0 0-10-16,0 0 8 0,0 0 3 16,1 0 1-16,4 0 26 0,6-4 37 0,3 0 42 15,6-4 27-15,5-5-9 0,4-6-44 16,6 0-36-16,3-5-14 0,1-3-9 15,2 2-17-15,-2 2 0 0,-5 3-3 0,-2 4 0 16,-7 6-3-16,-5 2-23 0,-5 4-3 16,-8 3-8-16,0 1-13 15,-6 5-1-15,-1 3 39 0,-10 4 12 0,-6 4 22 16,-5 5-6-16,-5 4-14 0,-7 2-1 16,0 2-1-16,-3 1 1 0,0 0 0 15,4-2 0-15,-1-1-1 0,3-1 0 16,1-4 0-16,3-1-1 0,1-1 1 15,0 0 1-15,2-3 0 0,3-1 0 16,1-2 0-16,6-2 1 0,0-4 0 16,7-3 11-16,2-2-12 0,1-3-1 0,3 2 3 15,0-2-1-15,2 0-2 0,5 0 12 16,7-7 23-16,3-2 63 0,11-6-42 16,4-4-31-16,7-4-22 0,5-2 16 15,4-5-6-15,1-2-10 0,3-2 12 16,-3 2-13-16,0-1 1 0,-5 2 1 0,-5 6-1 15,-8 4-3-15,-7 6-1 0,-8 6-15 16,-5 4-6-16,-5 3-15 0,-5 2-26 16,-1 3 3-16,-7 7 60 0,-7 7 14 15,-6 7-1-15,-5 5-9 0,-9 7-2 16,-4 2-2-16,-12 9-1 0,-12 10 1 16,-11 2 1-16,9-6 2 0,14-17-2 0,17-13 0 15,15-9 2-15,-2 1-3 0,2-3 0 16,5 1-14-16,4-6-5 0,5-3-9 15,4-2 10-15,0-2 18 0,5 0 25 16,8-8 26-16,6-4-4 0,8-5-12 16,6-6-17-16,7-6-2 0,5-6-4 15,12-9-10-15,12-8-1 0,7-6 2 16,-2 2 0-16,-16 11 0 0,-15 15 0 16,-17 11-1-16,-5 6-2 0,1-1-3 15,-1 3-13-15,0 1 1 0,-9 4-4 0,-3 4-15 16,-5 2-10-16,-4 2-17 0,-1 6 61 15,-7 7 0-15,-10 8 67 0,-6 5-39 16,-7 7-3-16,-9 1-9 0,-2 5-14 16,-6 0-1-16,-11 5-1 0,7-5 0 0,1-1-1 15,1-4 0-15,17-10-2 16,-2 2-13-16,9-5-12 0,7-4 10 16,6-7 5-16,5-3 11 0,3-2-11 0,4-5 13 15,1-2 7-15,6-1 21 0,6-7-6 16,8-6 6-16,8-6-10 0,5-3-15 15,7-5 0-15,6-5-1 0,4-2 13 16,-1-2-12-16,5-3-2 0,-1-1 3 16,-4 4-2-16,-1 1-2 0,-6 6-2 15,-7 7-14-15,-10 6-6 0,-7 5 0 16,-7 8-9-16,-8 4-23 0,-3 3-9 16,-7 9 60-16,-11 7-16 0,-9 9-9 0,-7 3 16 15,-17 15-1-15,-15 13 12 16,-20 6-1-16,-9 6-1 0,7-9 2 0,11-13-40 15,23-14 22-15,20-12 6 0,11-6 11 16,9-6-1-16,1 1-16 0,3 0-6 0,0-1-10 16,7-5 23-16,3-3 11 0,1-3 1 15,11-3 72-15,7-6 38 0,9-8-22 16,9-8-41-16,8-4-27 0,12-9-8 16,13-13 4-16,11-7-13 0,2-3 10 15,-7 6 2-15,-19 11-2 0,-18 13-13 16,-11 11 0-16,-3 2-2 0,0 2-11 15,-1 0 10-15,-2 0-9 0,-8 8-4 16,-7 3-6-16,-7 5-10 0,-4 4-25 16,-10 8 45-16,-10 7-13 0,-10 7 6 15,-7 8 16-15,-15 9 2 0,-10 12 0 0,-10 1 1 16,9-3 2-16,17-14-1 0,17-15-1 16,12-6-3-16,-2 1-13 0,2 2 3 15,0-2 10-15,8-2-16 0,6-6-9 16,5-5 9-16,2-3 5 0,2-3 14 0,7-2 57 15,9-7 9-15,5-7-6 0,11-3-26 16,5-10-2-16,6-2-6 0,14-9-5 16,8-7 1-16,11-8-20 0,-8 5 15 15,-18 14-17-15,-15 11 0 0,-13 9-2 16,2-1-1-16,0 2-13 0,-3 4 1 16,-8 4-10-16,-7 6-14 0,-7 1-27 15,-1 8 41-15,-12 7 25 0,-6 6 25 16,-11 6-22-16,-5 5 13 0,-12 10-15 15,0-3 2-15,-13 8 13 0,-9 4-4 16,11-13-11-16,2 0 0 0,13-10-1 16,16-8 0-16,-2 0-3 0,3 1-12 0,9-6-4 15,7-4 0-15,3-4 0 0,5-3 8 16,1-4 11-16,7 0 31 0,7-10 19 16,8-4-5-16,7-7-20 0,9-4-12 15,6-5-11-15,5-3 0 0,1-4 1 16,2 1 12-16,-3 0-12 0,-2 3-1 0,-6 3 0 15,-4 3-2-15,-7 9-3 0,-7 5-19 16,-10 8-3-16,-3 2-17 0,-9 3-18 16,-1 8 9-16,-13 6 51 0,-5 9 25 15,-8 4-9-15,-6 6 0 0,-6 4-16 16,-4-1 0-16,-3 1 0 0,-2-2-1 16,3-3 1-16,1-1 0 0,6-5-1 15,7-2-3-15,7-6-11 0,11-3-10 16,7-6-13-16,5-2 10 0,1-5 28 15,9-2 22-15,9-7 34 0,4-7 1 0,10-8-22 16,7-3-19-16,3-6-13 0,4-2 0 16,3-4 13-16,-2-1-14 0,-1 2 10 15,-2 1-9-15,-9 6 1 0,-3 5-2 16,-9 8-2-16,-6 5-16 0,-9 5-3 16,-3 5-16-16,-5 1-34 0,-1 5 16 0,-10 9 53 15,-5 6 12-15,-6 6 1 16,-8 6 4-16,-3 2-17 0,-5 2 0 0,0-1 0 15,0 1 1-15,3-3-1 0,6-3 0 16,3-4-2-16,7-5-10 0,3-3-1 16,7-4-2-16,4-5 2 0,2-4 10 15,2-5 3-15,5 0 12 0,5-4 39 16,7-6 5-16,5-7-20 0,7-3-24 16,2-5-10-16,5-2 1 0,-1 0 0 0,-2 0 13 15,-1 1-14-15,-5 6 0 0,-5 2-2 16,-5 8-3-16,-6 4-16 0,-4 1-6 15,-5 5-20-15,-2 3-27 0,-3 4 25 16,-8 4 47-16,-3 7 25 0,-7 2-6 16,-4 4-16-16,-1 2 10 0,2-1-11 15,-1-1 13-15,3-2-15 0,6-3 0 0,2-4 0 16,8-4 39-16,5-1-39 16,1-5-20-16,6-3 20 0,10-2 38 0,3-2 35 15,7-10 8-15,7-3 25 0,1-4-41 16,3-4-31-16,-1 2-6 0,-4 2-6 15,-6 3-7-15,-7 3-11 0,-5 3-1 16,-4 5 0-16,-6 1-2 0,-3 2 2 16,-1 2 0-16,0 0 16 0,-3 0-19 0,-7 3-10 15,-6 3-36-15,-2 0-63 0,-3 5-109 16,-12 0-213-16,7-4-580 0,2-4-1558 0</inkml:trace>
  <inkml:trace contextRef="#ctx0" brushRef="#br0" timeOffset="124301.3">17989 9624 725 0,'0'0'202'0,"0"0"-59"0,0 0 40 0,0 0-53 15,0 0-49-15,0 0-12 0,0 0-1 16,0 0 10-16,0 0 13 0,0-5 29 16,0 5 17-16,0 0-1 0,0 0-7 15,0 0-15-15,0 0-21 0,0 0-9 0,0 0-19 16,0 0-20-16,0 0-10 0,0 0-15 16,0 0-4-1,-2 0-3-15,0 2 0 0,0-2-1 0,0 1-9 0,0 1 22 16,0 0 4-16,-1-1 7 0,0 1 9 15,-1 0-7-15,1-1-6 0,0 1-9 16,0 0-4-16,2-2 3 0,0 1 1 16,-1 1 2-16,2-2 4 0,0 0 0 15,0 0-4-15,0 0 7 0,0-2 10 16,6-4 15-16,5-6-44 0,2-4 12 16,8-6-2-16,7-3-1 0,1-4-9 0,4-2-12 15,3-3 15-15,-2 1-4 0,3 3 14 16,-5 0-1-16,-3 6-12 0,-7 3-11 15,-3 4 1-15,-5 5 13 0,-5 3-14 0,-2 4 14 16,-4 2-14-16,-2 1-2 16,-1 2-14-16,0 0-20 0,-1 2-17 0,-5 2-7 15,-2 4 27-15,-6 5 5 16,0 3 13-16,-4 4-2 0,-1 4 11 0,-1 2-12 16,0 4 16-16,-1 3-16 0,0 4 4 15,-1 2 11-15,-7 11 0 0,-5 6-2 16,-6 10 3-16,-5-1 0 0,11-12-1 15,7-15-1-15,12-16 3 0,1-2-1 16,-1 1 4-16,2-1-1 0,0-3-2 16,5-5 0-16,1-5-1 0,5-4-1 15,2-2 1-15,0-1 11 0,5-4 28 16,9-6 37-16,3-5 13 0,6-8-38 0,3-4-19 16,7-7-13-16,1-3 0 0,0-3-17 15,5-2 1-15,0-3 9 0,2 2 1 16,3-2 3-16,2 0 3 0,-1 2-17 0,-1-1-2 15,-1 5-3-15,-6 3 0 16,-6 7 1-16,-5 7 1 0,-8 4-2 0,-6 6 2 16,-3 5-14-16,-6 3 2 0,-2 4-9 15,-1 0-26-15,0 3-37 0,-3 6 34 16,-7 7 50-16,-2 8 1 0,-5 6 0 16,-5 5 2-16,-10 13-2 0,-7 9 0 15,-11 11-2-15,-6 2 2 0,2-2 0 16,8-10-10-16,7-10 9 0,11-12 0 15,8-11-2-15,7-8 2 0,6-8 0 16,0-1 0-16,3-1 1 0,1-2-2 16,3-5 2-16,0 0 41 0,4-6 35 15,10-9-28-15,6-10-14 0,13-16-11 0,18-15-4 16,14-19-16-16,11-6 13 0,-1 2 3 16,-7 4-18-16,-7 12 24 0,-3 3-11 15,-9 11-14-15,-12 11-4 0,-11 14 2 0,-10 10-1 16,-5 6-13-16,-5 1 1 0,-2 4-1 15,-4 3-16-15,-2 6-91 0,-12 12 91 16,-9 11 29-16,-12 15 1 0,-17 21-2 16,-11 14-8-16,-4 7 10 0,-2-6-14 15,6-6 15-15,7-15 0 0,3-4-14 16,8-13 15-16,12-12 2 0,10-10 11 16,7-4-10-16,-1-2 0 0,3 0 0 15,3-1-3-15,4-5-22 0,3-3 0 16,4-5 22-16,0-3 56 0,9-6 7 0,6-8-15 15,5-7-17-15,5-7-28 0,5-4 16 16,8-5-4-16,2-1-11 0,4-3-1 16,6 1 13-16,-2-1-13 0,-1 3 13 15,1 2-13-15,-9 5-3 0,-7 7 0 16,-5 6-19-16,-11 8 3 0,-6 7-13 0,-7 6-43 16,-3 7-33-16,-7 11 105 0,-10 10 3 15,-11 15 10-15,-10 13-13 0,-16 17 0 16,-6 6-1-16,-3-1-12 0,1-8 12 15,4-10 0-15,3-6-1 0,13-11 2 16,13-16 16-16,9-8-14 0,8-7 10 16,3-3-8-16,-1-3-4 0,7 0 2 15,3-6 12-15,10-6 30 0,7-12-12 0,13-10-4 16,17-18-9-16,21-20-6 0,21-21-1 16,8-3-10-16,-4 1 17 0,-6 10-15 15,-17 15-1-15,-9 6 19 0,-8 8 0 16,-18 16-22-16,-10 10-2 0,-14 11-17 15,-4 6 16-15,-2 3-15 0,-5 2 17 16,0 2-39-16,-14 11-49 0,-6 11 45 16,-10 7 9-16,-15 15 22 0,-7 14 0 15,-14 13 1-15,-2 3-4 0,6-5 13 0,5-8-1 16,11-12-13-16,6-10 17 0,11-11 1 16,10-9 12-16,4-7-10 0,6-1-1 15,-1-2-2-15,6-2-12 0,4-6 12 16,3-4 6-16,13-9 39 0,8-10 6 0,8-7-10 15,14-14-25-15,13-15-4 0,12-12 4 16,4-3-14-16,-5 4 1 0,-8 10 16 16,-11 8 3-16,-7 7-6 0,-10 13-14 15,-12 8-2-15,-11 10-15 0,-3 8 11 16,-4 0-11-16,-3 3 11 0,-1 2-21 16,-4 4-57-16,-11 13 47 0,-6 8 9 15,-10 13 10-15,-12 15 13 0,-9 15-19 16,-5 5 6-16,2-4 15 0,6-5-15 15,4-9 1-15,4-7 15 0,7-13 2 16,11-9 2-16,9-12 8 0,7-4-11 0,2-4-1 16,3-2-16-16,2-1 4 15,6-6 12-15,11-9 70 0,7-10-7 0,7-7-18 16,15-14-26-16,10-13-7 0,13-11 1 16,2 1-12-16,-6 3 12 0,-10 12-1 0,-15 13-9 15,-9 11 9-15,-11 8-12 0,-6 5-1 16,0 1-18-16,-3 3 16 0,-5 3-13 15,-6 7-15-15,-5 7-49 0,-11 13 52 16,-6 6 12-16,-13 15 12 0,-9 16-11 16,-11 12 11-16,-2 1-8 0,6-2-4 15,4-11-7-15,8-12 11 0,6-9 12 16,9-12 2-16,6-7 14 0,6-5-15 16,3 0 1-16,-2-4-2 0,6 0-2 15,5-7 2-15,2-3 16 0,12-10 35 16,6-8-7-16,8-9-6 0,15-12-22 0,11-12-15 15,14-12-1-15,2 2 2 0,-13 14 2 16,-14 11 8-16,-17 16-9 16,-3 5 1-16,-1 0-4 0,-3 2-12 0,-1 3-7 15,-8 8-19-15,-8 4-35 0,-3 10-7 0,-10 8 80 16,-7 6 0-16,-5 8 0 16,-11 12 1-16,-8 11-1 0,-6 8-13 0,4-5 12 15,9-12-1-15,10-15 0 0,7-10-1 16,1 0 3-16,0-2 0 0,5 1-1 15,1-9-1-15,7-3-17 0,4-6-17 16,0-2 36-16,8 0 39 0,6-10 31 16,5-5-10-16,5-6-12 0,6-8-29 15,4-2 3-15,2-4-18 0,2-1-1 16,-1 1-2-16,-1 4-1 0,-5 4-13 16,-7 7-3-16,-3 5 0 0,-6 6-6 15,-7 5-10-15,-3 4-35 0,-5 6-83 16,-6 11 99-16,-5 3 48 0,-5 6 3 15,-5 7 0-15,-3 4 0 0,-2 1-12 0,-1 2 1 16,4-4 11-16,0 0 12 0,3-9 11 16,5-6 12-16,7-7 13 0,0-5 6 15,7-9-6-15,1 0 57 0,10-10 0 0,6-8-51 16,8-6-4-16,6-8-15 0,8-6-16 16,2-3-18-16,2 0 0 0,-3 3-1 15,-4 6 0-15,-7 6-19 0,-6 9 6 16,-8 5-2-16,-8 7 15 0,-6 5-1 15,-10 5-107-15,-30 24-300 0,1-3-209 16,-4 3-774-16</inkml:trace>
  <inkml:trace contextRef="#ctx0" brushRef="#br0" timeOffset="136389.85">14475 10857 467 0,'0'0'382'0,"0"0"-249"0,0 0-32 16,0 0 23-16,0 0 0 0,0 0-4 16,0 0-22-16,0 0-23 0,0 0 0 15,-12-4-7-15,11 4-6 0,1 0 3 0,0 0 12 16,0-2 11-16,-1 2 26 0,1-2 12 16,0-1 16-16,0 3-6 0,0-2-17 15,-1 2-19-15,1 0-36 0,0 0-35 16,0 0-29-16,0 0-3 0,-1 0-23 15,1 0-6-15,0 0-6 0,0 0-7 16,0 0 6-16,0 0 37 0,0 0 2 16,-1 0 13-16,1 0 3 0,0 0 9 15,0 0 24-15,0 0 22 0,0 0 2 16,0 0-2-16,0 0-4 0,0 0-12 16,0 0-14-16,0 0-12 0,0 0-26 0,0 0-3 15,0 0-13-15,0 0-9 0,0 0 3 16,4-4 19-16,5-1 1 0,2-4 34 0,4 0-3 15,1-4 13-15,1-2-4 0,2-1-3 16,3-2-12-16,3-1-7 0,-1-2-3 16,0 0-3-16,1-1-10 0,2 2 16 15,-3 0-19-15,0 2-1 0,-3 1 0 16,-1 0 1-16,0 2-1 0,-3 1 1 16,0 2 0-16,-4 0 3 0,3 1 0 15,-2 0 0-15,-2-1 13 0,0-1-3 16,-2 3 0-16,1 1-10 0,-4-1 13 15,0 3-15-15,-3 2 0 0,-2 1 1 16,-1 4 1-16,0 0-2 0,-1 0-1 16,0 0-16-16,-5 5 3 0,-5 6 1 0,-3 5-4 15,-7 5 14-15,-4 3-11 0,-1 6-9 16,-1-2 9-16,1 5 10 0,-3 1-19 16,3 0 9-16,0 0 0 0,0 2 11 15,-2-1-11-15,2 0 12 0,2 0 0 0,-2 1-2 16,1 2-13-16,-1-1 15 0,4 0-1 15,0-3 0-15,6-4-17 0,2-7 17 16,4-5-2-16,5-6-12 0,2-4-9 16,2-4-10-16,0 0 35 0,5-4 0 15,3 0 35-15,0-4 19 0,5-2 7 16,-1-4-1-16,4-3-19 0,1-2-15 16,1 0-10-16,1-5-14 0,1 0 1 15,1-3 0-15,1-3 16 0,3-3 3 16,3-3-21-16,1-2 18 0,0-2-6 15,4-1 6-15,-2 0-3 0,0 2-14 16,1-1 0-16,-3 2-1 0,1 3 1 0,-2 4 0 16,-2 0-2-16,-1 6-1 0,0 1-1 15,-3 3-11-15,-1 0 11 0,-2 5-14 16,-6 3-3-16,-1 1 16 0,-4 6-22 16,-2-1-3-16,-4 3-17 0,-2 1-9 0,0 5 48 15,-8 6 6-15,-2 5 16 0,-5 4-15 16,-4 4 0-16,-3 7-1 0,-3 1 1 15,-5 2-1-15,1 2-12 0,-4 3-1 16,-6 8 1-16,-5 9-1 0,-4 7 12 16,2-3-2-16,9-14-1 0,13-15 1 15,9-15-9-15,5-4 9 0,3-1 1 16,-1 0 0-16,-1-3-10 0,6-4-1 16,2-2 10-16,1-2-9 0,0 0 12 15,0-1 13-15,0 0 12 0,5-5 16 16,8-6 14-16,2-7 8 0,6-5-25 0,4-7-22 15,3-5-3-15,5-1-1 0,-1-3-9 16,3 1 1-16,2-3 8 0,-1 2-9 16,2-4 16-16,3-4-17 0,-5 7 2 0,-1-1 11 15,-1 7-12-15,-10 10-3 16,0-1-16-16,-4 6-10 0,-5 9 1 16,-6 1-7-16,-1 9 1 0,-6 0-20 0,-2 2-25 15,-2 10 41-15,-10 8 33 0,-1 6 1 16,-9 6-12-16,-7 14 11 0,-8 12-17 15,-6 10 3-15,-4 2-7 0,-1-5 20 16,3-2-16-16,1-11 6 0,1 1 12 16,0-3 1-16,6-10 0 0,8-9 0 15,6-6-12-15,5-4 10 0,-2 0 2 16,2 0-1-16,0-1 0 0,6-8 1 0,6-4-1 16,3-5 1-16,2-1 12 0,1-2 20 15,4-2-3-15,6-7 12 0,6-5 22 16,5-6-15-16,7-6-26 0,2-6 4 15,6-1-10-15,4-6-13 0,6-9 13 0,10-8 3 16,-5 3-16-16,-4 5-1 16,-5 9 0-16,-11 7 11 0,5-3-11 0,1-1-2 15,-7 4 3-15,-3 6-3 16,-7 5-3-16,-8 7 1 0,-3 4-11 0,-5 7 10 16,-4 1-22-16,0 2-17 0,-6 9 4 15,-6 8 16-15,-7 8 6 0,-5 8 0 16,-6 9 15-16,-7 12-15 0,-12 14 3 15,-9 11 12-15,-2 3 1 0,5-9-15 16,4-12 12-16,14-19-25 0,10-12 15 16,7-9 12-16,6-6-1 0,4-1 2 15,-2-2-2-15,5 0 0 0,3-7 2 0,4-5 3 16,0-2 35-16,9-10-3 0,10-7-3 16,5-12 0-16,14-13-10 0,16-16-3 15,12-11-18-15,6-6 15 0,-3 8-3 16,-6 8-11-16,-9 10 20 0,-10 11-20 15,-12 11-2-15,-8 10-1 0,-7 3-18 16,1 2 16-16,-1-1-19 0,0 2 6 0,-9 7 0 16,-1 1 0-16,-6 5-13 0,-1 0-6 15,0 5-3-15,-4 5 35 0,-7 8 0 16,-4 7-10-16,-1 7 13 0,-12 13 0 16,-8 12 0-16,-7 12 1 0,-3 1-1 15,2-8 2-15,9-16 1 0,12-17-3 16,8-11-11-16,5-7 11 0,-1-1 12 0,5-5 7 15,1 0 4-15,4-3-1 0,1-2-6 16,5-7 6-16,6-5 13 0,8-9 3 16,7-5 0-16,4-7-6 0,11-12-13 15,11-8-17-15,8-9 14 0,-5 6-16 16,-10 15-1-16,-15 11-2 0,-9 12-13 16,1 0-10-16,-2 2-2 0,-1 3 3 15,-6 7-7-15,-6 6-22 0,-7 6-67 0,-3 8 67 16,-10 10 52-16,-6 7 1 0,-7 15 1 15,-13 12-1-15,-6 12 1 0,-5 1-2 16,7-9 0-16,11-16 1 0,11-15 1 16,7-12 11-16,7-8 24 0,0-1 25 0,4-3-5 15,3-4-36-15,2-3 3 16,11-6 29-16,7-9 25 0,6-4-3 0,9-8-29 16,4-3-19-16,3-4-22 0,-2 2 13 15,-2 2-16-15,-7 6 0 0,-5 6-16 16,-11 7-9-16,-4 7 3 0,-8 3-10 15,-3 1-12-15,-6 8 34 0,-7 7 10 16,-6 6 13-16,-4 4-11 0,-3 4-1 16,-3 0-1-16,4 2 1 0,0-6-1 15,2 0 0-15,3-3-2 0,4-3-11 16,3-2 11-16,6-4-13 0,3-1-1 16,4-4-13-16,0-4-155 0,7-2-145 0,13-11-125 15,-2-4-258-15,-1-5-1155 0</inkml:trace>
  <inkml:trace contextRef="#ctx0" brushRef="#br0" timeOffset="166998.4">14585 8106 499 0,'0'0'261'15,"0"0"-111"-15,0 0-4 0,0 0 43 16,0 0 7-16,0 0-21 0,0 0-28 16,0 0 2-16,0 0-9 0,-31-13-24 15,27 10-12-15,1 2-20 0,-1-1-6 16,1 0-14-16,-2 2-6 0,-1-2-6 16,1 2 13-16,2 0-7 0,-1 0-20 0,-2 0 1 15,2 0-10-15,0 0-7 0,-1 0 11 16,-1 0 5-16,-1 0-9 0,1 0 0 15,-2 0-10-15,-1 2-3 0,3-1 3 16,-3 2 13-16,3-3 13 0,0 1 0 16,-2-1 3-16,4 0 6 0,0 0 4 15,1 0-17-15,1 2-12 0,0-1-4 16,-1-1-25-16,3 2-15 0,-1-2-4 16,1 0-16-16,0 0-6 0,0 0-1 0,0 0-9 15,0 0 0-15,0 0-7 0,0 0 7 16,4 0 51-16,3 0 13 0,5 0 29 15,7 0 12-15,10 0-6 0,9-2-13 16,20-9-6-16,20-2-16 0,24-2-11 16,11 1 0-16,1 3-2 0,-9 5-1 15,-12 4 1-15,-3 1-3 0,-8 1-10 0,-8 3 10 16,-7 1-29-16,-15-2 16 0,-12 1 12 16,-11 0 2-16,-6-3 2 0,-1 0 1 15,-1 0 3-15,-3 0 18 0,-6 0-6 16,-3 0 6-16,-5 0 10 0,-2 0 41 15,-1 0 10-15,-1 0-19 0,0 0-7 16,1 0-7-16,-1 0-2 0,0 0-7 16,0 0-10-16,0 0-12 0,0 0-16 0,0 0-3 15,-1 0-11-15,-3 1-21 0,-3 2-12 16,-6 2-3-16,-4 3-153 0,-24 6-164 16,5 2-399-16,-4-3-572 0</inkml:trace>
  <inkml:trace contextRef="#ctx0" brushRef="#br0" timeOffset="167603.01">14310 8253 2168 0,'0'0'285'0,"0"0"-262"0,0 0 51 16,0 0-74-16,0 0 0 0,0 0-74 15,0 0 74-15,0 0 49 0,-29 55 38 16,29-28-25-16,4 6-17 0,5 6-19 16,4 10 15-16,10 11-25 0,3 13 39 15,2 4 22-15,1-4-19 0,-6-9-36 16,-4-6 43-16,-3-1-37 0,-2-1 17 0,0-4-19 15,-5-1 25-15,0-5-22 0,-3-12-26 16,0-5-3-16,-1-11 0 0,0-1 1 16,0 0 12-16,1 1-10 0,4-2-2 15,-3-2 1-15,2-4-1 0,-3-1 0 0,0-2 15 16,1-1-13-16,-2-2 10 0,0-2-11 16,0 1 17-16,4 0-16 0,-3-1 10 15,0 0 0-15,3 0-11 0,0 0 14 16,2-2-14-16,-1 0 14 0,4 0 0 15,0 0 3-15,2-2 13 0,6-2-7 16,3-3-3-16,6-3-3 0,9-2-15 16,8-5 11-16,15-3-2 0,20-5-10 15,15-2 10-15,5-1-11 0,-9 6 27 16,-13 7 1-16,-13 6-30 0,-10 2-3 16,-11 3-16-16,-13 3 6 0,-9 1 12 0,-6 0-2 15,0 0 1-15,-1 0 0 0,0 0 1 16,-3 0 1-16,-3 0 16 0,-4 0-4 15,-2-2 4-15,0 2 0 0,-4 0-3 16,-1-2 6-16,0 1 12 0,-1 0 20 0,0-2-7 16,0-2-41-16,0 0 0 15,0-4-3-15,-2-3-88 0,-1-2-200 0,-4-15-172 16,2 3-577-16,-2 0-795 0</inkml:trace>
  <inkml:trace contextRef="#ctx0" brushRef="#br0" timeOffset="167948.4">15442 8240 2432 0,'0'0'293'0,"0"0"-193"16,0 0-45-16,0 0 19 0,0 0-74 15,0 0-49-15,0 0-21 0,0 0 70 16,0 0 119-16,0 0-7 0,23 73-23 15,-5-37-2-15,3 10-27 0,6 12 23 0,0 15-10 16,-5 4 0-16,-2-2 6 16,-7-6 10-16,-4-6 2 0,1-5-31 0,-4-5-28 15,0-1-29-15,2-15-3 0,-3-7 2 16,-1-8 9-16,1-7-11 0,2 2-3 16,0-2-7-16,-1 0 10 0,2-4 16 15,-3-2 2-15,-2-3 1 0,0-1-3 16,-1-3 3-16,-1-2 0 0,-1 1 6 15,2-1 9-15,-2 0 2 0,0 0 4 0,0 0 4 16,0-1-4-16,0-4-40 0,0-16-332 16,0-1-376-16,0-2-1571 0</inkml:trace>
  <inkml:trace contextRef="#ctx0" brushRef="#br0" timeOffset="170186.88">17990 10364 805 0,'0'0'160'0,"0"0"-65"16,0 0-11-16,0 0 17 0,0 0 33 15,0 0 25-15,0 0 30 0,0 0 9 16,0 0 3-16,-39 3-39 0,39-3-39 16,0 0-26-16,0 0-7 0,0 0-15 0,0 0-17 15,0 0-23-15,0 0-35 0,0 0-18 16,0 0-14-16,0 0-10 0,0 1-10 15,0 0 7-15,0 1 32 0,0-1 13 16,0 3 23-16,0 0-1 0,0 0-19 16,0 1 1-16,0-3-1 0,0 2 10 15,3 0 6-15,1-2 10 0,2 0 13 16,5 3 35-16,4-3 7 0,2-1-1 0,10 0-9 16,4-1 0-16,10-2 3 0,18-7-7 15,20-1 3-15,21-4-22 0,13-1-16 16,-1 0-13-16,-4 4-3 0,-6 1 10 15,-2 0-26-15,-1 4 10 0,-7 0-13 16,-9 1 0-16,-12 3-16 0,-16 2 13 16,-17 0-16-16,-15 2 6 0,-5-2-6 15,-3 2 6-15,-2-2-6 0,-2 3-3 16,-6-3 9-16,-2 2 4 0,-3-2 9 16,0 0 41-16,0 0 19 0,0 0 10 0,0 0 9 15,0 0-6-15,-1 0-25 0,-1-2-20 16,1 2-12-16,0-2-14 0,0 1-1 15,0-1-1-15,0 2-16 0,1 0-12 16,-1-2-99-16,-7 2-264 0,0 0-358 0,-4 0-825 16,49 9 681-16</inkml:trace>
  <inkml:trace contextRef="#ctx0" brushRef="#br0" timeOffset="170669.68">17849 10519 950 0,'0'0'563'0,"0"0"-390"16,0 0-4-16,0 0-1 0,0 0-44 16,0 0-11-16,0 0-6 0,0 0-26 15,0 0-81-15,0 0-32 0,0 0 32 16,6-24 55-16,4 41 39 0,2 6-7 16,0 7 0-16,2 14-3 0,3 16-10 15,1 20 9-15,0 10 7 0,-8 3-39 16,-2-2 4-16,-4-9-11 0,-2-1-18 15,1-5 19-15,3-6-10 0,0-8-19 16,0-8-4-16,2-12-10 0,0-11 2 16,-2-10 12-16,2-3 3 0,0 0-16 0,-1 0 22 15,5 0-12-15,-5-4 3 16,1-3-14-16,-2-3 14 0,-2-3-3 0,-1 0 3 16,0-2-1-16,1-1-11 0,-3-2 15 0,0 2-19 15,0-2-32-15,-1 0-29 0,1 0-59 16,0 0-114-16,1 0-109 0,1-2-203 15,3-1-42-15,1-1-236 0,-2 0 35 16</inkml:trace>
  <inkml:trace contextRef="#ctx0" brushRef="#br0" timeOffset="170965.08">18143 11617 204 0,'0'0'724'0,"0"0"-375"0,0 0-180 16,0 0-94-16,0 0 0 0,0 0 29 15,0 0 52-15,0 0 29 0,0 0-4 16,0 0-51-16,0 0 22 0,23 34 22 0,-4-33 29 15,6-1-27-15,8 0-35 0,9-2-20 16,17-8-32-16,21-5-9 16,23-6-10-16,13-3-7 0,3-1 0 0,-4 0-15 15,-6 5-7-15,0 2-13 0,-2 2-9 16,-7 3 12-16,-9 4-12 0,-17 3 16 0,-18 5-34 16,-19-2-1-16,-15 3-1 0,-7 0-21 15,-6 0 3-15,1 0 0 0,-4 0 6 16,-4 0 4-16,-2 0 9 0,0 0 28 15,0 0 10-15,-5 0-10 0,-4-1-12 16,-1-3 0-16,-3-3-16 0,1-3-36 16,-2-4-131-16,1-2-137 0,0-19-217 15,1 3-683-15,3-1-513 0</inkml:trace>
  <inkml:trace contextRef="#ctx0" brushRef="#br0" timeOffset="171170.24">19258 10457 3332 0,'0'0'295'0,"0"0"-295"0,0 0 0 15,-12 57 75-15,12-22 48 16,5 13-10-16,9 15 4 0,10 12-20 0,4 8-22 16,0 4-10-16,-1 0-18 0,-6-5 2 15,-8 2 17-15,-2-2-32 0,-7-4-31 16,-4-8-3-16,0-10-70 0,-4-14-67 15,-1-14-170-15,0-15-223 0,-2-9-242 16,-1-4-628-16</inkml:trace>
  <inkml:trace contextRef="#ctx0" brushRef="#br0" timeOffset="172137.45">13830 5271 1436 0,'0'0'1034'16,"0"0"-914"-16,0 0-20 0,-27-51-20 15,27 40 4-15,5 1-84 0,9 1-52 16,6-2-2-16,6 2 25 0,4-2 29 15,6 0 18-15,4 1 37 0,8-3 22 0,20 1 19 16,24 0-9-16,36-1 22 0,20 0-13 16,13 4-17-16,9 1-9 0,6-1-19 15,13 0-19-15,14-2-10 0,7 2-3 16,6 0-9-16,4 1-10 0,4-1-18 0,0 3 18 16,0-2 2-16,-1 3-2 0,-6 1 2 15,-9 4 14-15,-13 0 8 0,-13 0-24 16,-14 0 0-16,-22 4 22 0,-21-3 7 15,-24-1-4-15,-20 0-22 0,-24 0 51 16,-19-1-16-16,-17 1 15 0,-10-1-2 16,-3-2-23-16,-4 3 26 0,-4-4 15 15,-3-2-16-15,-10-1-53 0,-5-2-38 16,-3 1 1-16,-1-1-39 0,-3-1-125 16,-1 2-110-16,2-2-108 0,1-1-138 0,-4-7-53 15,5 2-415-15,2 2 254 0</inkml:trace>
  <inkml:trace contextRef="#ctx0" brushRef="#br0" timeOffset="172431.83">17810 4632 1884 0,'0'0'246'0,"0"0"-74"0,0 0 51 0,0 0-71 16,0 0-10-16,0 0-30 0,-56-31 0 15,53 31-12-15,1 0-8 0,1 0-92 16,1 0 0-16,0 4-80 0,7 4 80 15,5 6 58-15,9 1 15 0,8 4-3 16,13 2 0-16,22 5 26 0,28 6-14 16,25 5-9-16,5-1-29 0,-8-2-22 15,-16-5-6-15,-20-4 9 0,-14-1 3 0,-19-2-12 16,-12-4-16-16,-16-3-2 0,-9 3-45 16,-4 4 22-16,-6 8 25 0,-21 17 56 15,-42 17 39-15,-52 20-4 0,-33 15-57 16,-26 7-18-16,-12 3-16 0,-5 3-24 15,-19 9-14-15,-16-5-210 0,48-29-561 16,26-22-1950-16</inkml:trace>
  <inkml:trace contextRef="#ctx0" brushRef="#br0" timeOffset="177579.85">21360 9174 830 0,'0'0'111'0,"0"0"6"0,0 0 66 15,0 0-37-15,0 0-22 0,0 0-33 16,-57-14 3-16,47 12 30 0,4 2-1 15,-3 0-25-15,4 0-7 0,0 0-17 16,-1-1 10-16,1 1 26 0,1 0 42 16,2 0-23-16,0 0 0 0,0-2 3 15,1 2-33-15,0-2-25 0,1 2-7 16,0 0-13-16,-1 0-12 0,1 0-28 16,0 0-14-16,0 0-26 0,0 0-6 15,0 0 3-15,0 0 1 0,0 0-1 0,0 0-9 16,3 0 38-16,5 2 25 0,8 0 23 15,6-2 6-15,12 0 1 0,17-4-4 16,27-6-4-16,29-7-15 0,16 2 3 16,7-2 7-16,-4 5-11 0,-9 1-29 15,-6 3 2-15,-3 4-2 0,-16 4-2 0,-15 2-1 16,-21 6-31-16,-22-2 6 0,-12 1 7 16,-8-4 3-16,-2 1-6 0,-4-1 6 15,0-1 0-15,-4-2 4 0,-3 0 12 16,-1 0 28-16,0 0 36 0,-7 0-23 15,0 0-41-15,-4 0-1 0,-1-1-2 16,-1-1-29-16,3 0-143 0,-3-1-129 16,-6-1-237-16,2-1-546 0</inkml:trace>
  <inkml:trace contextRef="#ctx0" brushRef="#br0" timeOffset="178195.96">21265 9281 2277 0,'0'0'275'16,"0"0"-191"-16,0 0 19 0,0 0 7 15,-29-48-33-15,25 45-20 0,2 1 8 16,0 1 2-16,0 1-67 0,0 5-90 16,0 5 4-16,-2 7 41 0,1 7 45 15,0 8 0-15,2 20 3 0,1 19 10 16,0 23-10-16,0 13 0 0,0 2-2 0,0-3 22 16,0-7-23-16,0 1 0 0,0-2 21 15,4-8 14-15,6-9-12 0,1-14 25 16,2-12-26-16,-1-17-7 0,-3-8-14 0,-3-12 11 15,1-3 14-15,-1 1-14 0,1 0 4 16,0 0-14-16,-1-4 14 0,-2 0 7 16,1-3-7-16,1-3 6 0,1 1-9 15,0-3 0-15,3 0-10 0,1 0 26 16,3-1-10-16,4-2-3 0,2-1 6 16,3 0-9-16,5 0-10 0,5 0 13 15,1-2-13-15,6-3 16 0,3 0-16 16,3 0-1-16,17-7-1 0,16 0 3 0,22-8 15 15,8-1 0-15,3-1 0 0,-8 1-16 16,-12 5 0-16,-7 1 29 0,-11 5-19 16,-8 2-10-16,-20 5-1 0,-12 1-2 15,-12 2-13-15,-8 0 12 0,3 0-2 16,-1 0 0-16,-3 0-16 0,-4 0 17 16,-5 2-14-16,-2-2 3 0,0 0 0 15,-1 0 10-15,-1 0 3 0,0 0 0 0,0 0 22 16,0 0 13-16,-3 0-6 0,-1 0-8 15,0 0-21-15,-1 0-79 0,-2-6-106 16,2-15-180-16,0 0-364 0,3-1-877 0</inkml:trace>
  <inkml:trace contextRef="#ctx0" brushRef="#br0" timeOffset="178625.74">22614 9128 2262 0,'0'0'236'16,"0"0"-145"-16,0 0 102 0,0 0-3 15,0 0-68-15,-10-46-11 0,9 46-21 16,-1 0-26-16,-1 3-64 0,1 5-61 15,0 8 61-15,0 8 14 0,0 11-11 16,2 15 0-16,1 22 0 0,7 23 10 0,6 9-12 16,-1 2 15-16,-1-2 19 0,-1-7-3 15,-5 3-17-15,-2 1-14 0,1-4-1 16,-5-4 3-16,1-10 48 0,0-10-19 16,1-10-4-16,1-8 16 0,-1-15-2 15,-1-7 24-15,1-10 16 0,1 0-19 16,-1 0-22-16,3 4 6 0,-2 0-12 15,1-4-14-15,-2-3-8 0,0-6-10 16,-1-4 16-16,-1-4 0 0,0-1 4 16,0-5 5-16,0 1 16 0,0-1 9 15,0 0-7-15,0-1-30 0,-2-4-16 16,0-3-226-16,-2-1-101 0,0-15-63 0,2 4-365 16,-3-4-775-16</inkml:trace>
  <inkml:trace contextRef="#ctx0" brushRef="#br0" timeOffset="195147.5">30946 10318 954 0,'0'0'446'16,"0"0"-280"-16,0 0-26 0,0 0 3 16,0 0 0-16,0 0-7 0,-24-44 29 15,24 42 13-15,0 2-77 0,0 4-101 16,0 7-275-16,0 8 275 0,0 6 64 16,0 18 30-16,1 20 13 0,-1 22-10 0,0 12-20 15,0 5-16-15,-1 1 20 0,-5-3 2 16,0-1-45-16,2-4 23 0,2-9-28 15,2-13-8-15,2-10-23 0,5-11 17 16,4-14 17-16,-4-11 31 0,1-9 0 16,-2-3-10-16,0 0-22 0,2-1-13 0,-2-2 1 15,-2-5-4-15,-2-2-7 0,-1-2 4 16,-1-3 19-16,0 0 35 0,0-6 18 16,0-3-28-16,0-4-60 0,0-8-40 15,1-2-235-15,-1-8-44 0,1-4-67 16,-1-21-196-16,0 8-181 0</inkml:trace>
  <inkml:trace contextRef="#ctx0" brushRef="#br0" timeOffset="195662.91">30885 10408 1598 0,'0'0'250'16,"0"0"-19"-16,0 0-92 0,0 0 20 15,0 0-17-15,24-46-87 0,-2 41-7 16,11 3 29-16,17-2 20 0,26 0 0 0,28 2-11 16,15 0-2-16,5-3-24 0,-2 0 11 15,-4-2-17-15,1-1 4 0,2 4-4 16,-2-2 0-16,-8 2-7 0,-10 4-31 16,-14-3-13-16,-15 1 0 0,-22 2 0 15,-16 0-3-15,-13 0-13 0,-5 0-3 16,-5 5-19-16,2-2-9 0,-2 1-4 15,-6-1 19-15,-2-1 4 0,-1-2 22 0,-2 0-10 16,1 0-6-16,-1 0-10 0,1 0-6 16,-1 4 34-16,0 0-2 0,1 0 3 15,-1 3 2-15,1 1 0 0,1 2 10 16,2 1 14-16,2 2 22 0,-1 3-26 16,4 1-6-16,1 3-13 0,3 8 29 15,-2 2-6-15,6 12 9 0,-3 14 6 16,-5 18 23-16,-5 9-29 0,-5 4-10 0,-13 0-12 15,-6-1 9-15,-5 0 13 0,-2 3-7 16,-1-3-26-16,1-3-2 16,5-7-19-16,9-7 17 0,4-8-11 0,8-13-2 15,1-12 13-15,3-11 0 0,2-12 2 16,-2-4 0-16,1-3 4 0,-1 1 15 0,0-2 12 16,1-3 20-16,2-2 2 15,0 0-9-15,-2-2-9 0,3-2-35 16,-3-1-19-16,-2-2-221 0,-2 0-78 0,-15-4-224 15,-4 2-425-15,-4 0-352 0</inkml:trace>
  <inkml:trace contextRef="#ctx0" brushRef="#br0" timeOffset="196044.23">30957 11743 52 0,'0'0'1908'0,"0"0"-1613"16,0 0-53-16,-59 0-103 0,51 0-17 0,4 0 4 15,3 1 25-15,1-1 28 0,0 0-7 16,9 0-22-16,7 0 8 0,15 0 2 16,27-4-12-16,34-2-40 0,43-6-43 15,16 0-6-15,5 0 0 0,-10 3 25 16,-19 2 9-16,-5 4-22 0,-5 3-18 15,-11 0 2-15,-8 1-53 0,-8 1 0 16,-15 0 0-16,-11 0 0 0,-14-2 2 16,-15 0-1-16,-10 0 12 0,-7 0-3 15,3 0-11-15,-2-2 15 0,0 0-13 16,-8 0 15-16,0 1 1 0,-6-2 5 16,-2 2 7-16,-2-1 3 0,0 1-10 0,-1 0 4 15,0-1 6-15,0 1-13 0,0 1-21 16,0-1-12-16,0 1-16 0,0 0-55 15,0 0-107-15,0-5-191 0,-2 3-595 16,0-3-963-16</inkml:trace>
  <inkml:trace contextRef="#ctx0" brushRef="#br0" timeOffset="212589.86">24692 9354 280 0,'0'0'147'0,"0"0"-33"16,0 0 27-16,0 0-14 0,0 0-78 15,0 0 19-15,0 0-13 0,-2-46 43 16,0 43 71-16,0 0-55 0,0-1 4 16,0-1-1-16,0 0-16 0,-1 0 12 15,-2-2 11-15,0 0 22 0,0-1-59 16,0 3 91-16,-1-1-87 0,0 3-7 15,0 0-13-15,-4 3-71 0,2 0 0 0,-3 0-39 16,1 5 0-16,-2 1-6 0,3 0 26 16,-1 2 3-16,4-1 3 0,1-2 13 15,2-1 0-15,0-3 26 0,1 1 48 16,2-2 52-16,0 0 38 0,-1 0 6 16,1 0 3-16,-1 0-10 0,0 0-67 15,0 0-80-15,-1 0-16 0,2 0-35 0,-3 0-7 16,2 0-22-16,0 0-12 0,-1 0-17 15,1 0 16-15,-1 2 29 0,0 1 19 16,1-3 29-16,0 2 13 16,1-2 16-16,0 0 19 0,0 0 19 0,0 0 4 15,0 0 5-15,0 0-9 0,0 0-13 16,0 0-15-16,0 0-20 0,0 0-19 0,0 0-22 16,0 0-6-16,0 0-1 0,1 0 4 15,5 0 25-15,2 0 33 0,5 0 5 16,1-2-3-16,7-1-19 0,6-1 3 15,4 0-16-15,7-2 19 0,17-3-3 16,16-2 7-16,25-4-1 0,9 1-13 16,5 2 4-16,-6 3-1 0,-10 2-15 15,-3 2-13-15,-6 0 1 0,-7 2 10 16,-12-1-11-16,-12 3 0 0,-15 1 10 16,-12 0-25-16,-7 0 6 0,2 0 9 0,0 0-3 15,-1 1-3-15,-5 1 16 0,-5 0-1 16,-4-2-21-16,-4 0 9 0,-1 3 13 15,-2-3 3-15,1 0 41 0,-1 0 29 16,0 0-3-16,0 0-17 0,0 0-15 0,0 0 3 16,0 0 3-16,0 0-10 15,0 0-12-15,0 0-17 0,0 0-2 0,0 0-3 16,0 0-12-16,0 0 12 0,0 0 0 16,-1 0-22-16,-1-3-28 0,-1 3 21 15,0-2 6-15,0 2 26 0,1-2 19 16,-1 2 3-16,2 0 0 0,1 0-3 15,0 0-17-15,0-1-2 0,0 1-19 16,0 0-13-16,0 0-2 0,-1 0-1 16,1 0 6-16,0 0 1 0,0 0-26 15,0 0-7-15,0 1-5 0,0 1 12 0,0 3 53 16,5-1 1-16,-1 4 3 0,0 1 9 16,0 3 1-16,1 3 9 0,3 3 4 15,-1 3-4-15,4 2-6 0,-3 3 0 16,0 5-13-16,2 3-2 0,-5 4-1 15,-1 5 13-15,-4 11-13 0,-1 9 0 0,-8 12 1 16,-5 0-1-16,3-7 2 16,-1-13-2-16,9-14 0 0,1-10 1 0,2-8 15 15,0-1-14-15,0 2 14 0,1 3 19 16,1 4 16-16,-1-5-4 0,-1-2-6 16,0-2-16-16,0-4 13 0,0-4 13 15,0-3 5-15,-1-3-15 0,0-2-16 16,1-2-9-16,0-4-13 0,0 2 16 15,0-2-3-15,0 0 15 0,0 0 10 16,0 0 4-16,-1 0 1 0,1-5-42 16,-1 0-4-16,-1-4-315 0,-9-9-135 0,2 1-551 15,-5-1-687-15</inkml:trace>
  <inkml:trace contextRef="#ctx0" brushRef="#br0" timeOffset="213241.79">24580 9259 1664 0,'0'0'188'16,"0"0"-106"-16,0 0 28 0,0 0-13 0,0 0 20 16,0 0-7-16,0 0-110 0,0 0-32 15,0 0-114-15,0 0 146 0,-24 8 26 16,18 10 48-16,1 4 7 0,-2 7 7 0,-1 8 5 16,2 12 27-16,0 11 2 0,-2 15-38 15,4 8-27-15,2-2-12 0,1-4 10 16,-2-6-23-16,1-1 10 0,0-5-14 15,0-3 1-15,2-6 25 0,0-4-28 16,0-12-10-16,0-9 16 0,1-8-3 16,1-6 9-16,2 4-13 0,1-2 7 15,3 1 3-15,0-1-13 0,-1-3-6 16,2-3 10-16,0-1-7 0,1 0-7 16,-2-5 4-16,3-1 0 0,-2-1 9 15,2-1 4-15,1-2 9 0,2-1 6 16,3-1 0-16,1 0-9 0,3 0 2 0,4-3 1 15,5 1 9-15,8-5 7 0,6 1 5 16,21-1-8-16,16-5-19 0,22-2-7 16,8-1-7-16,2 3 1 0,-7-1-16 15,-11 2-2-15,-3 1-1 0,0 2-1 0,-9 0-11 16,-8 3 9-16,-9 2-1 0,-17-1-14 16,-14 3 2-16,-12-1 15 0,-7 2 1 15,0-2 3-15,-2 2 22 0,2-1 6 16,-8-1 13-16,0 2 21 0,-3-1 28 15,-2-1 71-15,2 0-43 0,1-2-47 16,-2 1-25-16,0 0-16 0,0-2-11 16,2 3-7-16,-2 0-2 0,-1 0-12 15,-1 2 1-15,-2 0-1 0,1-1 1 16,-1-1-2-16,0 1-1 0,-2-1-30 0,-18-2-135 16,1 0-487-16,-5-3-1177 0</inkml:trace>
  <inkml:trace contextRef="#ctx0" brushRef="#br0" timeOffset="-203705.79">28243 10512 787 0,'0'0'212'0,"0"0"-27"16,0 0-32-16,0 0 26 0,0 0-19 15,0 0-33-15,0 0-17 0,0 0-13 16,0 0 10-16,0 0-3 0,-28-7-13 16,26 7-85-16,-1 0 75 0,0-1 65 15,1-1 5-15,-1 0-41 0,-1-1-62 16,-1 1-32-16,-2 2-3 0,0 0 0 16,-3 0-13-16,1 0 0 0,-3 0-17 0,3 2 17 15,-1 1 13-15,2 0-12 0,1 1-1 16,1-1-3-16,3 1-9 0,1-1-8 15,1-1-2-15,1 0 6 0,0-1 0 16,0-1 16-16,0 0 0 0,0 0 19 16,0 0 7-16,1 2 25 0,2-2 32 15,3 2 4-15,0 0-23 0,3 0-10 16,5 0-6-16,5 1 0 0,4-1 0 0,9 0 19 16,8 1 0-16,15-3 18 15,18 0-25-15,17 0-15 0,8-7 5 0,-2-2-2 16,-7 1-26-16,-9 0-3 0,-4-1-7 15,-7 3-10-15,-7 1-2 0,-12 2 0 16,-12 2-3-16,-13 0-13 0,-3 1 1 0,-1 0 2 16,1 0 1-16,-2 3-4 15,-5 1-3-15,-8-3-6 0,-4 3-1 0,-3 0 26 16,-1 0 7-16,-7 1 56 0,-6-1 41 16,0 1-60-16,-4 0-22 0,1-1-10 15,1-2-10-15,2-1 1 0,4 0-3 16,1 0-117-16,4 0-91 0,2 0-75 15,-9 3-246-15,4-1-533 0,-4-2-318 0</inkml:trace>
  <inkml:trace contextRef="#ctx0" brushRef="#br0" timeOffset="-203042.69">28180 10537 1838 0,'0'0'383'16,"0"0"-211"-16,0 0 44 0,0 0-68 16,0 0-6-16,0 0-20 0,0 0-42 15,0 0-52-15,0 0-28 0,0 0-3 16,-59 6 3-16,50 19 17 0,-2 4 18 15,5 8 3-15,-3 9-22 0,6 10 29 0,1 12-1 16,1 4 1-16,1-2 6 16,-2-2 3-16,-1-8-13 0,-1 1-6 0,-2-4-19 15,1-6 6-15,1-10-20 0,1-12-1 16,1-10 2-16,-2-3 1 0,3 3 15 16,-1-1-7-16,1 0 1 0,-1-2 0 15,2-3-11-15,-1-2 0 0,1-3-1 0,0-1 1 16,0-2 0-16,0-1 1 0,2 0 10 15,2-3 3-15,2 1 3 0,0-1-4 16,1 0 8-16,3-1-5 0,-1 0-5 16,3 2-10-16,-2-2 13 0,1 0-13 15,1 0 0-15,0 0 0 0,5 0 0 16,0 0 1-16,4 0 11 0,4-2-11 16,4 0 11-16,6-1-12 0,6-1 13 15,15-2-15-15,14-1 1 0,21-4 1 16,6-2 1-16,-3 2-1 0,-6 0-1 15,-13 4 0-15,-4 0 1 0,-9 3-3 0,-15 0 0 16,-13 3-1-16,-11 0-12 0,-6 0 11 16,1 1-1-16,-2 0-9 0,3 0 10 15,-3 1-11-15,-4 1 11 0,-3 0-11 16,1 2 10-16,-4-2 0 0,-1 0 0 0,0 1 3 16,1-2 0-16,-2 0 0 0,-1 1 3 15,-1-2 10-15,-1 2 2 0,1-2-12 16,-2 0 13-16,1 0-3 0,-1 0 3 15,0 0 2-15,0 0-18 0,0 0-18 16,0 0-105-16,-1-4-130 0,-4-7-299 16,0 0-572-16,0 0-715 0</inkml:trace>
  <inkml:trace contextRef="#ctx0" brushRef="#br0" timeOffset="-202592.05">29260 10624 623 0,'0'0'726'0,"0"0"-521"0,-10-48 43 0,4 31 47 16,2 2-23-16,1 3-30 0,0 2 16 15,0 2-1-15,1 4-69 0,-2-1-67 16,3 5-35-16,0-1-45 0,1 1-41 15,0 0-41-15,0 0-7 0,0 0-6 16,0 3 0-16,0 2 43 0,0 5 11 16,0 2 16-16,0 0-3 0,4 3-10 15,1 2 19-15,0-1-3 0,-1 4 23 16,2 2 6-16,1 2 24 0,-3 2 23 16,-2 6 3-16,1 1 12 0,-2 4-13 0,0 4-33 15,1 10-26-15,-1 12-10 0,1 9-3 16,-2 6-6-16,0-8-1 0,-5-7-17 15,-2-7 0-15,0-6 2 0,-3-9 10 16,6-7-10-16,0-12-1 0,2-3 1 16,0-2 9-16,-1 1-11 0,2-1-1 0,0-5 3 15,0-5 0-15,1-3 25 0,-1-1-3 16,0-3 25-16,0 0 8 0,-1 0 1 16,-3-3-31-16,-2-3-25 0,0-2-3 15,0-1-1-15,-3-2-92 0,4-2-118 16,-7-12-138-16,3 6-452 0,-2-3-1534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10-04T03:38:59.949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14836 9358 470 0,'0'0'130'15,"0"0"-130"-15,0 0-10 0,0 0 8 16,-21-55-40-16,19 45-1 0,0-1 2 0,0 2 41 16,-1 1 0-16,-2 2-13 0,-3 1-3 15,2 0 32-15,-2-2 830 0,-2-2-686 16,0 2-132-16,0-1-28 0,3 0-16 15,-2 1 12-15,3 2 4 0,2-2-13 16,0 2 13-16,2 1 17 0,-2 0-4 16,3 1 42-16,0 0 39 0,0 0 1 15,1 3-11-15,0-1-6 0,0 1-20 16,0 0-54-16,0 0-4 0,0 0-1 0,0 0-42 16,3 0-5-16,2 0 15 0,-1 1 10 15,1 2 8-15,0-1 15 0,2-2 17 16,-1 1 5-16,-2 0-5 0,2 0-1 15,1 1 3-15,-3-2-19 0,2 2 0 16,0-1-3-16,-3-1-20 0,0 2 1 0,0-2-4 16,-1 2 9-16,0 1-2 0,0-3 3 15,4 3-1-15,-3 0 16 0,2 1 1 16,-1 0 3-16,4 3 0 0,-2-2-2 16,2 2 0-16,1 1 1 0,-2-1-2 15,4 3-68-15,-3-1-196 0,3 0-296 16,-2-1-170-16</inkml:trace>
  <inkml:trace contextRef="#ctx0" brushRef="#br0" timeOffset="1215.98">15276 9411 1011 0,'0'0'143'15,"0"0"-58"-15,0 0-33 0,0 0-39 16,0 0-13-16,0 0-3 0,0 0-30 16,0 0 33-16,0 0 51 0,0 0 53 0,0-12 52 15,3 10-6-15,1-1-1 0,2 1-12 16,-2-1-30-16,1 0-42 0,1 0-26 16,3 2-23-16,1-3-16 0,3 3 0 15,3-1 0-15,1 1 2 0,3 0-2 16,2 0 2-16,2 1-2 0,3 0-1 15,4 0 0-15,1 0 1 0,3 0 1 16,2 0-1-16,0 0 0 0,1 0 2 16,0 0-2-16,2 0 1 0,0 0 2 15,3 0 0-15,1-1-2 0,3-2 1 16,1 0 20-16,12-2 108 0,14-1-59 16,9 1-16-16,6-1 9 0,-1 1-47 0,-5-1 2 15,-6 2 17-15,4 0-8 0,1 2-2 16,-1-2 0-16,1 1-10 0,0 2-15 15,-1-1 12-15,-2 2-10 0,-2-2 10 16,-1 2-10-16,0-2-3 0,-3 2 0 0,2 0 0 16,-3-1 0-16,-2 1 1 0,3-2-1 15,-4 2 0-15,2 0 1 0,0 0 2 16,1 0-2-16,0 0 0 0,4 0 0 16,0 0-1-16,1-3 0 0,2 0 0 15,0-1 1-15,1 2-1 0,-2-1 0 16,-1 1 0-16,-5 2-2 0,2-2 0 15,-6 2-11-15,2 0 13 0,-4 0-2 16,1 2-2-16,-1 3 1 0,1-1 0 16,0 0-16-16,0-2 18 0,4 0-1 15,-4 0 2-15,0-2 2 0,1 0-1 0,-3 1 0 16,0-1 0-16,-2 0 2 0,-2 2-3 16,-1-2 0-16,-2 0-1 0,-1 0 0 15,0 0 0-15,-2 0 1 0,-5 1 0 16,-10 0-1-16,-6 1 0 0,-2-1-2 15,8-1 3-15,6 3 0 0,7-3 2 0,-2 0-1 16,2 0 1-16,0 0 0 0,0 0 11 16,8 0-13-16,10-3-1 0,6 0-1 15,-1-1 2-15,-4 1 0 0,-11 1 0 16,-14 2-1-16,-8 0-3 0,-4 0-9 16,-5 0 11-16,8 0 0 0,5 0 1 15,9 0 1-15,-3 2 0 0,1-2 0 16,0 0 2-16,2 0 0 0,-2 0 2 15,11 0-1-15,12-2 0 0,8-2 10 16,4-1-12-16,-5 1 0 0,-7 2 0 16,-5 0-1-16,-1 2-1 0,-3 0 0 0,0-1-1 15,-2 1 0-15,-1 0 0 0,-2 0 0 16,-2 0 0-16,-8 0 2 0,-8 0-3 16,-9-2 3-16,0 2 0 0,4-2 3 15,7 0 13-15,4-1-15 0,-2 0 19 16,0-1-17-16,-2-1 0 0,2 2 10 0,-4-1-10 15,-1 0 17-15,0 1-4 0,-6 2 6 16,0-1-22-16,-5 2 0 0,-3 0 0 16,-7 0 0-16,-4 0 0 0,-4 0 1 15,-6 0 3-15,-1 0 15 0,-4 0-3 16,0 0-3-16,-5 0-13 0,-16 0-202 16,0-3-318-16,-4 0-751 0</inkml:trace>
  <inkml:trace contextRef="#ctx0" brushRef="#br0" timeOffset="21712.05">25572 8872 42 0,'0'0'49'0,"0"0"-26"16,0 0 0-16,0 0 16 0,0 0 17 16,0 0 198-16,0 0 131 0,0 0-148 15,0 0-90-15,-8 18-27 0,7-18-28 16,0-1 2-16,1-2-6 0,0 3-10 0,0-1 10 16,0-1-4-16,0 1-3 0,0 0-13 15,0 0-16-15,0 1-16 16,0 0-4-16,0 0 10 0,0-1 26 0,0 0 10 15,0 1-7-15,0 0-19 0,0 0-4 16,0 0 1-16,0 0-14 0,0 0-31 16,0 0-4-16,0 0-3 0,0 0 1 0,0 0 1 15,0 0 1-15,0 0 1 0,0 0 22 16,0 0-4-16,0 0 10 0,0 0-13 16,0 0-3-16,0 0-12 0,0 0-1 15,0 0-3-15,0 0-13 0,0 0 0 16,0 0 3-16,0 0 11 0,0 0 0 15,0 0 2-15,0 0 13 0,0 0 6 16,0 0 7-16,0 0-4 0,0 0 4 16,0 0 6-16,0 3-6 0,0 0-4 15,2-1 1-15,1 2-4 0,4 2-6 0,1-3 0 16,6 1 3-16,6 0 10 0,7 0-4 16,10 0-6-16,17-4 29 15,19 0-3-15,25-1 3 0,8-5 2 0,-1 1-8 16,-8 1-23-16,-18 3-15 0,-3 0 0 0,-10 1-1 15,-5 0-3-15,-14 0-9 0,-9 0 12 16,-10 0 2-16,-5 0 1 0,2 0 0 16,1 1 1-16,1 0 15 0,-6-1 6 15,-7 0-21-15,-2 0-1 0,-5 2 13 16,-3-2-3-16,-1 2 9 0,-2 1 16 16,-1-3-3-16,0 0-3 0,0 0-10 15,0 0-6-15,0 0-15 0,0 0-1 16,0 0-1-16,1 0-1 0,-1 0-1 15,0 0-13-15,0 0 0 0,0 0 13 16,0 0-13-16,0 0-16 0,-4 0-159 0,-1 0-82 16,-2-3-33-16,0 3-78 15,-3-2 50-15,2-1 28 0,-3-2-71 0,4-2-54 16,0 2 17-16,1-2 101 0</inkml:trace>
  <inkml:trace contextRef="#ctx0" brushRef="#br0" timeOffset="22157.53">26681 8835 103 0,'0'0'150'0,"0"0"-23"0,0 0 85 16,0 0 72-16,-24-45 9 0,19 37-29 0,-1-2-56 15,1 3-23-15,2-2 13 0,-2 3 23 16,1 0-33-16,2 2-43 0,-1 0 0 16,2 3-35-16,0-2-17 0,1 2 6 15,0 0-9-15,0 1-10 0,0 0-13 16,0 0-13-16,0 0-19 0,0 0-13 16,0 0-18-16,0 0-1 0,0 0-3 15,0 0-13-15,1 2-5 0,5 0 18 16,0 3 32-16,3 0 3 0,3 2 0 0,3 3 9 15,2 0-9-15,4 4-9 16,2 0-7-16,2 2-4 0,1 0 0 0,3 2-15 16,-3 2-15-16,-1-3 14 0,-2 0-13 15,-2-1 11-15,-2 0 2 0,0-2 1 16,-4-3 13-16,-1-2-10 0,-5 0-2 16,1-4 1-16,-4 0-1 0,0-3 3 0,-3 1-1 15,0-2 13-15,0-1 3 0,-2 1 6 16,-1 0 7-16,1-1 5 0,-1 0 8 15,0 0-5-15,0 0 8 0,0 0 15 16,0 0 24-16,0 0 5 0,0 0-36 16,0 0-15-16,0 0-29 0,0 0-12 15,0 0-1-15,0 0-17 0,-1 0-7 16,-3 0 3-16,1 2 0 0,-3 3 20 16,-6 2 1-16,0 7 0 0,-6 1 1 15,-4 4-13-15,-2 5 11 0,-5 3 2 0,-1 4-1 16,-5 3-21-16,-5 6 10 0,-7 7-17 15,-12 10-204-15,-15 5-204 0,12-10-640 16,13-15-741-16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10-04T03:40:20.766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7329 7703 72 0,'0'0'124'15,"0"0"-27"-15,0 0 119 0,0 0-57 0,0 0-38 16,0 0 32-16,0 0 10 0,0 0-29 16,0 0 9-16,0-31-23 0,0 28-32 15,0 1 23-15,0 0-30 0,0 0 13 16,0-1 7-16,0 0-10 0,0 0-4 15,-1-1-2-15,1 1 5 0,-1 1-2 16,1 0-14-16,-1-1-10 0,1 1-2 16,-2-1-14-16,1 0-12 0,-1 0-11 15,0 2 8-15,-2 0-30 0,1-1 19 16,0 1-18-16,0 0 12 0,-1-2 3 0,-1 0 10 16,-1 0-10-16,2 0 10 0,0 0-13 15,0 1 0-15,-2-2 10 0,1 2-13 16,0-2 3-16,-1 0-13 0,-2-1 13 15,0 0-16-15,-2 2 0 0,1-1 0 16,-2 0 0-16,0 0 22 0,-1 0 4 0,2-1-3 16,-2 0-7-16,3 1 3 0,-3 1 13 15,3-1-16-15,-1 1-4 0,1 0-8 16,-1-1 17-16,2 2-21 0,-4-1 0 16,3 0-3-16,-1 1-10 0,-1-1 13 15,0 1 0-15,1 1 19 0,-3-3 4 16,4 2-11-16,-3-1 7 0,0 0-16 15,2 1 9-15,-2-1-11 0,2 1 1 16,-2 0-2-16,1-1-2 0,0 1-10 16,0 2-1-16,-2 0-2 0,1-2 15 0,2 0 3 15,-4 2-1-15,4-1 2 16,-2 0 8-16,2 0 1 0,-1 0-10 0,1 0-1 16,0-1 1-16,1 1-3 0,-2 1-2 15,3-3 2-15,-2 2 0 0,2 0 2 16,-4 1-1-16,4 0-1 0,-4 0 1 0,4-2 1 15,-3 1-2-15,3 0 0 0,-1 0-1 16,-1 1-12-16,2 0 10 0,-3 0-10 16,2 0-6-16,-2 0 16 0,1 0-17 15,-1 2 8-15,2-1 8 0,-3 1-12 16,3-1 14-16,-2 3 0 0,2-3-11 16,-1 3 12-16,1-1-2 0,-2 1 1 15,2-2 0-15,-1 1-9 0,0 0 11 16,-1 2 13-16,2-1-11 0,-3-1-1 0,3 1 0 15,-2-1 1-15,2 1-2 0,-2-1-1 16,3 0 0-16,-2 0-1 0,2-1-11 16,1 2 12-16,-2-1 0 0,1 0 1 15,-1 0 0-15,2 0 0 0,-2-1 0 16,0 4 0-16,2-1 2 0,-3-1-1 16,2 1-1-16,-2-1 2 0,3-1-2 15,-1 2 0-15,-2-2-13 0,3 0 10 16,-2 1-10-16,0 0 10 0,0 2-13 0,1-1 13 15,1-1 2-15,-3 2 1 0,3 0-1 16,-2-2 1-16,2 0 2 0,-1 1 11 16,1-3-10-16,1 2 1 0,1-1-1 15,-1 1-1-15,0-1-1 0,1 1-1 16,0 0 0-16,-2 0-2 0,1-1 1 0,0 1-1 16,-2 2 2-16,2-4-2 0,1 2-1 15,-4 1 1-15,4-1 1 0,-1 2-2 16,0-2-10-16,-1 0 13 0,0 1 1 15,1 1 1-15,-2-1 11 0,3 0-13 16,-1 0-11-16,-1 1-2 0,2-2 12 16,2 0-3-16,-1-1-15 0,2 1 16 15,-2-3-10-15,2 3 0 0,0-1-3 16,0 1 3-16,-1 0 10 0,1 0-22 0,0 1 12 16,0 0 10-16,-2 2-17 0,2-1 17 15,0 2 1-15,0 1 1 0,1 0 1 16,0 0-1-16,0 1 3 0,0-1-2 15,0-1 1-15,0-1-1 0,1 2-1 16,-1-1-12-16,1 2 13 0,0 0 1 16,0-1-1-16,0-1 0 0,0 1-1 15,1 0-1-15,1 0-11 0,-1 1 13 0,1-2 1 16,-1 0 0-16,1 2-1 0,0-1 0 16,2 0 0-16,-1 1 11 0,-1 1-11 15,1 0-3-15,1 0 3 0,0 0-2 16,2-1-11-16,-2-1 12 0,0-1 1 15,1 0 18-15,2 0-17 0,-1-1 1 16,-1 1-1-16,0 1 2 0,2-2 13 16,-1 0-12-16,-1-1 12 0,2 1-14 0,-2-1 14 15,0 0 6-15,0 2-6 0,4-1-12 16,-2 1 15-16,2 0-16 0,0 0 23 16,1-1-14-16,0 1-8 0,3 0-1 15,-3-2 19-15,3 1-9 0,-1-2-11 16,0 2 14-16,2-1-4 0,-5 1-11 15,3-2-1-15,-2 1 1 0,1-1 0 0,-2 0 1 16,3 2 14-16,-3-2-15 16,2-1 1-16,-1 2 18 0,1-2-20 0,-1 0 1 15,4 0 11-15,-1 1-9 0,1-3 22 16,2 2-3-16,2-2-6 0,0 0 0 16,1-1 0-16,1 0-13 0,-2 2-1 15,0-2-2-15,-3 0 0 0,2 1-4 16,-1 1-8-16,-2 0-4 0,-2 1 0 15,2-2 15-15,-3 1-12 0,2 1 13 16,-1-1 1-16,-2 1 0 0,2-1 12 16,-2 0-11-16,1 0 1 0,-1-1 19 0,1 0-18 15,-1-2 8-15,2 0 11 0,-2 0-11 16,3 0 4-16,-2 0-3 0,-1 0-11 16,4 0 11-16,-3-2 0 0,2 2-13 15,-3-2 1-15,1 0 0 0,-1 0 1 0,0 0 0 16,-2 0 11-16,3 0-11 0,-3 1 11 15,2-1-10-15,-1-1-1 0,2 1 14 16,-2 0-14-16,2-1-1 0,0 1-1 16,0 2 1-16,-2-2 0 0,3 0 1 15,-3 0 1-15,3-1 0 0,-4 0 0 16,1 1 9-16,-1-1-9 0,2 1 0 16,-2 0 9-16,-1 0 4 0,3-1-12 15,-3 0 11-15,2 0-2 0,-1-1-10 16,1-1 10-16,3 3-11 0,-2-3 0 15,2 0 1-15,0 0-2 0,0 0 1 16,0 1 0-16,-3-1 0 0,3 2-1 0,-3-1 0 16,0-2 2-16,-1 2 13 0,2 1-13 15,-3-2 13-15,0 2-1 0,3-1 1 16,-4 2 0-16,0-2-3 0,1 0-10 0,-3 1 13 16,2-1 0-16,0 2-1 0,-2-2 4 15,-1 2 13-15,0-2-1 0,0 2 7 16,1-2 25-16,0 0-3 0,0 2-23 15,-1-3-12-15,-1 3-2 0,1-1-10 16,-1-2-13-16,3 1 0 0,-2 1-1 16,1-2-1-16,-1 0 1 0,2 1-2 15,1-1 3-15,-2 0 0 0,0 0 1 16,0 0 1-16,0 2-2 0,1-1 2 16,0-1 1-16,-2 2 12 0,-1-1 4 15,2-1-3-15,-1 1 2 0,1-1 1 16,0 1 0-16,-1-1-10 0,0-1-9 0,2 1-2 15,1-1-10-15,-1 0 10 0,-1 1-14 16,1-2 15-16,2 2 0 0,-3-1 1 16,-1 0 1-16,0 1 15 0,0 0 2 15,2 0 7-15,-3 1 0 0,1-2 3 0,0 0-3 16,-1 1-9-16,1-3-15 0,-1 0 2 16,2 0 0-16,-2 0 12 0,0 1-13 15,0 0 23-15,0-1-3 0,-1 0 9 16,0-1-9-16,-1 0-4 0,0-1-15 15,0-1 19-15,-2 0-6 0,-3-1-15 16,-4-3-1-16,-2 1-13 0,-5 1-18 16,-5-3-25-16,-5 2-12 0,-7 2-38 15,-5-3-37-15,-23-16-378 0,9 6-907 0,2-6-692 0</inkml:trace>
  <inkml:trace contextRef="#ctx0" brushRef="#br0" timeOffset="2206.94">5044 9363 897 0,'0'0'231'16,"0"0"-107"-16,0 0-95 0,0 0 4 15,0 0 107-15,0 0 48 0,0 0 49 16,0 0 20-16,0 0-14 0,0 0-66 15,-22 2-47-15,21-2-27 0,1 0-13 16,0-2-17-16,0 2-21 0,0 0-17 0,0 0-12 16,0 0-1-16,0 0 4 0,0 0 18 15,0 0 14-15,0 0 3 0,1-2 5 16,6-3 1-16,3-4-29 0,7-7-3 16,6-5-3-16,8-5 9 0,6-6 10 0,5-5 0 15,11-10-13-15,13-10-26 16,8-8 4-16,3-3 6 0,-7 9-9 0,-17 15-10 15,-15 12 0-15,-10 6 13 16,-1 3-13-16,1-6-1 0,2 0-1 0,-1 0 12 16,-6 4-11-16,-5 7 14 0,-3 1-1 15,-7 2 7-15,0 3 4 0,-4 5-8 16,-1 0 11-16,0 1-14 0,-3 2-13 16,1 1-2-16,-1 3-2 0,0-2-20 15,0 2-12-15,0 0-7 0,0 0-13 16,0 0-9-16,0 0-3 0,0 0 3 0,0 0-128 15,0 0-141-15,0 0-121 0,-8 2-201 16,-3 0-153-16</inkml:trace>
  <inkml:trace contextRef="#ctx0" brushRef="#br0" timeOffset="2652.57">5522 8618 1472 0,'0'0'218'0,"0"0"26"0,0 0-63 16,0 0 20-16,0 0 9 0,0 0-26 15,0 0-13-15,0 0-36 0,0 0-78 16,0 0-57-16,-46-15-51 0,46 15-39 16,4 0 4-16,3-2 86 0,4 2 58 15,2-1 3-15,1-1 7 0,3 0 9 0,1-1 2 16,1-1-2-16,1 1-26 0,1-3-9 15,0-2-1-15,2 0-6 0,0 1-16 16,4-3-6-16,-1 3 3 0,-1-1-4 16,-1 2-12-16,-2-1 13 0,-1-1 0 15,-3 4-11-15,-3-2 0 0,-1 2 1 16,-6 0-3-16,-2 1-2 0,-1 2-1 0,-3-1 0 16,-1 2 3-16,0 0 2 0,-1 0 23 15,0 0 19-15,0 0-6 0,0 0-19 16,0 0-18-16,0 0-1 0,0 0-19 15,0 0-15-15,0 0-11 0,0 2-15 16,3 2 31-16,-1 2 29 0,1 3 4 16,2 1 27-16,-1 4-27 0,0 1-2 15,-1 4-1-15,2 1-1 0,2 7 0 16,0 2-19-16,-1 5 16 0,5 12 0 16,-1 13-392-16,-2-12-769 0,-5-7-756 0</inkml:trace>
  <inkml:trace contextRef="#ctx0" brushRef="#br0" timeOffset="7032">3181 5438 189 0,'0'0'199'15,"0"0"81"-15,0 0-16 0,0 0 7 16,0 0-66-16,0 0-59 0,0 0-61 16,-54-51 39-16,49 43 18 0,1 2-67 0,0-3 39 15,-3 3 90-15,3-3-39 0,0 2-65 16,0 0-13-16,1 0-3 0,-2 0 19 15,3 3-20-15,-1-1 1 0,1 1-7 16,1 1-7-16,1 2-9 0,-1 1-26 16,0 0-35-16,1 0-50 0,0 0-56 15,0 0-60-15,1 8-53 0,4 1 219 16,4 8 3-16,1 6 55 0,4 4-32 16,1 6 6-16,0 5-13 0,0 2 1 15,2-1 9-15,-3 0-27 0,-1-3-1 16,1-3 0-16,-4-2-1 0,2-6 16 0,-4-3 6 15,1-4-21-15,-3-4 22 0,-1 0-21 16,0-3 14-16,-3-2 6 0,0-3-18 16,0 1 25-16,-1-2-27 0,0-2 11 15,-1-1-10-15,0 1 0 0,0-3 19 0,0 0 23 16,0 0-45-16,0-5-51 0,0-18-244 16,-1 0-420-16,-2-4-679 0</inkml:trace>
  <inkml:trace contextRef="#ctx0" brushRef="#br0" timeOffset="7382.99">3082 5300 1220 0,'0'0'205'0,"0"0"-45"0,0 0-115 16,0 0-28-16,0 0 54 0,0 0 59 15,57-43-13-15,-36 34-46 0,0 3-46 16,-2-1-24-16,1 1-1 0,-3 2 30 15,-1-1 5-15,-3-1 24 0,1 1-14 0,-3 0 0 16,1 0-19-16,-1 0 10 16,-4 1-7-16,-1 2-29 0,-1 0-13 0,0 2-74 15,-2 2 61-15,0 6 26 0,0 5 100 16,2 6 16-16,2 5 46 0,-1 7-65 16,1 3 2-16,3 7-15 0,4 0-65 15,-1-1 23-15,6 0-13 0,2-5-10 16,2 0 20-16,3-4 18 0,-1-2-9 0,0-2-25 15,-1-2-4-15,-2-1-7 16,0-5-8-16,-2 1 12 0,-4-5-13 0,0 0 0 16,-3-2 0-16,-3-1 10 0,-3 0-13 15,0-2-14-15,-6 2-370 0,-6 0-194 16,-6 0-159-16,-5-6-798 0</inkml:trace>
  <inkml:trace contextRef="#ctx0" brushRef="#br0" timeOffset="7551.87">3421 5828 2073 0,'0'0'331'0,"0"0"-18"16,0 0-72-16,0 0-36 0,0 0-36 15,0 0-48-15,0 0-64 0,0 0-55 16,0 0-2-16,0 0 0 0,50-58 19 16,-19 40-19-16,6-1-13 0,4 0-26 0,4 0 4 15,14-6 7-15,13-14-285 0,-12 6-760 16,-8-3-957-16</inkml:trace>
  <inkml:trace contextRef="#ctx0" brushRef="#br0" timeOffset="8232.35">7186 4400 1063 0,'0'0'309'16,"0"0"-9"-16,0 0-93 0,0 0-2 15,0 0-56-15,0 0 13 0,-23-49-49 16,22 43-6-16,0 3-4 0,1 2-29 16,0 1-74-16,0 0-170 0,5 6-53 15,4 6 223-15,1 5 58 0,1 6 1 0,0 5 15 16,2 4-16-16,-4 4 0 0,3 1-26 16,-4 1-3-16,2-4-6 0,-3-1-7 15,0-5 2-15,1-5-17 0,-1-4 11 16,0-5-9-16,2-1-2 0,-3-4 12 0,3-1 6 15,-3-2 1-15,-1-2-17 0,0-2-3 16,0-2-94-16,-4 0-138 0,-1-8-13 16,-5-13-219-16,-4 4-779 0</inkml:trace>
  <inkml:trace contextRef="#ctx0" brushRef="#br0" timeOffset="8532.34">7232 4291 1391 0,'0'0'169'0,"0"0"-78"0,0 0 0 16,0 0-88-16,0 0 26 0,0 0 53 0,60-20 15 16,-39 21-6-16,4 3 39 15,-1 2-27-15,-1 1-19 0,0 0-6 0,-1 0-7 16,-3 0-39-16,-1-1 23 0,-3-1-29 16,-2 2-6-16,-1-2 5 0,-2 3-2 15,1 0 3-15,-3 4 19 0,3 3 0 0,-3 4 29 16,1 3 12-16,-2 6-5 0,0 5 5 15,0 7-9-15,-2 1-17 0,-1-1-28 16,2-3 10-16,2-9-23 0,0 1 0 16,4-5-19-16,3-1 16 0,-2-3 19 15,5-3-32-15,0-2 13 0,0-5-15 16,-1-1-1-16,-3 1-15 0,0-3-214 16,-2 0-198-16,-9-1-274 0,-2-3-412 15</inkml:trace>
  <inkml:trace contextRef="#ctx0" brushRef="#br0" timeOffset="8714.85">7433 4899 1467 0,'0'0'247'0,"0"0"-75"16,0 0-26-16,0 0 84 0,0 0 52 0,0 0-54 16,0 0-51-16,0 0-10 0,0 0-46 15,0 0-63-15,0 0-20 0,18-15 19 16,12 3-15-16,6-2-17 0,6-3-25 15,9-3-16-15,11-3-3 0,12-3-6 16,7-3-179-16,-14 3-465 0,-20 4-1201 0</inkml:trace>
  <inkml:trace contextRef="#ctx0" brushRef="#br0" timeOffset="9300.15">9751 4838 1473 0,'0'0'254'16,"0"0"-14"-16,0 0-35 0,0 0-157 16,0 0-48-16,0 0-198 0,0 0 198 15,0 0 153-15,10 46 15 0,-3-14-39 0,3 11-6 16,0 11-32-16,3 8-21 0,-3 4-9 15,-2-16-25-15,-1-16-20 0,-4-14-1 16,1-4-15-16,3 1-3 0,-2 0 3 16,2 1 0-16,0-4 2 0,-2-4 20 15,-1-1-18-15,-1-4 15 0,-1-1-19 16,0-4-77-16,2-1-233 0,-3-7 68 16,-1-18-245-16,0 2-964 0</inkml:trace>
  <inkml:trace contextRef="#ctx0" brushRef="#br0" timeOffset="9515.67">9812 4842 1917 0,'0'0'266'0,"0"0"-104"15,0 0-71-15,17-50-39 0,-2 40-49 16,3 3 36-16,4 2 25 0,1 5-15 0,2 3 2 16,5 7 30-16,-2 7 12 0,4 7 13 15,-2 2-20-15,1 8-31 0,-2 2 25 16,-4 3 16-16,-2 2-10 0,-3 3-7 15,0-4 4-15,-3-3-49 0,-1-5-11 16,-1-3-20-16,-4-5 9 0,2-5 4 16,-3 1-14-16,1-5-1 0,-3-1-1 15,1 0-79-15,-4-4-102 0,-2-2-177 16,-2 1-212-16,-5-4-62 0,-6 0-458 16</inkml:trace>
  <inkml:trace contextRef="#ctx0" brushRef="#br0" timeOffset="9698.59">9890 5414 1987 0,'0'0'395'0,"0"0"-95"16,0 0-100-16,0 0-8 0,0 0-22 15,0 0-62-15,0 0-76 0,0 0 3 16,0 0 6-16,0 0 1 0,13-17 21 16,17 8-3-16,11-4-25 0,16-1-24 0,19-5-11 15,13-3-19-15,4 0 3 0,-7 1-10 16,-17 1-167-16,-22 5-402 0,-16 2-1013 0</inkml:trace>
  <inkml:trace contextRef="#ctx0" brushRef="#br0" timeOffset="10416.07">11515 7362 871 0,'0'0'495'0,"0"0"-277"0,0 0-26 15,-65-11-11-15,50 6 72 0,3-1-3 16,2 1-44-16,5-2 20 0,-1 1-73 16,2 1-60-16,3 2-38 0,0 3-55 15,1 0-23-15,0 2-188 0,2 6 12 0,6 8 160 16,-1 5 39-16,-2 8 45 0,2 8 16 15,-1 10-13-15,-4 12 1 0,-1 11-1 16,-1-1 13-16,0-14-36 0,0-17-2 16,-1-17-7-16,1-4-16 0,0 0 16 15,0-1 6-15,0 0-20 0,0-7 1 16,2-2 0-16,2-2 9 0,2-3-12 16,0-2-12-16,8-15-393 0,-4-3-264 15,0-3-1010-15</inkml:trace>
  <inkml:trace contextRef="#ctx0" brushRef="#br0" timeOffset="10631.77">11560 7286 2331 0,'0'0'236'16,"0"0"-236"-16,0 0-313 0,0 0 313 0,0 0 97 16,0 0 64-16,50 61-19 0,-38-33-19 15,2 5-11-15,2 1-3 0,-3 3-16 16,3 1 10-16,0-1-17 0,1 1-19 15,-2-2-23-15,-1-3-31 0,-1-1 0 16,1-3-11-16,-5-2-1 0,1-1 0 16,-2-3-1-16,-3-1 1 0,-3-2-1 15,-1-2-210-15,-1-1-223 0,-14 2-298 16,-1-7-301-16</inkml:trace>
  <inkml:trace contextRef="#ctx0" brushRef="#br0" timeOffset="10797.53">11450 7969 1474 0,'0'0'1327'0,"0"0"-1063"16,0 0-37-16,0 0-145 0,0 0-82 16,0 0-50-16,0 0-43 0,0 0 93 15,0 0 26-15,0 0 104 0,0 0 13 0,52-15 25 16,-11 4-48-16,17-7-73 0,18-8-41 16,9-5-6-16,6-4-22 0,-16 2-19 15,-22 8-469-15,-25 3-1045 0</inkml:trace>
  <inkml:trace contextRef="#ctx0" brushRef="#br0" timeOffset="17080.83">5222 7815 29 0,'0'0'186'0,"0"0"0"0,0 0-16 0,0 0-14 16,0 0-9-16,0 0 26 15,0 0 15-15,0 0 8 0,0 0-60 0,-37-22-35 16,32 19-23-16,0-4-29 0,2 5-23 16,0-2 20-16,0 0-4 0,0 2-3 15,-1 0-23-15,2 0 0 0,-1 0-14 0,2 1 15 16,-2-2-5-16,0 3 8 0,0 0 9 15,-1-3 4-15,1 3 38 0,0 0-9 16,0-2-7-16,-1 2-7 0,0-2 20 16,-1 1 19-16,1 0-32 0,1-2-16 15,1 1-10-15,-1 1 10 0,1-1-10 16,0 0 3-16,-1 0 0 0,2 1-6 16,1 0-10-16,0 1-16 0,0-1-1 15,0 1-15-15,0-1-13 0,0 0-13 16,0-1-16-16,5 0-13 0,1-2 13 0,4-3 58 15,5-3 3-15,5-4 16 16,5-1-6-16,6-2 0 0,4-4 0 16,8-1 3-16,15-7-16 0,20-6 4 0,24-8 12 15,12-3-15-15,2-1 0 0,-4 5 12 16,-10 3 0-16,-2 3-13 0,-7 3 3 16,-10 3-3-16,-10 8 0 0,-7 3-23 0,-15 6 7 15,-13 4-3-15,-11 4-17 0,-2 0 14 16,1 0 7-16,2 1 14 0,4-1-1 15,-5 0 2-15,-1 0 26 0,0-2 10 16,-1 2 6-16,-2-2-10 0,0-1-9 16,-2 0-20-16,0-1 0 0,-2 2 13 15,-3 0 4-15,-2 2-1 0,-5-1-6 16,0 1-11-16,-3 3-2 0,-3-1-1 16,0 1-25-16,0 1-13 0,2 1-9 15,-2-1-10-15,0 1 0 0,1 0 3 0,2 0 13 16,0 0 19-16,-1 0 23 0,0 0 13 15,0 0 7-15,1 0 15 0,-1 0-3 16,-2 0 7-16,1 0 3 0,-1 0-13 16,1 0-6-16,-2 0-10 0,0 0-11 0,0 0-2 15,0 0-16-15,1 0 0 0,2-2-1 16,1 2 1-16,0 0 3 0,1 0 10 16,4 0-19-16,-1 0-11 0,3 0 1 15,3 2 30-15,0 1-1 0,1 3-20 16,3 1 23-16,3 2 12 0,1 2 4 15,3 2-13-15,4 4 10 0,2 2 3 16,5 3-13-16,5 2 17 0,3 4 2 16,11 5-22-16,12 9 13 0,11 10 17 15,1 4-30-15,-9-2-3 0,-7-4 3 16,-16-11 0-16,-11-6 45 0,-9-7-22 16,-3-3-22-16,8 3 19 0,3 3 28 0,6 3 10 15,-3-5-39-15,0-3 0 0,0-2-17 16,-3-2 31-16,-4-1-31 0,-1-5 14 15,-7 1-3-15,-5-6-11 0,-4 1-2 16,-6 0 0-16,0-3 16 0,-5 0 16 16,-2 0-9-16,0 0-7 0,-2-2 0 15,-1 0 0-15,0-3 3 0,0 1-3 0,0 0 3 16,0-2 0-16,0-1 1 0,0 0 2 16,0 0 7-16,0 0 0 0,0 0-1 15,0 0 1-15,0 0-3 0,0 0-7 16,0 0-3-16,0 0 0 0,0 0 0 15,0 0-13-15,0 0 10 0,0 0-1 16,0 0 7-16,0 0 4 0,0 0-1 16,-3 0-22-16,-1 1-2 0,-1-1-1 0,-3 0-17 15,3 2 17-15,0 0-19 0,-1 1 0 16,-2 2-13-16,0 2 0 0,-2 2 9 16,1 1 4-16,-3 2 9 0,1 1 12 15,-2 3-12-15,-2 1 12 0,2 4-2 16,-5 3-9-16,-1 4 12 0,-2 5 2 15,-4 4 0-15,-9 15-1 0,-11 13 15 16,-12 18-12-16,-6 10 8 0,-2-1 1 0,-2 0 3 16,6-7-3-16,1-4 0 15,2 0-13-15,2-7 22 0,4-4 45 0,4-3-3 16,4-5-1-16,2-3-3 0,6-4-15 16,3-4 12-16,8-9-4 0,4-7-21 0,5-10-7 15,2 1 0-15,-3 3 1 0,-3 6 2 16,-1 1 3-16,2-1 10 0,2-5-12 15,3-3-8-15,2-4 5 0,2-3-14 16,3-5 10-16,0-2 17 0,4-4-2 16,-1-3 4-16,3-3-1 0,0 0 7 15,1-2-3-15,0-1-1 0,0 0-6 16,0 0 1-16,0 0-4 0,0 0 0 16,0 0 0-16,0 0 0 0,0 0 6 15,0 0-9-15,0 0-7 0,0 0-11 0,-1 0-10 16,-1 0-3-16,-3 3 0 0,-4 3-49 15,-3 5-38-15,-26 20-292 0,4-2-401 16,-9-2-1010-16</inkml:trace>
  <inkml:trace contextRef="#ctx0" brushRef="#br0" timeOffset="32295.34">6262 7954 68 0,'0'0'111'16,"0"0"7"-16,0 0-33 0,0 0 3 15,0 0 0-15,0 0 6 0,0 0 14 16,0 0 9-16,0 0 13 0,0 0-32 16,-26-35 3-16,24 30 3 0,0 2-9 15,0 0-7-15,0-1-17 0,0 3-32 16,1-2-3-16,-1 2 3 0,1 1 3 15,0-2-9-15,0 1-7 0,1-1-7 0,-2 0-6 16,1-1 0-16,0 0 4 0,0 2 5 16,0-2 4-16,0 0 7 0,0 1-17 15,0 0-15-15,0-1 15 0,-2 1 7 16,2 0 3-16,0 2-7 0,0-1-6 16,0-1-12-16,1 0 2 0,0 0-2 0,0 1 0 15,0-2 0-15,0 0 0 0,0-1 0 16,0-2 12-16,0 1 3 0,0-1 0 15,2 1 17-15,-1-2-30 0,3 3 10 16,-3-3 0-16,1 1-13 0,2 1-19 16,2-2-1-16,-2 0 4 0,1 0-4 15,2 2 1-15,1-2 19 0,-2 2 1 16,3-2 1-16,0 0 1 0,-1 0 0 16,2 2 10-16,-2-3-11 0,5 3-2 0,-4-2 0 15,4 1 0-15,-2 0 0 16,-2-1 1-16,3 3 0 0,-4-2 2 0,1 1 20 15,3 1-10-15,-5-2 0 0,3 0 3 16,-2 1-15-16,4-1-1 0,-4 1 1 16,2-1 2-16,0 1-3 0,1 1-11 15,-2-2-6-15,3 1 4 0,-2 0 11 0,3 0-1 16,0-1-13-16,0 2 16 16,3 0 2-16,0-1 11 0,1-3-11 0,0 1-2 15,1 2 3-15,0-2-1 0,0 1 11 16,0 1-9-16,-1-1 12 0,-2 2-15 15,-2 1-1-15,2-1-2 0,-2 1-11 16,0 0-3-16,0 2 12 0,-1-1-15 16,1 1 5-16,0-1 14 0,-1 0 19 15,1 1-19-15,3-1 13 0,-4 1 7 16,4-1-19-16,-1 0-1 0,1 1-1 0,-2-1 1 16,3 1-16-16,-1-1 16 15,1 1 2-15,0-1-1 0,2 1 1 0,-2 1 4 16,1 0-6-16,1-3 0 0,-3 2 2 15,1 0-2-15,-3 0-2 0,-2 1-8 16,1 0 7-16,-3 0-14 0,0 0 14 0,-2 0-10 16,1 0 10-16,-1 1-20 0,0 0 22 15,1 0-12-15,1 2 1 0,1-3 11 16,-1 3 2-16,4-1 22 0,1 1-23 16,0-1 13-16,-1 2-10 0,2-3-3 15,0 2 0-15,0 0 2 0,-3-1 1 16,2 1-2-16,-2 0-1 0,-4 0-13 15,3 0-6-15,-4 1 3 0,-1 0-7 16,2-1 20-16,-2 3 1 0,-1-2-15 0,1 3 15 16,-2-2 2-16,1 2 1 0,0-1 12 15,-1 1-13-15,0 0-2 0,0-1 2 16,3 1 1-16,-2 1-1 0,-1 0-1 16,2 1-2-16,-1 0 1 0,0-1-1 15,0 0 0-15,0 4 3 0,-2-3 1 16,0 0-1-16,2 0 3 0,-2 0-3 15,0-2 2-15,-1 2 14 0,0-3-16 0,0 3 2 16,1-4 11-16,-2 2-13 0,0 1-3 16,0-1 0-16,1 0 3 0,-2 3 1 15,2 1 13-15,-1 0-14 0,0 1-3 16,2-1 0-16,-2 0 2 0,-1 1 1 16,1-3 4-16,-1 1 18 0,0 0-6 0,-1-3-6 15,0 3-10-15,0-2-3 0,0-1 3 16,0 1 1-16,0 0 2 0,0 1 7 15,0-1-7-15,0 2 7 0,0-1 5 16,0 1-15-16,-1 0-1 0,0 0 1 16,-1 2-1-16,0 0 1 0,0 2-13 15,-2 0 13-15,2 0-1 0,-2 0 1 16,1 0 0-16,-1-1 39 0,-1-1-3 16,0-1-15-16,1-1-20 0,-1-2 14 15,-2 1 8-15,2-1-4 0,1-2 1 16,-1 3-7-16,-2-3 9 0,0 1 4 15,1 0 7-15,-4 0-7 0,2 0-10 0,-5 0 6 16,3 1-20-16,-3-1-2 0,2 1-2 16,-2-2 2-16,-2 2 3 0,3-1 0 0,-2 3 19 15,0-3-18-15,1 0 21 0,1-2 5 16,0 0-5-16,2-2 1 16,0-1-3-16,1 1 3 0,0-1-10 0,-2 0 0 15,3-2-16-15,-4 2 0 0,4-1-16 16,-3 1 0-16,1 1-4 0,-1-1 4 15,2 0 0-15,-4 2 13 0,-1-1 3 16,0 0 12-16,-2 0 4 0,-2-1-14 16,0 1-1-16,-2 1 2 0,-1-1-1 15,1-1 0-15,0 0 18 0,-1 0-19 16,3 0 28-16,1 0-6 0,3-1 6 16,-1 1-4-16,1-1-25 0,-1 2 0 0,2-3-2 15,-3 2 2-15,1 0 12 0,1 0-10 16,-2 0-1-16,-2 0 12 0,1 0 6 15,-2-2 4-15,-2 2-4 0,1-2-19 16,-1 3 1-16,-1-3 14 0,0 1-14 16,-1 0 21-16,0 1-9 0,1-2-10 0,-1 1 23 15,2 1-10-15,0-1 0 0,0-1 3 16,2 0 3-16,-1 0-9 0,1 0-10 16,2 0 23-16,-1 0-14 0,3 0-11 15,-1-1 14-15,4-1-14 0,-1 1 28 16,-1-2-13-16,4 2 3 0,-4-2-17 15,3 3 14-15,-2-3-14 0,-1 0-1 16,3-1 24-16,-3 0-24 0,2-2 1 16,2 3-1-16,-2-1 10 0,3 2-11 15,-3 0 0-15,3-1 3 0,-2-1 0 16,1 1 16-16,-1-2 10 0,1 1-4 0,-2-2-24 16,2 2 0-16,-1-2 28 0,2 2-29 15,-1-1 1-15,3 3-1 0,1-2 22 16,-3 0-22-16,3 0 13 0,-1-2-10 15,-1 0-3-15,1 1 19 0,-2-2-18 0,2-1 18 16,-1 0-3-16,-3-2-3 0,3-1-12 16,-1-1 10-16,0 0-9 0,-1-1 0 15,2-1-2-15,-2-1-49 0,2 0 17 16,2-1 19-16,-1 1-19 0,1 2-6 16,1 3-58-16,0 2-163 0,-7-4-151 15,-1 3-574-15</inkml:trace>
  <inkml:trace contextRef="#ctx0" brushRef="#br0" timeOffset="41148.93">19804 5125 590 0,'0'0'241'0,"0"0"-42"0,0 0-26 0,0 0-36 16,0 0-33-16,0 0 0 0,0 0-16 16,0 0-26-16,0 0-43 0,0 0 4 15,-3-46 6-15,6 42 17 0,-1 1-7 16,0 0-7-16,-1 1-3 0,0 1-29 15,0 1 0-15,0 0-81 0,1 6 75 16,2 4 6-16,-1 7 68 0,0 5 13 16,-1 6 39-16,0 5 19 0,-1 1 0 0,0 7-51 15,-1-2 5-15,0 2-44 16,0 0 41-16,0-3-35 0,1-4-23 0,1 0 13 16,0-5-42-16,3-4 30 0,-1-1-21 15,0-2 1-15,0-3-6 0,3-4 6 16,-3-4-12-16,0 0 11 0,0-5-8 0,-2-3 21 15,-1 0-5-15,0-1-4 0,0-2 3 16,-1 2 19-16,0-2 42 0,0 0 39 16,0 0 30-16,0-6-51 0,-4-2-98 15,-2-5-124-15,0 1-157 0,-5-17-150 16,4 2-278-16,-2 1-734 0</inkml:trace>
  <inkml:trace contextRef="#ctx0" brushRef="#br0" timeOffset="41608.81">19713 5034 365 0,'0'0'375'0,"0"0"-101"0,0 0-27 0,0 0-80 15,0 0-63-15,0 0-43 0,0 0-31 16,0 0 12-16,0 0 33 0,0 0-4 15,76-38-12-15,-46 34-27 0,-1 3-9 16,4-2-23-16,-2 3 0 0,1 0-3 16,-5 0-10-16,-4 0-4 0,-5 3 14 15,-2-3-26-15,-8 3 26 0,0-1-17 16,-4 0 1-16,-1-1 17 0,-2 0 1 16,-1-1-2-16,1 0 3 0,-1 0 4 15,1 0 12-15,0 0-16 0,0 3-16 16,0-2-10-16,1 4 26 0,2 3 31 15,-2 0 37-15,0 3 0 0,0 5 20 0,0 2 26 16,-1 4 15-16,1 4 1 0,0 2-40 16,1 3-25-16,2 3-1 0,-2 0-15 0,0 3-21 15,0-2-11-15,1 0 12 0,2-1 6 16,-1-4-13-16,1-2 1 0,0-2 0 16,1-4 2-16,-1-1 11 0,-2-4-14 15,3-1 4-15,-4-3-23 0,0-1 19 16,-1-3-18-16,-1-1 12 0,0-3-14 15,0 0 11-15,0-3-12 0,-1 2 2 16,0-2 0-16,0 0 7 0,1-1-10 16,-1 1-283-16,0-2-108 0,-4 0-62 15,-3-2-204-15</inkml:trace>
  <inkml:trace contextRef="#ctx0" brushRef="#br0" timeOffset="41825.82">19866 5700 821 0,'0'0'654'0,"0"0"-374"0,0 0-280 0,0 0 2 15,0 0 1-15,0 0 111 0,0 0 42 16,0 0 45-16,0 0 0 0,0 0-40 16,72-21-42-16,-46 13-41 0,3 0-20 15,5-2-20-15,3-1-35 0,2 1-3 16,4 3-22-16,-1-1 3 0,3 4-14 15,10-6-289-15,-9 2-401 0,-8-4-1047 0</inkml:trace>
  <inkml:trace contextRef="#ctx0" brushRef="#br0" timeOffset="42377.86">22369 4349 1140 0,'0'0'202'0,"0"0"-49"16,0 0-26-16,0 0-46 0,0 0-39 0,0 0-39 16,0 0 10-16,0 0-13 0,0 0-41 15,0 0 41-15,0 0 56 0,37 13 12 0,-29 6 13 16,3 5 42-16,-3 1-16 0,3 2-32 16,-1 1-4-16,0 2 3 0,-2 0 17 15,1-3-23-15,-3 0-36 0,-2-3-16 16,0-2 13-16,-2-2-27 0,-1-3 1 15,-1-2 29-15,0-3-6 0,0-4-23 16,-3-1-3-16,-1-4-39 0,1-3-222 16,-2 0-8-16,-3-10 9 0,2-14-365 15,0-1-558-15</inkml:trace>
  <inkml:trace contextRef="#ctx0" brushRef="#br0" timeOffset="42625.62">22407 4288 1114 0,'0'0'225'0,"0"0"80"0,-10-57-113 0,10 40-36 15,0 3-20-15,0 3-55 0,5 2 16 16,-1 2-42-16,1 2-12 0,1 3-43 16,3-1-41-16,-1 3-8 0,4 0 10 0,-1 7-45 15,2 3 48-15,3 6 35 0,-4 2-2 16,2 6 3-16,0 1 26 0,-2 3 45 16,3 1 68-16,-1 1-32 0,2-1 3 15,-4 2 16-15,4 0-14 0,-4 0-54 16,-1-1 0-16,-1-2-39 0,-2-1 3 15,-2 0 4-15,2-3 0 0,-2-2-23 16,0-1 0-16,1-1 13 0,0-3-16 16,-2 0 2-16,-1-1-2 0,2-1-131 15,-4-2-130-15,-2-2-146 0,-6-1-37 0,-3 0-314 16</inkml:trace>
  <inkml:trace contextRef="#ctx0" brushRef="#br0" timeOffset="42781.57">22441 4807 1679 0,'0'0'338'0,"0"0"-173"0,0 0-68 16,0 0-38-16,0 0-24 0,0 0 37 15,0 0 86-15,0 0 35 0,0 0-35 16,73-25-101-16,-35 17-57 0,7 1-32 16,12 0-6-16,17-4-7 0,-14 4-461 15,-11-3-806-15</inkml:trace>
  <inkml:trace contextRef="#ctx0" brushRef="#br0" timeOffset="48291.98">28381 7145 2240 0,'0'0'300'16,"0"0"-154"-16,0 0-53 0,0 0 32 15,0 0-52-15,0 0-72 0,0 0 14 0,80-45 81 16,-23 27 35-16,24-5 10 0,20-1-36 15,6 0-35-15,-6 8-23 0,-16 3 10 16,-20 8-13-16,-14 2-25 0,-18 2-19 16,-10 1-28-16,-6 1 6 0,0 3-7 15,-3 2-34-15,-3 2-48 0,-6 2-20 16,-5 3-160-16,-27 7-298 0,1-3-105 16,-5-5-826-16</inkml:trace>
  <inkml:trace contextRef="#ctx0" brushRef="#br0" timeOffset="48458.08">28756 7067 2493 0,'0'0'377'0,"0"0"-143"0,0 0-234 15,0 0-231-15,0 0 148 0,0 0 83 16,1 45 141-16,6-19 0 0,-3 7-19 0,0 13-20 16,0 15-29-16,3 11-38 0,-1 2-34 15,2-6-1-15,3-14-15 0,-3-15-1 16,3-9-34-16,-5-9-225 0,-3-5-163 15,-1 2-219-15,-1-5-489 0</inkml:trace>
  <inkml:trace contextRef="#ctx0" brushRef="#br0" timeOffset="48724.96">28885 7391 2219 0,'0'0'301'0,"0"0"-240"0,0 0-61 0,0 0-48 16,72-40 48-16,-48 40 42 0,5 6 42 15,-1 6 3-15,3 5 9 0,-2 6-3 16,1 5 4-16,-5 3-14 0,-2 2-42 16,-4-2-12-16,-5 0-6 0,-4-6-1 15,-6-6-6-15,-2-6 16 0,-2-8 38 0,0-2 64 16,0-3 185-16,-6-3 27 0,-2-4-141 16,-3-5-109-16,0-5-28 0,-2-4-30 15,2-2 14-15,4-5 7 0,2-3-37 16,5 0-22-16,1-1-21 0,9 2-23 15,5 3-5-15,5 3-22 0,2 5-31 16,2 3-88-16,4 5-124 0,5 5-252 16,-4 3-696-16,-7 1-505 0</inkml:trace>
  <inkml:trace contextRef="#ctx0" brushRef="#br0" timeOffset="49025.65">29343 7397 2391 0,'0'0'287'0,"0"0"-145"0,0 0-129 16,0 0-13-16,0 0-49 0,0 0 49 0,65-16 3 16,-37 17 49-16,2 6-4 0,3 3 29 15,-1 6 23-15,0 4-4 0,-6 2-64 16,-5 2-32-16,-6 2-14 0,-7-4-2 16,-4-3 13-16,-4-4 3 0,-2-4 27 15,-5-6 60-15,0 1 40 0,-5-6 57 16,3 0 6-16,-3 0-27 0,1-7 14 15,0-3-25-15,3-2-6 0,-2-5-44 16,6-5-9-16,4-5-37 0,0-2-13 16,3-3-31-16,9 1-12 0,1 0-25 15,4 4-21-15,2 3-46 0,1 4-76 0,2 6-93 16,-2 2-170-16,10-1-276 0,-6 4-553 16,-3-1-468-16</inkml:trace>
  <inkml:trace contextRef="#ctx0" brushRef="#br0" timeOffset="49775.82">29691 7586 2282 0,'0'0'297'0,"0"0"-55"0,0 0-82 16,0 0-83-16,0 0-51 0,0 0-10 15,27-53 0-15,-18 39 19 0,3-4-13 0,-2-2-20 16,3-3 8-16,-1 0-10 0,-1-1-2 16,-4-1 2-16,1 3 0 0,-6 1 0 15,-2 3 16-15,0 4 6 0,-6 2 14 16,-2 1 15-16,-2 5-35 0,-3 2-16 16,-5 4-55-16,-4 4-9 0,-3 8 55 15,-3 5 9-15,2 3 13 0,3 3 6 16,3 5-5-16,5 0-14 0,6 0-13 15,6 0-3-15,3-1-6 0,9-1 22 0,6-2 25 16,8-4 7-16,5-1 19 0,9-5 16 16,6-4 16-16,15-8-23 0,10-3-50 15,8-16-10-15,-6-3-4 0,-18-1-24 16,-15 1-23-16,-10 1-16 0,4-5 16 0,0-5 14 16,3-3 37-16,-4 0 13 0,-6-1-11 15,-4 4 30-15,-6 2-4 0,-2 2 4 16,-7 2 0-16,-2 3 28 0,-3 4-6 15,0 3 13-15,-2 2-16 0,-2 5-10 16,-4 0-14-16,-2 1-27 0,1 4-19 16,-5 1-16-16,0 0 1 0,0 1 21 15,-1 8 13-15,-2 1 2 0,1 4 17 16,3 3 16-16,0 3-4 0,1 1 7 16,2 3-19-16,3 1 6 0,2 2-12 0,3 1-13 15,2 1-15-15,6-3 13 0,4 2-23 16,10-4 25-16,3-2 19 0,9-3 12 15,6-5-15-15,4-7 16 0,4-7-1 16,1-5-31-16,0-11-47 0,-2-3 15 0,-4-6 10 16,-4-7 0-16,-5 1-6 15,-1-4-16-15,-6-3 3 0,-2-1 12 16,-6 1-3-16,-4 0 32 0,-7 6 42 0,-5 3-4 16,-1 7 9-16,-10 5 47 0,-3 4-34 15,-4 3-28-15,-3 6-30 0,-3 4-2 16,-1 6-19-16,-1 5 6 0,1 8 13 15,3 6 15-15,4 4 10 0,5 5 7 16,5 0-32-16,7 2 15 0,4-2 23 16,10 0-19-16,8-2 22 0,11-2-25 15,7-5 9-15,13-1-3 0,14-9-3 16,-5-6-19-16,-8-5-114 0,-8-4-178 0,2-15-347 16,-6 0-665-16,-3-2-488 0</inkml:trace>
  <inkml:trace contextRef="#ctx0" brushRef="#br0" timeOffset="57507.24">26005 3038 2194 0,'0'0'237'0,"0"0"-163"16,0 0-45-16,-31-52 64 0,21 39-6 15,-1 2 10-15,2-1 60 0,-3 1 36 16,2 3 5-16,-1 1-49 0,0 5-16 15,-1 2-127-15,-5 6-6 0,-4 11-107 16,-7 11 62-16,-15 19 45 0,-12 21 67 16,-6 22-39-16,2 9 29 0,15-1-19 15,14-11 10-15,18-14-20 0,12-8-12 16,8-15 25-16,12-9-13 0,4-16 73 16,0-8-29-16,4-4-21 0,11 0 8 0,16-4-3 15,18-2-12-15,7-7-7 0,-6-7 4 16,-19-5-13-16,-20 2 3 0,-13 2-16 15,2-3 4-15,-3-2-19 0,-4 1-31 16,-5 2 28-16,-8-1-19 0,-4 6-3 0,-2-3-37 16,-9 4-100-16,-4 3-118 0,-5 1-75 15,-1 4-143-15,-11 6-215 0,7-2-512 16</inkml:trace>
  <inkml:trace contextRef="#ctx0" brushRef="#br0" timeOffset="58158.12">26316 3391 2556 0,'0'0'368'0,"0"0"-160"0,0 0-99 16,-59-2-30-16,40 9-31 0,3 7-13 15,-4 6 0-15,4-1 13 0,0 3-25 16,7 5-23-16,3-2-13 0,6 0-15 0,6 2 28 15,6-2 0-15,8-1 19 0,6-3 9 16,5-3 4-16,2-2 3 0,-1-6-7 16,2-3-9-16,-6-4 7 0,0-3-7 15,-7 0 12-15,-6-9 23 0,-2-2-1 16,-5-5-12-16,-4-4-25 0,-4-2-16 16,0-4-116-16,-9 1 34 0,-2-2 82 15,-3 4-4-15,-4 1-8 0,-3 2 12 16,1 4 25-16,-2 2-24 0,1 3-1 0,2 1 22 15,1 4 10-15,4 1-4 0,6 2 13 16,2 0 16-16,3 1 21 0,3-2-15 16,1-2-63-16,8 0-47 0,11-5-79 15,5 0 54-15,9-4 50 0,4-2 0 16,3 2 20-16,0 1-17 0,-4 1 3 16,-4 6-6-16,-3 5-35 0,-7 2-10 15,-5 5-19-15,-6 8 26 0,-1 3 38 0,-5 7 19 16,-4 4-1-16,-2 4 2 0,0 2 2 15,-5 0 7-15,-1 4-5 0,-1-7 23 16,3-2-12-16,1-3-12 0,2-4 12 16,1-6-1-16,0-4-9 0,0-4-2 15,0-3 1-15,0-4 23 0,2 0 83 16,7-5 82-16,3-9-39 0,5-7-85 0,5-8-66 16,1-6 2-16,0-2-1 0,2-5 15 15,-3 2-15-15,-2 4 1 0,-5 4 16 16,1 3 1-16,-4 9 14 0,-5 6 26 15,-2 4 6-15,1 5-33 0,-4 3-32 16,2 2-138-16,1 6-57 0,6 5 129 16,0 3 47-16,2 7 3 0,0 4 13 15,-3 4 3-15,0 3-15 0,-3 0 15 16,2 2 2-16,2 0-2 0,0-4 0 16,6-2-138-16,4-4-269 0,17-6-229 0,-3-7-106 15,-4-6-775-15</inkml:trace>
  <inkml:trace contextRef="#ctx0" brushRef="#br0" timeOffset="58755.86">27437 3234 2126 0,'0'0'418'0,"0"0"-122"0,-19-63-36 16,9 47-8-16,-6 2-55 0,-2 3-23 16,-5 4-73-16,-2 3-16 0,-3 4-3 15,-2 4-19-15,1 5-3 0,-1 8-17 16,4 5-2-16,3 4-1 0,3 6-5 15,6 2 5-15,4 4-12 0,5 0-9 16,5 2-17-16,6-3 16 0,5 1-15 16,4-4 0-16,3-4 10 0,0-5-10 15,1-8 9-15,1-4 13 0,-1-9-25 0,2-4-46 16,-1-11-32-16,1-7-31 16,-1-12-44-16,-3-4-14 0,-1-13 10 0,-3-14 36 15,-4-15-5-15,-2-7-21 0,-4 3 39 16,-2 5-23-16,0 13 79 0,-1 6 52 15,0 11 58-15,0 13 41 0,0 9 51 0,-1 6 85 16,-2 3-1-16,1-1 5 0,-2 3-83 16,3 6-9-16,1 4-147 0,0 2-34 15,0 10-184-15,4 5 126 0,1 9 92 16,4 18 57-16,6 12-4 0,6 15-3 16,3 8-9-16,4-4-20 0,0-7-17 15,-2-11 17-15,2-1-20 0,-3-8-1 16,-5-11 0-16,-3-10-12 0,-7-11-10 15,1-6-9-15,-3-3 15 0,-1 0 14 16,5-4 2-16,-4-2 69 0,3-11-7 0,2-8-62 16,-1-7-22-16,3-5 20 0,-2-3 2 15,-2-2 13-15,1-2 5 0,-3 3-2 16,2 0-4-16,-1 3 10 0,-1 7 0 16,-2 4-1-16,-2 6 17 0,0 9 14 15,-1 2-46-15,-2 4-6 0,0 1-99 16,1 8-65-16,0 3 164 0,2 8 74 0,2 4 38 15,-2 7-44-15,-2 4 6 0,-1 1-46 16,0 0-10-16,-1 1-18 0,3-4-1 16,0-3-1-16,0-3 0 0,1-6-127 15,4-4-232-15,0-16-216 0,-1 0-640 16,0-11-913-16</inkml:trace>
  <inkml:trace contextRef="#ctx0" brushRef="#br0" timeOffset="58885.86">27689 2875 3041 0,'0'0'390'16,"0"0"-301"-16,0 0-89 0,0 0-236 15,0 0 86-15,0 0 141 0,0 0 6 16,7 67 3-16,19-42-540 0,4-3-747 0</inkml:trace>
  <inkml:trace contextRef="#ctx0" brushRef="#br0" timeOffset="59139.87">27931 2745 1734 0,'0'0'319'0,"0"0"-21"0,0 0-40 15,0 0 3-15,0 0-24 0,0 0-237 0,0 0-32 16,0 0 32-16,0 0 183 0,0 0 46 15,50 85-33-15,-38-30-60 0,2 11-10 16,2 6-32-16,-1-7-31 0,-6-6-60 16,-1-6 22-16,-5-7-23 0,-1-4-2 0,-2-9-14 15,1-10-17-15,-1-3-80 0,0 3-274 16,4-4-278-16,-1-4-522 0,1-11-558 16</inkml:trace>
  <inkml:trace contextRef="#ctx0" brushRef="#br0" timeOffset="59345.71">28082 3163 2949 0,'0'0'511'16,"0"0"-150"-16,-3-47-34 0,4 33-109 15,6 0-107-15,6 3-30 0,1 1-13 0,6 1-27 16,5 6-41-16,3 3-34 0,6 2-6 16,1 10-10-16,-3 7 10 0,-1 6 15 15,-6 6 24-15,-6 3 1 0,-5 1 25 16,-8 2-25-16,-4-4 16 0,-2-1-15 15,-12-3-1-15,-3-3-59 0,-3-4-162 16,-4-5-187-16,-6-17-402 0,6-3-659 16</inkml:trace>
  <inkml:trace contextRef="#ctx0" brushRef="#br0" timeOffset="59477.95">28290 2849 2985 0,'0'0'358'0,"0"0"-152"0,0 0-54 0,0 0 28 15,0 0-180-15,0 0-29 0,0 0-239 16,0 0 122-16,0 0 32 0,0 0-254 16,57 50-680-16,-37-30-803 0</inkml:trace>
  <inkml:trace contextRef="#ctx0" brushRef="#br0" timeOffset="60071.87">28604 2931 1489 0,'0'0'403'0,"0"0"97"0,0 0-49 16,0 0-79-16,0 0-117 0,0 0-173 16,0 0-56-16,-56 3 66 0,38 14-29 15,1 4-7-15,6 1 17 0,1 4-51 16,5 1 3-16,4 0-22 0,1 0 10 16,8-1-11-16,5-1 1 0,6-4 9 0,2-2 17 15,1-4-29-15,2-5-85 0,-1-6-41 16,-2-4-35-16,-2-2-33 0,-2-7 32 15,-5-3 18-15,-5-4 25 0,-3-3 74 16,-2-2 45-16,-2 2 4 0,0-2 34 16,-1 0-6-16,-1 1 16 0,1 1 39 15,1-2-20-15,0 5 9 0,1-2-5 16,7 1-46-16,0 0-5 0,4 3-20 16,3 0-25-16,4 2-26 0,6 1-3 15,1 4 54-15,1 2 9 0,-1 3-9 0,0 2-2 16,-5 0-14-16,-2 6 15 0,-1 5 1 15,-4 5 2-15,0 1 27 0,-4 5-10 16,-2 2 6-16,-4 1-9 0,-4 1-12 16,0 0 27-16,-7-3-12 0,-3-2 0 0,1-5 4 15,-2-3 15-15,3-3 10 0,-1-5 2 16,4-2 29-16,2-3 76 0,-1-3 135 16,2-7-88-16,0-4-143 0,2-2-59 15,3-6-3-15,6-4-13 0,7-3-12 16,2 0 25-16,4 0-12 0,2 0-10 15,3 3 7-15,1 5 18 0,-1 1 0 16,-1 7-17-16,2 3-8 0,-1 4-6 16,0 6 6-16,0 4-16 0,-5 6-21 15,-4 5 10-15,-2 6 40 0,-5 1 12 16,-1 3 98-16,-5 0-39 0,-1 1 0 16,-3-2-43-16,0 0-3 0,0-3-10 15,-1-3 9-15,0-6 1 0,0 1-13 0,-1-4-101 16,-4-4-245-16,0-4-800 0,-3-1-1179 0</inkml:trace>
  <inkml:trace contextRef="#ctx0" brushRef="#br0" timeOffset="60926.49">29648 2944 2805 0,'0'0'400'0,"0"0"-110"15,0 0-81-15,0 0-131 0,0 0-78 16,0 0-2-16,0 0 2 0,0 0 0 15,0 0-40-15,0 0-58 0,0 0 63 0,1 0 35 16,9 4 22-16,1-1 29 0,7-1 0 16,3-2-1-16,2-3-7 0,4-6-43 15,0-4-154-15,-2-2-17 0,-1-4 34 16,-3-4 16-16,-4 1 2 0,-3-3-31 16,-6-1 31-16,-2 2 38 0,-6 2 81 15,0 2 29-15,-7 4 29 0,-3 4 61 16,-2 2 3-16,0 5-17 0,-4 2-60 15,1 3-45-15,-4 1-2 0,2 4 0 16,4 8 2-16,0 0 25 0,1 6-21 0,5 1-4 16,6 2-13-16,1 1 13 15,6 2 19-15,11 2 0 0,8-2 10 0,9 1 12 16,7-3-15-16,15-1-25 0,-4-4-1 16,2-6-234-16,0-3-161 0,-9-9-173 15,1-2-1-15,-2-10-121 0,-5-3 54 0,-5-5 392 16,-5-3 244-16,-3-4 81 0,-6 0 281 15,-5-4 101-15,-4-5-98 0,-4 3-108 16,-5 0-10-16,-2 0-13 0,-4 6 15 16,-4 5-32-16,-5 3-17 0,-1 4 15 15,2 6-67-15,-2 4-52 0,3 4-4 16,0 2-44-16,-3 8-46 0,2 4 97 16,-3 7 66-16,1 3-80 0,1 4-12 15,1 4-35-15,4 1-13 0,1-1 3 0,5 0-15 16,2-1 6-16,2-2-7 0,7-5-8 15,0-4 11-15,5-6 20 0,-2-5-7 16,-1-5 19-16,4-3 10 0,0-7-22 16,0-6-35-16,1-6-123 0,1-5-69 15,-3-5-17-15,-2-3-16 0,-1-6 21 16,0-13-27-16,0-12 22 0,-2-12-23 16,4-6-124-16,-6 5 21 0,0 13 65 15,-4 19 270-15,-2 11 153 0,-1 13 263 0,0 3-60 16,0 3 31-16,0 0-111 0,-1 4-21 15,0 6-20-15,0 4-235 0,0 4-38 16,-3 8-273-16,2 10 311 0,-1 8 12 16,3 15 65-16,5 15-29 0,14 13 37 0,7 6-15 15,7-4 0-15,2-5 28 16,-1-10-51-16,0-1-3 0,1 0-28 0,-2-4 3 16,-8-4-19-16,-11 0-78 0,-12-6-210 15,-2-13-403-15,-13-11-947 0</inkml:trace>
  <inkml:trace contextRef="#ctx0" brushRef="#br0" timeOffset="61638.7">26884 4328 1182 0,'0'0'316'0,"0"0"-241"16,0 0-75-16,0 0 0 0,0 0 0 15,0 0 107-15,0 0 39 0,0 0 62 16,0 0 55-16,0 0 8 0,0 0-32 16,-1 0-37-16,1 0-19 0,0 0-27 15,4-4-29-15,6-2-95 0,1-4-29 16,8 0 19-16,5-6 19 0,7 1-6 16,6-4 10-16,17-5-7 0,22-5 22 15,29-10 56-15,20-3 3 0,7-1-17 16,9 0 22-16,3 2-15 0,7-4 6 15,8 1-16-15,9-2-25 0,5 1-25 16,10-3-45-16,7 2-4 0,5 1 3 0,-1 2 9 16,-6 5-12-16,-9-1 0 15,-11 5-3-15,-19 4-19 0,-18 0 22 0,-19-1 2 16,-17 4-2-16,-17-2 3 0,-14 6 31 16,-18 4-9-16,-11 6 6 0,-11 2-7 0,-4 2-5 15,0-3 2-15,0 2-2 0,0 0-17 16,-5 2 10-16,-7 2 9 0,0 4 1 15,-3-2-1-15,-4 3-2 0,0 0-7 16,-1 0-11-16,0 1-1 0,0 0-2 16,0 0-23-16,0 0-21 0,-4 0-46 15,-8 1-126-15,-6 3-161 0,-24-2-359 16,5-1-768-16,0-1-428 0</inkml:trace>
  <inkml:trace contextRef="#ctx0" brushRef="#br0" timeOffset="62605.22">29264 8003 333 0,'0'0'133'0,"0"0"-51"15,0 0-23-15,0 0 77 0,-65-7 40 16,49 7 20-16,4 0 6 0,-1 0-10 15,1 0-42-15,4 2-24 0,1-1 11 16,0 0 12-16,3 1 20 0,1-1-37 16,1 0-38-16,0 1-33 0,0-1 1 15,1 0 15-15,0 1 4 0,1-2-4 16,0 0 7-16,0 0 5 0,0 0-15 16,0 0-19-16,6 0-17 0,10 0 29 15,9-2 61-15,23-6 40 0,31-6-48 16,35-7-31-16,20-1-42 0,10-4-19 0,1 3-6 15,-11 6-9-15,1 0 0 0,-4 5-10 16,-6 2 9-16,-6 1 17 0,-10 2-18 16,-12 2-11-16,-9 3-1 0,-15-3 1 15,-8 5 0-15,-19-4 3 0,-11 1-3 16,-12 0 1-16,-4 0 12 0,-2-1-1 0,1 1 10 16,0-1 32-16,-6 1 6 0,-5 2 9 15,-3-2 12-15,0 2 15 0,-2-2 4 16,-2 1-45-16,0 0-48 0,0 0-7 15,0 0-28-15,0 0-9 0,-6 2-19 16,0 0-34-16,-3 0-54 0,-20 4-284 16,5 0-668-16,-2-3-1100 0</inkml:trace>
  <inkml:trace contextRef="#ctx0" brushRef="#br0" timeOffset="71104.56">14133 13800 401 0,'0'0'153'0,"0"0"-100"0,0 0 64 16,0 0-23-16,0 0-25 0,0 0 29 16,0 0 35-16,0 0 37 0,0 0-47 15,-17-14-38-15,17 12-14 0,0 1-2 0,0-1-4 16,0 0-23-16,2-1-40 0,2-1-1 15,3 1 0-15,1 0 29 0,-2 1-14 16,1 0-16-16,-2 2-10 0,-2 0-26 16,2 0 7-16,-2 4 18 0,1-1 11 15,-1 3 20-15,1-2 3 0,-1 3-10 0,1-3 3 16,4 0 7-16,-2 0 12 0,1-2 11 16,3 0 2-16,1 0-5 0,3-1-1 15,2 1-10-15,1-1-28 0,3 2 17 16,1-1-21-16,1 0 0 0,2 0 1 15,1-1 12-15,3 2-11 0,1-2 24 16,-1 2 0-16,4-3 20 0,0 2 9 16,-1-2-10-16,3 0 17 0,-2 0-17 15,2 0-3-15,0-2 0 0,-2 0 10 16,3-1-7-16,0 0-3 0,-2-1 6 16,2 0-19-16,2 2-16 0,0-1-1 15,2 1-11-15,1 2-1 0,1 0 3 0,2 0 0 16,0 0-1-16,2 0 0 0,-1 3-1 15,1 1-1-15,2 0 0 0,-3 2-1 0,1 0 1 16,-1-4 0-16,3 2 18 0,-2-1-16 16,1 0 17-16,-1-1-19 0,2 1 2 15,-2-1 2-15,0 0-4 0,-1-1 1 16,1 0 0-16,0 1 2 0,1-2 13 16,-3 0-13-16,3 0 10 0,0 0-11 15,0 0 1-15,-1 0 1 0,1 0-2 16,0 0-2-16,-1 0-1 0,-1 0 1 15,-1-2 1-15,0 1-1 0,-2 0 2 16,1 1-1-16,-3 0-1 0,0-2-1 16,1 2 1-16,-3 0 1 0,0-2 12 15,-3 1-10-15,2-1 10 0,0 2-11 0,-1-2 18 16,-1-1 2-16,2 3 7 0,0-1-10 16,2-1 4-16,0 1-1 0,0 0 0 15,1-1-2-15,3 2-7 0,-1-2-12 16,0 2 1-16,3 0 0 0,-2 0 1 15,1-3 0-15,-2 2 10 0,0-1 6 0,1 0-6 16,-3-2-10-16,-1 2 26 0,0-1-26 16,-4-3 20-16,3 2-7 0,-3 2 12 15,-1-3 1-15,2 3-10 0,0 1-6 16,1 1-13-16,-2 0-2 0,2 0-14 16,0 0 13-16,-2 1-13 0,2 1-3 15,0 1 19-15,-2-1 1 0,-2 0 2 0,0-2 13 16,-2 0-3-16,0 0 6 0,-2 0 0 15,3 0-3-15,-3-2-14 0,3-1 14 16,-2 1-15-16,0 0 1 0,1 1-1 16,-4-1 3-16,2 2-3 0,-4-2-1 15,-2 2 2-15,-1 0 0 0,-3 0 11 16,-1 0 6-16,-4 0 6 0,2 0 4 16,-5 0 3-16,0 0 6 0,-2 0-3 15,0-1 12-15,-2-1 20 0,-2 0 15 16,-1-1-7-16,2 2-18 0,-1-1-19 0,-2 0-13 15,-1 2-9-15,0-2-15 0,0 2-1 16,-1-2-3-16,0 2-29 0,-5 0-24 16,-8 0-121-16,-23-1-370 0,3-1-765 0</inkml:trace>
  <inkml:trace contextRef="#ctx0" brushRef="#br0" timeOffset="77600.64">6372 9224 1175 0,'0'0'354'16,"0"0"-149"-16,0 0-23 0,0 0 29 15,-34-45 13-15,27 35-47 0,-2 3-6 16,-1 0-42-16,2 0-13 0,-4 2-13 16,3 2-39-16,-3 3-47 0,-2 0-17 15,1 3-32-15,-6 6-7 0,-4 4 10 0,-4 6 14 16,0 7 15-16,-7 4 20 0,2 6-8 15,-2 3 14-15,4 2 3 0,0 0-26 16,6 0-3-16,7-1-13 0,7-3 11 16,4-2 2-16,6-3-19 0,12-4 19 15,6-2 0-15,7-3 13 0,8-3 19 16,7-5 6-16,4-2-3 0,13-6 16 16,9-6-19-16,-7-1-6 0,-8-3-10 15,-10-2-13-15,-12 0 10 0,-1 0-10 16,-2-2 13-16,-7 3-3 0,-4 0-1 15,-9 2 14-15,-1-1 12 0,-4 1 16 0,-1-1 16 16,0-1 18-16,0-1 4 0,0 1-26 16,-4-2-12-16,1 1-4 0,0-2-9 15,0 2-4-15,0-2-12 0,1-1-9 0,0 0-1 16,-1-2-15-16,2 1-16 0,-1 1 16 16,2 0-3-16,0-4-19 0,0 3 0 15,2-4-3-15,1 2 9 16,-2 1 16-16,0 0 0 0,-1 4-2 0,0 2-20 15,0 0-9-15,0 3-101 0,0 1-96 16,-5 0-138-16,0 3-210 0,-5 3-78 16,-1 0-113-16</inkml:trace>
  <inkml:trace contextRef="#ctx0" brushRef="#br0" timeOffset="77759.39">6290 9568 866 0,'0'0'525'0,"0"0"-155"0,0 0-165 16,0 0-30-16,0 0 78 0,0 0 47 15,-57 1 18-15,56-1-33 0,1 0-75 16,0 0-68-16,7-5-71 0,5-2-71 0,8-6-24 16,6-1 24-16,9-3 3 15,3-3-3-15,3 2 0 0,-2 4-35 0,0 0-12 16,-12 3-239-16,-15 1-1423 0</inkml:trace>
  <inkml:trace contextRef="#ctx0" brushRef="#br0" timeOffset="93867.67">21744 7631 104 0,'0'0'444'0,"0"0"-399"0,0 0-45 15,0 0-293-15</inkml:trace>
  <inkml:trace contextRef="#ctx0" brushRef="#br0" timeOffset="95916.79">21535 7778 411 0,'0'0'147'0,"0"0"-72"15,0 0 65-15,0 0-13 0,0 0 75 0,0 0 6 16,0 0 17-16,13-49 19 0,-13 43-36 16,0 0-40-16,0 0-35 0,0 1-3 15,0-1-43-15,0 1-42 0,2-1-16 16,2-1 0-16,0 2-6 0,1-3 15 15,3 1 30-15,-3-1 6 0,0 1-6 16,1 0-1-16,-3-2 0 0,0 1-22 16,0-1-16-16,0-1 10 0,0 0-27 15,2-2-8-15,0 2-2 0,0-1-2 0,2-2-1 16,5 1 0-16,-1-2-19 0,0 2 17 16,4-1-10-16,0-2 10 0,0-1 3 15,0 0 0-15,3-1 12 0,1 1 13 16,-1-2-23-16,2-2-2 0,1-1 1 0,0 1-1 15,1-1 0-15,0 3-10 0,0-2 8 16,-1 4-24-16,2 1 24 0,1-1-20 16,2 3-4-16,-1-2 4 0,2 1 22 15,2-1 12-15,-2 1 5 0,-2-1 27 16,0 3-15-16,-1-2 16 0,-4 3-26 16,-2 1 3-16,-1 2-22 0,1 3 0 15,0 0-28-15,1 1-4 0,2 1-3 16,0 3 9-16,2-3 23 0,4 3 1 15,0 0 2-15,0 0 0 0,2-1 16 16,0 0 0-16,-1 0-13 0,2 0-1 0,-2 0 0 16,1 1-2-16,-1-1-13 0,2 1-6 15,-1 0 17-15,0 0-11 0,3 0-3 16,0 0 3-16,-1 4 11 0,3-2-1 16,-2 4-17-16,3-1 19 0,0-1 2 15,-2 3-1-15,2-2 2 0,1 0 16 16,-2-2-17-16,-3 0 0 0,3 1-1 0,-4 0 0 15,0 1-13-15,-3 0 10 0,-4 0 2 16,0 1-25-16,-1 1 10 0,-1-2 0 16,-2 2 0-16,2-1 15 0,0 2-1 15,-1 0-14-15,1 1 16 0,0 1 37 16,1 1-11-16,-2 0-26 0,1 0-3 16,0-1 2-16,0 2 1 0,2 0 2 15,2 2 1-15,-2 1 0 0,3-1 17 16,1 2-17-16,-3 0 10 0,-1 1-13 0,-3-3 0 15,-2 1-1-15,-2-2-3 0,-5-1 2 16,1 1 2-16,-2 0 2 0,0 2 2 16,-2-1 8-16,4 1-8 0,-2 3-1 15,4 2 13-15,3 0-13 0,3 2 0 16,1 2 0-16,3-1 1 0,2 4 15 16,3-2-19-16,-1 1 0 0,-1 1-1 0,0-1 0 15,-4 0-2-15,-2 1-13 16,-1 0-4-16,-3-2 18 0,0 1 1 0,-3 0 0 15,2-1 1-15,-1-1-1 0,0 0-1 16,-2 0-14-16,2-2 14 0,-1 2-14 16,-1-2 13-16,0 2 0 0,1 1-10 15,-4-2 12-15,1 0-12 0,-3-1-12 16,-1-1-4-16,-1 2 26 0,-2 0-20 0,-2 0 10 16,0 0-15-16,-2 1 25 0,0 0-38 15,0-2 41-15,0 2 10 0,3-2-8 16,0 3 1-16,5-4 7 0,-3 2-10 15,0-2-13-15,-1-2-3 0,0 1 13 16,-2 0 0-16,-2-2-23 0,0 1 23 16,-3 2 1-16,-4 0 0 0,-1 0-2 15,-3 1 1-15,1 0 3 0,-2 0-3 16,1 0-10-16,0-1-9 0,2-1-20 0,-2-3 13 16,2-1 28-16,-3-1-1 0,-1 0 1 15,0-1 1-15,-3 2-2 0,-1 2 2 16,-2-1 0-16,1 2-1 0,1-2-12 0,-2 1 12 15,2 0-2-15,-1 0-10 0,0 3-19 16,1-3 9-16,-1 3 6 0,0-2 15 16,-2 0-9-16,-2 0-18 0,-1 0 0 15,-2-1-39-15,-2 1 46 0,-2 0-14 16,3 1 7-16,-1-3-23 0,1 1 0 16,3 0-6-16,1-1 6 0,2-1-26 15,2-2 20-15,0 2 19 0,2-4 10 16,0 1 18-16,-1-2 11 0,-1 0 16 15,-1 0-13-15,-2-1 1 0,0-2 15 16,-4 2-17-16,-1 1 11 0,-3-3-13 16,2 2 0-16,-1 1 0 0,1-3 0 0,4-1 3 15,-1 0 17-15,1-2-17 0,1-3 10 16,-1 2-12-16,0 0-1 0,0 3 0 16,0-2 0-16,-2 0 2 0,-4-1 1 15,2 1 10-15,-1-2-11 0,-2 2 1 16,2-3 0-16,-1 0-1 0,2 1 1 0,0-3 13 15,-2 0 0-15,2 0 33 0,-2-2 93 16,-1-1 7-16,2-5 3 0,0 1-7 16,3-2-23-16,1-1-44 0,0 2-24 15,-2-1-54-15,1 1-1 0,1 1-25 16,-1 0 24-16,0-3 2 0,-1 3 15 16,2-2-13-16,2 0 30 0,-2 0 26 15,0-1-7-15,1-1-28 0,-4-1 18 16,4-1-12-16,-4-1 6 0,-2-1 4 0,1 1-17 15,-3-3-19-15,0 3 23 0,-2-3-23 16,0 0-1-16,-2 2-2 0,0-1 13 16,4-1 28-16,0 5 7 0,3-1 3 15,4 1 3-15,-1-2 6 0,4 0-16 16,1 0-6-16,2-2 13 0,1-1 15 0,0-2 3 16,0-2-12-16,0-2-32 0,0-1-25 15,0 0 31-15,3 0 4 0,-3-2-33 16,1 3-1-16,0-2-1 0,1 1-15 15,-1 1 15-15,0-1 3 0,0-1 26 16,2 3-18-16,-1-1-10 0,1-2-1 16,2 0 2-16,-1 1 11 0,1-2-13 15,2 3 13-15,-1 0-11 0,3-2-1 16,-2 2 2-16,3-1-2 0,3 0-1 16,0-1 0-16,2-1-1 0,-1-2-3 0,3 1 2 15,0-1 2-15,0 0 0 0,0-2 0 16,0 3 1-16,1-1 3 0,-1 3 14 15,0 0-2-15,0 0-4 0,0 1-12 16,0 2-1-16,0-2-1 0,0 2 0 16,0 2-10-16,2-2-7 0,2 2-7 15,2-1 7-15,0 1 16 0,5-1 1 16,-2 1-14-16,5-1-7 0,0-1 22 0,-2 1 1 16,4 1-1-16,-1-1 1 0,1 1 0 15,-3 0-1-15,3 1 0 0,0 1-23 16,0 0 23-16,-1 0-14 0,2 0 0 15,0 0 15-15,0-2-1 0,1 2 1 16,-2-1-15-16,0 1 15 0,0 0 19 16,1 1-19-16,-2 0 25 0,-1-1-24 15,1 1-1-15,0 1 31 0,-1-1-31 16,-2 0-2-16,2 4-1 0,-3-1-38 0,3 4 4 16,-1 1-11-16,0 1-96 0,2 2-119 15,6-6-335-15,-4 0-790 0</inkml:trace>
  <inkml:trace contextRef="#ctx0" brushRef="#br0" timeOffset="102881.22">22511 7220 124 0,'0'0'212'0,"0"0"32"0,4-50-48 16,-2 34-53-16,0 0 79 0,1 3-20 15,-2 1-43-15,0 2-25 0,-1 2-30 16,0 1-13-16,0 3-23 0,0-1-10 0,-1 1 20 16,-3 0-6-16,1 2-20 0,0-1-1 15,1 0 37-15,-2-1 51 0,2 2-52 16,0-3-22-16,0-1-17 0,0 0-19 15,1 3-16-15,1-2 13 0,0 2 0 16,0 2-14-16,0-2-12 0,0 3-2 16,-1-1 1-16,1 1-11 0,-2 0-17 15,0 0-51-15,-3 5-49 0,-5 4 100 16,-1 2 29-16,-4 4 45 0,-3 3-42 16,-2 6 13-16,0 2 20 0,-2 5-36 0,0 4 1 15,1 3 2-15,-5 12 23 0,-5 13 19 16,-2 14-6-16,-5 7 16 0,1 2-4 15,-2-1 10-15,0-5 20 0,-3 2-1 0,-1 3 32 16,-3 2 0-16,3 0-32 0,0-2 21 16,6-5 8-16,4-3-11 0,4-7-16 15,5-6-28-15,9-8-17 0,2-16-15 16,7-8-6-16,3-13-15 0,-1-2 12 16,1 2-11-16,1 1 14 0,-1-2-1 15,1-2-2-15,1-5-12 0,-1-1 15 16,1-6-14-16,1-2 1 0,0 0 19 15,-1-2 6-15,1 0 25 0,0 0 5 16,0 0-2-16,0-3-1 0,1-5-55 16,5-5-43-16,5-6-29 0,5-1-5 0,5-6-117 15,9-1-123-15,18-23-287 16,-7 6-616-16</inkml:trace>
  <inkml:trace contextRef="#ctx0" brushRef="#br0" timeOffset="103464.12">22850 7179 755 0,'0'0'121'15,"0"0"-62"-15,0 0 16 0,0 0 13 16,0 0 16-16,0 0 16 0,-30-45 4 0,27 45-7 16,2-2-58-16,0 2-30 0,0-3-13 15,0 3-3-15,1 0 13 0,0 0 33 16,0-1 25-16,-2 0 10 0,2-3 0 16,-1 2 1-16,1 1-11 0,-1-2 16 15,1 3-6-15,0 0-33 0,-1 0-19 0,1 0-42 16,-1 0-65-16,-3 0-78 15,1 4 66-15,-3 3 77 0,-2 3 55 0,-6 4-4 16,-1 1 1-16,-2 4-36 0,-1 2-12 16,-2 2 38-16,2 3-16 0,-1 3 8 15,-2 4-33-15,1 3 30 0,-1 10 8 16,-7 12 0-16,-3 15-17 0,-5 7-5 16,0 1 18-16,0 0 13 0,2-4-16 15,-4 5 33-15,-2 1-17 0,1 2-3 16,-2 0 16-16,-3 0 19 0,-3-2-6 15,-2 3-17-15,-5 0 4 0,3 0-4 16,-2 0 1-16,7-7 2 0,6-8-3 0,10-9 4 16,6-11-17-16,12-15 0 0,4-13-31 15,5-7 6-15,3-5-17 0,0-1 30 16,0-1-13-16,1 3-4 0,2-4-13 16,2-2-2-16,-2-3 4 0,0 2-3 0,0-2 2 15,-1-3 19-15,1 0 0 0,3-3-16 16,0-7-6-16,3-6-110 0,7-6-134 15,3-7-133-15,18-26-189 0,-3 6-445 16,-3 0-485-16</inkml:trace>
  <inkml:trace contextRef="#ctx0" brushRef="#br0" timeOffset="103981.6">23092 7250 1010 0,'0'0'153'0,"0"0"29"0,0 0-16 15,0 0-13-15,-13-47-65 0,8 41-17 16,-1 1 7-16,1 3-3 0,2 2-1 15,1-2-12-15,-2 1-62 0,2 1-40 16,0 0-44-16,-3 3 25 0,1 3 30 16,-1 2 29-16,-1 2 39 0,-3 0-10 15,2 2 36-15,-3 2-13 0,0 3 6 16,-3 3 40-16,1 4-53 0,-5 1 7 0,0 8 0 16,-4 1 9-16,-5 15-22 0,-7 16 32 15,-6 17-36-15,-4 8-6 0,0 4 26 16,1-2-13-16,2-6-3 0,-1 2 19 15,-2 2-20-15,-3-1-9 0,-1 1 39 16,2-2-1-16,-1-3 3 0,3-2-15 0,6-8 25 16,1-3-16-16,5-8-7 0,5-6 7 15,1-4-33-15,3-11 17 0,3-9-10 16,4-6-16-16,0-3-20 0,1 4 27 16,-3 3-28-16,0 3 0 0,1-5-1 15,5-3 3-15,0-6 9 0,4-4-11 16,3-5-1-16,0-5 19 0,3-2-16 0,1-4 48 15,0-1 21-15,5-4-28 0,6-8-44 16,7-5-148-16,9-9-65 0,9-8-154 16,27-31-293-16,-8 6-151 0,-6 1-778 0</inkml:trace>
  <inkml:trace contextRef="#ctx0" brushRef="#br0" timeOffset="104414.71">23344 7386 1330 0,'0'0'120'16,"0"0"-58"-16,17-44 6 0,-12 27 1 0,-1 6 38 15,-2 3 49-15,-2 2 94 0,0 5-7 16,-2 1-211-16,-5 5-32 0,-9 8-74 15,-4 8 74-15,-4 8 42 0,-8 7 38 16,-9 15-28-16,-4 14-33 0,-5 18 27 16,-3 7-8-16,7 0 27 0,4-4-14 15,5-5 14-15,-1 1-7 0,3-1-10 16,1 2 42-16,-1-4-33 0,-2 2 1 16,0-3-17-16,2 0 33 0,-3-3 12 15,1-4-13-15,-2 0-31 0,2-5 2 16,1 0-28-16,3-7 13 0,1-5-1 0,5-3-1 15,5-12-27-15,8-9 0 0,5-8 0 16,1-4 3-16,3 1-3 0,1-2 2 16,-1 3 0-16,0-6 14 0,3-6-4 15,2-1-9-15,-1-3 1 0,1-2-2 16,0-2 7-16,0 0-6 0,3-6-6 16,7-4-22-16,1-7-159 0,8-7-106 0,6-10-163 15,19-31-178-15,-5 7-172 0</inkml:trace>
  <inkml:trace contextRef="#ctx0" brushRef="#br0" timeOffset="104829.97">23649 7511 1497 0,'0'0'221'0,"0"0"-140"0,0 0 27 15,0 0 51-15,0 0-33 0,0 0-26 16,0 0-100-16,0 0-87 0,0 0 87 16,0 0 36-16,-70 27 22 0,46 0-19 0,2 4-36 15,2 4 101-15,1 1-69 0,3 3 4 16,0 8-7-16,-1 10 23 0,-2 10 16 16,-1 5-10-16,0-3-6 0,1-5-13 15,-3-5 22-15,-3 6-38 0,-7 3-10 16,-2 5 16-16,-6 2-10 0,-6 4 11 15,1 1-30-15,-3 0 17 0,1-6-3 16,1-2-17-16,2-4 0 0,1-5 11 16,3-3-11-16,1-5-13 0,2-6 12 15,9-8-1-15,6-9 2 0,5-8 0 16,3-5 0-16,2 2 0 0,0-1-3 0,2-1-13 16,2-7 16-16,5-4-3 0,3-4 1 15,0-3 2-15,2-1-32 0,11-4 30 16,5-7-53-16,10-8-134 0,8-7-238 0,29-28-52 15,-10 4-244-15</inkml:trace>
  <inkml:trace contextRef="#ctx0" brushRef="#br0" timeOffset="105218.99">23866 7725 1463 0,'0'0'264'0,"0"0"-167"0,0 0-32 0,10-58 81 16,-8 48-35-16,-1 2 51 0,-1 2 54 15,0 3-48-15,0 3-168 0,0 2-55 16,-5 6-207-16,-3 7 262 0,-5 8 13 16,-7 6 68-16,-1 8-29 0,-8 13 0 15,-5 16-17-15,-5 14 4 0,0 6 9 0,3-4-3 16,4-7 4-16,1-6-11 0,1 1 14 15,-5 5-4-15,-1 0-10 0,1 0 1 16,-3 4-23-16,-3-2 16 0,1 0 0 16,0-3 3-16,2-3 7 0,-1-8-17 15,3-1-9-15,4-5-14 0,1-5 0 16,8-8-2-16,5-13-8 0,4-6 8 16,4-4 0-16,-3 1 2 0,3 2 0 15,-1-1-1-15,3-5-1 0,4-5 0 16,0-4-1-16,4-6 1 0,5-3 1 0,8-3-1 15,10-13-131-15,10-7-219 0,27-30-290 16,-8 5-529-16</inkml:trace>
  <inkml:trace contextRef="#ctx0" brushRef="#br0" timeOffset="105571.83">24135 8052 1952 0,'0'0'279'16,"0"0"-82"-16,0 0-60 0,0 0-137 0,0 0-106 15,0 0 106-15,0 0 58 0,0 0 45 16,-27 55-32-16,13-22-7 0,-6 12-22 16,-7 13-19-16,-7 13 35 0,-4 8-4 15,-3-2-22-15,2-2-32 0,-1-7 16 16,-3 3 10-16,-3 1 9 0,-4 0 20 15,3-4 9-15,-1-3-16 0,3-2-1 16,6-7 8-16,4-4-11 0,10-10 20 16,7-12-39-16,5-6-12 0,4-3 9 15,-1 2-22-15,1 1 0 0,-1 4-3 16,4-4 0-16,1-3 0 0,-1 0 3 16,0-2 3-16,2 0-2 0,-1-5 15 15,-2-1-16-15,3-4 1 0,0-2 12 0,0-4-13 16,3-3-2-16,1 0-107 0,5-9-82 15,24-28-319-15,2-2-940 0</inkml:trace>
  <inkml:trace contextRef="#ctx0" brushRef="#br0" timeOffset="105863.16">24296 8439 2549 0,'0'0'338'0,"0"0"-229"16,0 0-86-16,0 0-23 16,0 0-116-16,0 0 116 0,0 0 45 0,0 0 74 15,-26 66 6-15,7-23-26 0,-11 18 18 16,-9 16-28-16,-8 7-44 0,-5-1 28 16,3-5 6-16,-2-9-19 0,1-4-36 0,4-1-23 15,1-7 9-15,7-8-10 0,9-13-1 16,10-10-2-16,8-9 2 0,4-7-1 15,2 0 1-15,2-3-2 0,1 1-16 16,2-6-19-16,6-2-231 0,18-21-95 16,0-1-785-16,-1-3-790 0</inkml:trace>
  <inkml:trace contextRef="#ctx0" brushRef="#br0" timeOffset="111712.5">22015 7471 72 0,'0'0'218'16,"0"0"-19"-16,0 0 0 0,0 0-52 0,0 0-36 16,0 0-33-16,0 0-3 15,0 0 0-15,0 0-23 0,-9-14-3 0,8 14 3 16,0 0 13-16,1-1 10 0,-1 1-7 16,1-1 3-16,0 1-9 0,0-1 0 15,0 1 6-15,0 0-12 0,-1 0-21 16,1 0-32-16,0 0-3 0,-1 0-45 15,1 0-23-15,0 0-4 0,0 0 11 16,0 0 41-16,0 1 20 0,0 1 2 16,0-1 1-16,2 2 14 0,1-3 25 15,6 2 26-15,2-1 20 0,6-1-7 16,5 0-9-16,8 0 18 0,4-3 1 0,7-1-13 16,16 0 6-16,18-3-19 0,16 3 6 15,11-1-7-15,1 1-18 0,-3 3-1 16,-7 1-16-16,-1-3-12 0,1 2-15 15,-4 1 9-15,-6 0-11 0,-6 0-1 16,-8 0 1-16,-16 0-2 0,-12 0-13 0,-8 0 15 16,-7 1 16-16,6-1-13 0,2 0-2 15,1 0 1-15,-3 0 0 0,-5 0-1 16,-5 0 3-16,-3 0-1 0,-4 0 10 16,-7 0-10-16,-3 0 29 0,-1 0 16 15,-3 0 30-15,-1 0 15 0,0 0 3 16,0-1-96-16,-5 1-3 0,-1 0-97 0,-5 0-25 15,-3 0 6-15,-6 4-62 0,-16 1-298 16,5 0-259-16</inkml:trace>
  <inkml:trace contextRef="#ctx0" brushRef="#br0" timeOffset="112179.58">21662 7945 1327 0,'0'0'175'0,"0"0"-136"16,0 0-39-16,0 0-113 0,0 0 21 15,0 0 92-15,0 0 134 0,0 0-4 16,0 0 16-16,0 0-3 0,69-2-26 16,-39-2-13-16,9-2 3 0,19-2 13 15,21-3-1-15,25-6 7 0,16-1-3 16,6 0-14-16,1 5-38 0,-3 0-7 0,7 2-16 16,1 0-16-16,5 2-3 0,-2 0-27 15,-3 2-2-15,-4 2-2 0,-9 0 0 16,-11 2-1-16,-14 1 1 0,-12 2 0 15,-13-4 0-15,-20 3-1 0,-13-1-8 16,-14 1 11-16,-7 1 0 0,0-1 0 0,-2 1 1 16,1 0 1-16,-8-1 0 0,-2-1-2 15,-2 2 2-15,-2 0-1 0,0 0 15 16,-2 0-9-16,-4 0-7 0,-6 0-74 16,-2 0-13-16,-6 0-32 0,0 3-68 15,-3 1-78-15,-2 1-62 0,-7 3-47 16,2-4-303-16</inkml:trace>
  <inkml:trace contextRef="#ctx0" brushRef="#br0" timeOffset="112588.74">21784 8271 775 0,'0'0'111'0,"0"0"-43"0,0 0 17 16,0 0 13-16,0 0-33 0,0 0 3 15,0 0 134-15,0 0-10 0,0 0 0 16,0 0-24-16,0 0 8 0,88 19-37 16,-34-21-19-16,23-9-7 0,23 0-13 15,12-4-4-15,6-1 17 0,0 3-17 16,-2-1-16-16,5 5-6 0,6-3-29 15,1 3-4-15,4 1-22 0,-4-1-3 16,-2 2-3-16,-7 2 0 0,-8-1-11 16,-14 3 11-16,-10-1 0 0,-17-1-12 0,-17 3-1 15,-18-1 3-15,-11 1 10 0,-10 2-10 16,1-2 13-16,-2 0-13 0,-3 0 13 16,-1 0 3-16,-5 2-3 0,-2-1-13 15,-1 1-3-15,-1 0 0 0,0 0-26 0,0 0-9 16,-2 0-25-16,-8 1-36 0,-1 4-122 15,-9 1-94-15,-6 3-147 0,-22 6-21 16,6-1-341-16</inkml:trace>
  <inkml:trace contextRef="#ctx0" brushRef="#br0" timeOffset="113012.41">22091 8785 392 0,'0'0'190'0,"-67"20"77"16,28-9-59-16,11-1-15 0,8-4 2 0,4 0 3 16,10-4 17-16,3-2-1 0,3 0 23 15,2 0-34-15,9 0-116 0,11-5-12 16,13-2 31-16,25-6 0 0,28-5 10 15,36-11-14-15,18 0 10 0,6-3-32 16,-6 6-4-16,-10 4-25 0,2-2-16 16,-1 7-34-16,3-1 1 0,-5 4 17 15,0 0-3-15,-10 3-3 0,-11-2 6 16,-8 3-16-16,-11 0 19 0,-18 0-6 16,-16 3-13-16,-18 1 10 0,-15 0 6 15,-7 4 3-15,2-4-3 0,-2 1 0 16,-2 1 10-16,-7-1 2 0,-2 2 10 0,-4-1 10 15,-2 2 2-15,0-1-53 0,-3-1-12 16,-6 1-70-16,-4 2-29 0,-4 1 32 16,-2 0 25-16,-2 2-22 0,-2 4-96 0,-1 2-119 15,0 1-124-15,-21 8-197 16,7-5-201-16</inkml:trace>
  <inkml:trace contextRef="#ctx0" brushRef="#br0" timeOffset="113346.56">22397 9088 1513 0,'0'0'186'0,"0"0"-118"16,0 0-19-16,-61 18-14 0,56-13-35 15,4-2 13-15,1 0 85 0,5 1 80 16,10-2 65-16,9-2 38 0,13 0-17 15,26-9-53-15,32-11-38 0,33-6-49 0,15-6-51 16,3-1-22-16,-5 6-10 16,-13 0 0-16,-1 7-9 0,-5 0-7 0,-7 1 0 15,-10 5-3-15,-17 2-18 0,-10 2-4 16,-15 2-2-16,-21 2 2 0,-12 2 2 16,-15 1-2-16,-5 1 3 0,-4 2 0 0,0-3 9 15,-3 3 1-15,-3 0-13 16,-3 0-13-16,-9 0-59 0,-8 3-93 0,-11 6-29 15,-9 3-26-15,-5 3-66 0,-15 4-175 16,8 2-19-16,-21 9-108 0,14-3-580 16</inkml:trace>
  <inkml:trace contextRef="#ctx0" brushRef="#br0" timeOffset="113629.72">22859 9319 2431 0,'0'0'351'0,"0"0"-116"15,0 0-149-15,0 0-86 0,0 0-41 16,0 0 41-16,59-19 86 0,3 7 23 16,33-6-27-16,30-8-24 0,12 0 2 15,-7 1-25-15,-15 1-22 0,-26 7 3 16,-12 2 0-16,-13-1-13 0,-18 6 16 0,-13-1 0 16,-12 5 25-16,-7 1 29 0,0 1-4 15,0-3 7-15,-3 2 2 0,-3 1 4 16,-5 3 10-16,-1-2-5 0,-1 3 0 15,-1 0-6-15,1 0-19 0,-1 0-28 16,0 0-34-16,0 0-34 0,0 4-40 16,-2 0-13-16,-1 1-32 0,1 2-129 15,2-3-189-15,0 0-350 0,0-4-641 0</inkml:trace>
  <inkml:trace contextRef="#ctx0" brushRef="#br0" timeOffset="141207">21885 9523 101 0,'0'0'101'0,"0"0"33"0,0 0 75 0,0 0 29 16,4-46 19-16,-1 34 20 0,-1-2-88 16,1 1-53-16,-1-2-2 15,0 3 41-15,1 0 20 0,-1-1-24 0,-1 5 10 16,0-1-58-16,0 3-13 0,2 2-11 16,-3 1-28-16,1 0-13 0,-1 1 9 15,0 2-6-15,0 0-61 0,0 0-71 16,-1 7-84-16,-8 5 155 0,-3 8 4 15,-11 9 76-15,-8 17-9 0,-15 15-17 0,-12 13-38 16,-4 8 3-16,5-7-18 0,9-5-1 16,10-14-3-16,6-3-22 0,9-12 21 15,7-12-8-15,7-9 12 0,1-6 1 16,2 0 40-16,2 0 4 0,-1-3-13 16,0-1-16-16,3-6-13 0,1 1-3 15,-1-2 0-15,2-1-13 0,0-2-79 16,0 1-33-16,0-1-39 0,-1 0-43 0,-3 0-61 15,-4 0-186-15,-9-6-252 0,0-1-442 16</inkml:trace>
  <inkml:trace contextRef="#ctx0" brushRef="#br0" timeOffset="141406.85">21283 9951 1106 0,'0'0'336'0,"0"0"-96"0,0 0-191 0,0 0-33 15,0 0 137-15,0 0 74 0,33 51 3 16,-19-27-20-16,1 4 3 0,-1 2-20 15,1 0-68-15,2-1-39 0,-1-4-32 16,-1-3-9-16,1-7-7 0,3-8 20 16,2-7 24-16,1-2 26 0,5-11-6 15,2-3-23-15,3-6-42 0,-2-2-21 16,1 1-16-16,-6 2-10 0,-5 2-22 16,-9 3-132-16,-11-7-397 0,-2 6-930 15</inkml:trace>
  <inkml:trace contextRef="#ctx0" brushRef="#br0" timeOffset="141646.7">21559 10593 3086 0,'0'0'0'0,"0"0"-1995"0</inkml:trace>
  <inkml:trace contextRef="#ctx0" brushRef="#br0" timeOffset="142461.24">21272 10747 684 0,'0'0'1139'0,"0"0"-976"16,0 0-66-16,-60-32-13 15,35 31 33-15,-4 1 9 0,-2 8 13 0,-5 5-7 16,-2 5-9-16,-1 7-27 0,2 7 3 16,2 4-25-16,3 3-29 0,5 9-10 15,7-4 0-15,7-3-15 0,9-2 1 16,6-11-20-16,12 0 17 0,10-2-5 15,10-5 22-15,9-5 3 0,16-1 4 16,12-6 5-16,10-5-20 0,-8-2-27 16,-18-2-2-16,-22-5 0 0,-12 1-1 0,0-4 1 15,1-1-42-15,-1-6 6 0,-7 1 6 16,-3-2-29-16,-5-6 23 0,-4 2 25 16,-2-2 13-16,-3 1 13 0,-6 3 16 15,1 1 25-15,-1 3-6 0,-2 5 57 16,4 2-17-16,0 3 1 0,4 0-29 15,1 3-60-15,1 1-41 0,0 3-108 0,1 4 67 16,0 6 82-16,0 3 27 0,2 4-1 16,5-1-23-16,6 1 9 0,4 2-8 15,4-3-1-15,2 0 0 0,4-5 0 16,3 1 26-16,0-7-17 0,2-3-8 16,-2-3 18-16,1-2-19 0,-5-7-3 15,-3-3-13-15,-3-4-31 0,-4-2 22 16,-3-5 6-16,-6 1 16 0,-4-2 3 0,-2 1 35 15,-1 1-6-15,0 2 28 0,-4 3 22 16,0 3 9-16,-1 2 32 0,-2 2 12 16,3 4-28-16,1-1-32 0,0 4-38 15,1 1-37-15,0 0-12 0,-3 6-44 16,2 3 56-16,-1 6 24 0,1 2-14 16,3 1-10-16,0 4-12 0,9-2 10 0,6 2-11 15,3-2 11-15,4-1-13 0,5-5-14 16,5-3-191-16,-1-5-69 0,1-6-137 15,7-10-563-15,-11-4-31 0</inkml:trace>
  <inkml:trace contextRef="#ctx0" brushRef="#br0" timeOffset="142610.85">21943 10805 1322 0,'0'0'495'0,"-25"-47"46"16,15 35-63-16,0-2-65 0,-1 3-85 16,2 1-117-16,3 4-53 0,0 6-64 15,5 0-94-15,1 9-89 0,0 7 89 16,1 8 56-16,6 6 2 0,1 8-30 15,5 8-25-15,0 0-3 0,3-3 0 16,3 1-13-16,-3-9-2 0,1 3-218 16,-4-5-169-16,-4-1-583 0,-7-7-334 15</inkml:trace>
  <inkml:trace contextRef="#ctx0" brushRef="#br0" timeOffset="142734.85">21838 11014 2330 0,'0'0'349'15,"0"0"-149"-15,0 0-85 0,0 0-115 0,0 0-9 16,43-47-46-16,-17 43-9 0,9 2-4 16,3 2 20-16,17 0-178 0,-11 2-1043 15</inkml:trace>
  <inkml:trace contextRef="#ctx0" brushRef="#br0" timeOffset="143074.84">22240 11234 2043 0,'0'0'788'0,"0"0"-576"0,0 0-68 16,0 0-6-16,0 0-65 0,0 0-57 15,0 0-16-15,-18-51 1 0,18 39-1 16,3-4-54-16,2-3 28 0,5-1-6 16,-1-3-16-16,2-6-38 0,0 0-39 15,1-3 10-15,-1-2 57 0,3 3 52 16,-3 0 6-16,1 4 22 0,1 3 4 0,-1 7 22 15,3 2 3-15,2 5-38 0,1 3-13 16,4 4-22-16,1 3 20 0,1 1-21 16,4 10 23-16,-3 4 35 0,-3 4 7 15,-5 2-7-15,-5 2-6 0,-4 4 0 16,-8-4-13-16,-1 1 9 0,-11-3 4 16,-6-1 16-16,-5-2 0 0,-3-2-10 15,-6-1-7-15,2-2-15 0,-2-2-13 16,7-3-29-16,1 2-25 0,5-5-54 0,7-5-316 15,7 0-668-15,3-2-585 0</inkml:trace>
  <inkml:trace contextRef="#ctx0" brushRef="#br0" timeOffset="143639.84">22774 11028 2391 0,'0'0'297'0,"0"0"-227"16,0 0 8-16,0 0-39 0,0 0-39 16,0 0-1-16,20-45-2 0,-12 30-13 15,4-1-3-15,-2-1 18 0,2-3 1 16,-1-1-2-16,-3 2-31 0,-2-3 33 16,-2 2 20-16,0 0 5 0,-4 4 17 15,0 0-23-15,0 4 14 0,-2 2 27 16,-4 2 53-16,0 4-33 0,0 0-39 0,-5 4-19 15,2 0-22-15,-4 6 0 0,-3 6 4 16,2 3 37-16,-2 7 4 0,1 2-13 16,1 2-17-16,7 1 14 0,2-1-26 0,5-1-3 15,1-3 0-15,10-2 0 0,7-3 1 16,4-3 18-16,7-3 7 16,0-6 3-16,4-2-18 0,-1-3-11 0,-1-5-89 15,-5-7-61-15,-3-5-89 0,-1-6-41 16,-5-5-107-16,0-4 14 0,-5-5 81 15,-2-3-95-15,1-9 90 0,-3-8 199 16,2 5 98-16,-5 7 186 0,-3 10 162 16,-1 10 13-16,-1-1-33 0,0 1 22 15,-1 3-15-15,-3 5-46 0,-1 5-88 16,0 4-45-16,2 3-64 0,0 3-32 16,1 2-60-16,-1 2-69 0,-2 6 69 15,1 6 12-15,0 5 39 0,2 4 3 0,2 2-23 16,0 4-2-16,2 0 27 0,4 3-2 15,4-2 12-15,-1 1-13 0,3 1-3 16,-3-3-5-16,4 2-29 0,-5-2-5 0,2-1-11 16,-3-1-25-16,3-4 22 15,-2-1-20-15,-1-3 4 0,4-6-34 0,-3-2-161 16,4-9-201-16,-4-2-678 0,0-6-954 0</inkml:trace>
  <inkml:trace contextRef="#ctx0" brushRef="#br0" timeOffset="143778.98">23087 10732 2711 0,'0'0'472'0,"0"0"-214"0,0 0-159 0,58-48-99 16,-23 33-15-16,2 3-7 0,3 4-29 16,10 1-95-16,-10-1-561 0,-6 2-1633 0</inkml:trace>
  <inkml:trace contextRef="#ctx0" brushRef="#br0" timeOffset="144373.35">20994 11887 1349 0,'0'0'274'0,"0"0"-128"0,0 0-146 16,0 0 0-16,0 0 55 0,0 0 88 16,70-41 10-16,-50 31-4 0,0 3-30 15,3-4-28-15,3 1-4 0,7-1-3 16,4-1 6-16,8-4 13 0,16-3 32 15,21-9 9-15,28-5-25 0,16-4 21 16,4 0 6-16,7 2-13 0,-5 3 9 16,11 2-7-16,4 0-12 0,-1 5-23 15,-10 1-53-15,-7 2 3 0,-16 4-23 16,-15-2-26-16,-15 3-1 0,-17 5 3 16,-16-1 19-16,-19 4 6 0,-9 3-10 15,-6 2 1-15,1-3-3 0,-1 2-4 0,0 0 0 16,-8 1 4-16,-3 3 6 0,-3 0 9 15,-1 1-1-15,-1-1 1 0,0 1 6 16,0-1-6-16,0 0-17 0,0 1-14 0,-3 0-41 16,-1 0-20-16,-1 1-91 15,-9 3-186-15,5 0-321 0,-2-4-1035 0</inkml:trace>
  <inkml:trace contextRef="#ctx0" brushRef="#br0" timeOffset="166918.63">21398 6251 460 0,'0'0'176'0,"0"0"-75"0,0 0 29 16,0 0-58-16,0 0-13 0,0 0-4 0,0 0-6 15,6-48 26-15,-4 40 49 0,0 1-7 16,1 2-7-16,-1-1-22 0,0 0-16 16,3 1-17-16,0 1 7 0,-1-1-17 15,1 2-6-15,0-2 3 0,3 1-9 16,-2 0 3-16,0-2-7 0,4 1 6 0,0-2-18 16,2 0 9-16,2-1 3 0,1-1 10 15,1-1 13-15,4-2-14 0,0 2-5 16,-1-3-14-16,1 2 10 0,1-1-9 15,0 0-17-15,1 0 29 0,0 0-28 16,2 0 9-16,3 0-10 0,-2 2-2 16,3-2 18-16,3 2-3 0,2-2 1 15,4 0 5-15,2 1 7 0,1 0-3 16,3 1-7-16,0-2 4 0,2 1-4 16,-3 3 4-16,-2-2 3 0,1 1-4 0,-1 1 4 15,-1-1-3-15,2 1-10 0,0-1-10 16,1 2 19-16,2-1-18 0,1 3-1 15,0-2 12-15,2 2-15 0,0 3-2 16,-1-1 2-16,1 1-1 0,0 0 1 0,0 0-4 16,-4 2 2-16,0 0 0 0,-3 0 1 15,-2 4-1-15,-2-1 2 0,-4-1-1 16,-1 1-1-16,-3 0-1 0,2 1 0 16,-3 0 3-16,3 1 2 0,-1 1 37 15,2-2-26-15,-1 1-11 0,2 0-2 16,-1 0-1-16,2 3 1 0,-2 0 0 15,1-1-1-15,-3 1 1 0,3 0 0 16,-4 0 1-16,2 0 1 0,-3-1-2 0,0 0-1 16,1 1 0-16,-2 0-1 0,0 0 0 15,2 0 1-15,-1 2 1 0,1-1 1 16,3-1-1-16,-3 1 0 0,2-1 0 16,-4 1-1-16,-1 1 1 0,1-1 0 15,-4 0 0-15,-1 0 0 0,-3-2 1 16,-1 0 0-16,0 1-1 0,0 1 3 15,0-2-1-15,0 0 1 0,0 1-2 16,-2 1 0-16,2-1-1 0,0 1 0 16,-1-1-22-16,-1 0 19 0,0-2-12 0,2 1 15 15,3 1 2-15,3-2 24 0,1 3-7 16,3 1 10-16,-1 1-16 0,1 1 0 16,2 0-11-16,-2 1 1 0,3 0-2 0,-2-3 2 15,1 0 0-15,2 0 0 0,-2-1 9 16,1-1-9-16,-2-3-2 0,0 2-1 15,-3 0-1-15,0 0 1 0,-3 3 2 16,0-2-1-16,-2 1-1 0,2 1 1 16,-1 2 1-16,0-1 1 0,1 3 23 15,2 1-13-15,-1 0-1 0,0 2 14 16,1 0-13-16,0-2-13 0,1 2 1 16,1-1 2-16,-1-1-1 0,-3-1-1 15,-2-1 1-15,1 2-2 0,-4-1-2 0,0-2 2 16,0 1 0-16,-2 0 0 0,2 1-16 15,1 1 14-15,-1 2-11 0,-1 2-6 16,0-1 3-16,1 3 16 0,2-2-2 16,-2 1 2-16,3 0 0 0,-3 1-16 15,-1-1 3-15,-1 0-13 0,-1 0 26 0,-1-2-2 16,-1 3 1-16,-1-2 0 0,-1-1-1 16,0 1-12-16,-2 0 12 0,1 1-15 15,-1-1 17-15,-2 0-2 0,2 0 2 16,-1 1 0-16,3 1-2 0,-2 1 0 15,-1 0-1-15,5 3-10 0,-4-2-1 16,2 0 13-16,0 3 1 0,-1-3-2 16,-3 1-11-16,0-2-12 0,0-1 25 15,-1-3-13-15,-1-2 13 0,-2-2 3 16,0 1-1-16,0-1 11 0,2-1-11 0,-3 0 1 16,0-1 10-16,0-1 0 0,0 3 0 15,0-3-13-15,0 3 1 0,0-1 1 16,0 1 11-16,0 1-11 0,0 0 11 15,1 2-11-15,-1 0 24 0,-1 3-24 16,0 1 0-16,0-1-2 0,0-1 0 0,0-1 18 16,0-2 2-16,0 1-1 15,0-2-6-15,0 2-12 0,-2 2 0 0,0-2 0 16,1 0-1-16,-1 2 13 0,0-1-11 16,0 3-1-16,0 0 2 0,-2 0 10 15,1 2-12-15,0 0 2 0,-1 0 0 16,-3 1 0-16,-1-2-3 0,0 3 12 15,-4-2-10-15,2 1 1 0,-2 0 0 16,-1 1-1-16,1 0 0 0,-2-2-1 16,2 2 2-16,-1-2 0 0,-1-1-1 0,4 0 1 15,-3-2 0-15,4-1 0 16,-2 0-2-16,2-1 1 0,0-1 10 0,2 0-12 16,-2-1 1-16,1 2-1 0,1-1 4 15,-3 0-2-15,0 0 1 0,-1-1-3 16,1 1 1-16,-4 2 0 0,0 1 0 15,0-1 2-15,-1 2-2 0,-2-2-1 16,3 0 3-16,1-3-1 0,0 1-2 0,1 0 1 16,1-2-1-16,0-1 1 0,3-2 2 15,-2 2 0-15,1-3 12 0,1 0-15 16,-2 2 0-16,2-1 0 0,-3 2 1 16,1-1 0-16,-3 1 3 0,2 0-3 15,-4 1 8-15,1 0-9 0,1 1-2 16,0-1 2-16,-1 0-2 0,4 1 0 15,-2-2 2-15,1 1 3 0,-1 1 13 16,-1 1-14-16,1-1-1 0,-1 1-1 16,-3 1-2-16,3 2 1 0,-4 0 1 0,1 1 0 15,-2 1 0-15,0 2 1 0,3 1-1 16,-1-1-2-16,1 0 2 0,-1 0-48 16,4 0 35-16,0-2 12 0,-3 0-2 15,5 0-15-15,-4-1 18 0,3 1 2 0,-3 2-1 16,1-2-1-16,1 3 0 15,-1-1 0-15,-1 4 0 0,3-1 0 0,0-2-2 16,3 3 2-16,2-1-2 0,-2 0 2 16,4-1 28-16,0 1-24 0,1-2 8 15,1 0 11-15,-1 0-10 0,2 2-12 16,1-1 15-16,0 3 0 0,0-2 0 16,0 0-4-16,0 1 1 0,0 2 6 15,0 1-3-15,0 4-14 0,-3 0 2 16,-3-1-1-16,1 2 0 0,-3 1 0 15,2-4 16-15,0 2-17 0,-3-2 0 0,5-1 0 16,0-1 20-16,1 0-6 0,1-1 6 16,2-1-19-16,0 0 1 0,0-4 24 15,4 0-16-15,1-3-12 0,-2-2 0 16,1 0 1-16,1-2-1 0,-4-2 1 0,0 0 2 16,-1-2 10-16,0-3 19 0,0 1 3 15,0-3-10-15,0 1 89 0,0-3-25 16,0-3-74-16,0-2 1 0,0 0 0 15,0-1 9-15,0 0 38 0,0-1 13 16,0 0 5-16,0 0-2 0,0 0-16 16,0 0-19-16,0 1-23 0,0-1-8 15,0 1-13-15,0-1 0 0,0 0 0 16,0 0-2-16,0 0 0 0,-1 0-17 0,-1 0 0 16,-4 2-12-16,1 2 12 0,-13-4-210 15,1-4-443-15,-3-10-1609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10-04T03:43:16.334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2476 12064 401 0,'0'0'294'0,"0"0"-128"0,0 0-52 16,0 0 19-16,0 0 14 0,0 0 0 16,0 0 18-16,0 0-18 0,0 0-53 15,0 0-23-15,-9-9-28 0,9 9-41 16,-1 0 14-16,1 0 30 0,-1 0 35 16,1 0 19-16,0 0-9 0,-1 0-20 15,1-1-19-15,0 1-4 0,0 0-9 16,0 0-10-16,0 0 7 0,0 0 9 15,0 0 7-15,0 0-1 0,0 0 1 0,0-1 2 16,0 1 1-16,0-2-3 16,0 2-14-16,0-3-23 0,0 2-14 0,0-2 1 15,-1 0 8-15,1 1-7 0,0-3 10 16,0 1 0-16,-1 0 6 0,1-1-19 16,0 0 0-16,0-1 11 0,0 1 11 15,0 0 1-15,0 1-11 0,0-3 17 0,0 1-27 16,0 1 27-16,1-2-6 0,0 0 12 15,2 1-19-15,-1-1-15 16,0 0 1-16,2 1 14 0,-2 1-13 0,0-1 26 16,1 0-27-16,-1 1 23 0,-1 1-2 15,1 0-22-15,-1 0 18 0,0-2-6 16,0 4-1-16,0-3-12 0,0 1-2 16,1-2-10-16,1 1-1 0,1-2-13 15,0 3 14-15,-1-1-27 0,1-1 17 16,0 0-7-16,2 1 10 0,-1 0 3 15,-1 0 14-15,2 0 2 0,1-1 16 16,-2 1-13-16,0 0 16 0,0 1 4 16,2-2-7-16,-2 1-4 0,1 0-11 0,1 0 0 15,-2 1 12-15,0-2-13 0,1 2 0 16,2-1-2-16,-3 0-11 0,4 0-6 0,-1 1-3 16,-1-2 3-16,2 2-1 0,-2-1 17 15,1 1-9-15,0 1 12 0,-1-2 1 16,2 3 1-16,-1-2 1 0,0 0 13 15,2-1-13-15,-1 0 19 0,2 0-6 16,-4-1-3-16,4 0-10 0,-3 0 1 16,1 1-1-16,-1 1 11 0,0-2-14 15,2 2-3-15,-2 0-16 0,3 0 3 16,-2-1 4-16,1 0 8 0,-1 1-12 16,1 1 14-16,-2-1-14 0,2 1 14 15,-1 0 2-15,-1-2 13 0,2 1 6 0,-1 1-6 16,0-2-11-16,-1 1 1 0,2 1 0 15,-2 0-3-15,0 0-2 0,1-1-17 16,-1 1 0-16,1-1 3 0,-1 1-6 16,3 2 2-16,-2-2 8 0,2 3 10 15,-1-2-21-15,2 0 21 0,-3 0 2 0,4-2 2 16,-2 1 0-16,2 1 14 0,0-1 0 16,-2 0-3-16,2 0-11 0,-3 0-2 15,2 3-2-15,-2-2-14 0,1 0 0 16,-2-1 0-16,3 3-3 0,-3-1-4 15,2 1 11-15,-1 0-14 0,1 0 7 16,2 0 18-16,-3 0-1 0,1 0 0 16,0 0 2-16,0 0 1 0,-2 0 19 0,2 0-8 15,-3 0-9-15,2 0 0 0,-2 0-1 16,3 0 14-16,-2 0-16 0,3 1-9 16,-3-1 7-16,3 3 2 0,-2-3-16 15,1 2-6-15,-2 0 6 0,3 0-13 16,-4 1-13-16,1-2 42 0,-1 2 0 15,1 0 0-15,0 1 0 0,-2-2 16 16,2 1-15-16,-2 0 22 0,0 0-10 16,2-1 6-16,-2 0-3 0,3 1-3 0,-2 0 0 15,0-2-13-15,2 2-2 16,-2-1 2-16,1 1-3 0,-1 0-29 0,-1-2 3 16,1 3 26-16,-2-2-32 0,0 2 35 15,3 2-16-15,-3-4 0 0,2 3 16 0,-2-1 2 16,2 0 14-16,1 2-15 0,-2-1 11 15,1 0-11-15,3 0-1 16,-4 0 1-16,3 0 2 0,-2-1 9 0,1 1-12 16,-2-1 0-16,-1 0-26 0,2 2 25 15,-3 0-12-15,0-2 12 0,-1 1 1 16,3 0 0-16,-3 2 1 0,1-2-1 16,0 2 13-16,1-1-13 0,-1 2 1 15,0-1 2-15,0 1 13 0,2-1-16 16,-1 0 0-16,-2 0 0 0,2-1 3 15,-1 1-3-15,0-2 0 0,0 2-3 0,1 1 3 16,-2-1-2-16,0-1 0 0,-1 0-1 16,0 2 2-16,0-1 1 0,3 1 1 15,-3 1 0-15,-1-3 2 0,1 2 13 16,0 1-15-16,-1-1 0 0,3-1 0 0,-2 0 16 16,-1 1-15-16,2-1-2 0,-2 0-1 15,1 0 1-15,-1 0 2 0,0 1 0 16,2 0 1-16,-3-1 10 0,1-1-11 15,0 2 1-15,-1-1 13 0,0-1 0 16,0 0-15-16,0 2 0 0,0-2 16 16,0 1-5-16,1-1-8 0,-1 1-1 15,0-2 10-15,1 2-11 0,0-2 11 16,-1 2-1-16,0 0-8 0,0 0-1 16,-1 0 0-16,1 1-1 0,0-1 1 15,-1 1-1-15,1-2 21 0,-1 0-23 16,0 2 1-16,0-1-1 0,0-1 2 0,0 2 1 15,0-1-1-15,-1-2 11 0,0 2 3 16,0 1-14-16,-1-2 11 0,-3 0-12 16,3 1 15-16,-1-1-14 0,0 2 0 0,-1-2-1 15,0 3 1-15,-2-1 14 16,0 1-3-16,-1 0-10 0,-2 1 10 0,2-2-12 16,-3 1 12-16,3 0-13 0,1-1 13 15,-1 1-12-15,0-1 2 0,0-1 0 16,-1-1-2-16,2 1 1 0,0-2-2 15,-2 2-2-15,2-1 1 0,0 2 0 16,-2-1 0-16,1 3 0 0,0-4-10 16,-1 3 11-16,1-1 16 0,-3 1-12 15,2-2-2-15,1 0-2 0,-1 0 1 16,0-2 2-16,1 3 0 0,-1-1 0 0,2 0 9 16,-3 0-12-16,2 0-2 0,0 0 2 15,-2-1 1-15,0-1 0 0,-1 2 1 16,3-2 1-16,-5 4 0 0,4-3-3 15,0 3-3-15,-1-2 1 0,1 0 0 16,0-2 2-16,0 1 3 0,1 0 16 16,-4 0-6-16,3 0-11 0,-3-1 21 0,0 1-8 15,-1 0-11-15,2-2 8 0,-3 2-10 16,1-1 2-16,1 0 8 0,-1-2-11 16,3 2 2-16,-3-1-2 0,3-1 1 15,-1 1 0-15,1 0-2 0,0-1 0 16,2 0 0-16,1 0-1 0,-3-1 1 15,2 0 2-15,1 0 1 0,-3 1 10 16,1-1-11-16,-1 1 0 0,1-1-2 16,-4 1 1-16,3 1-1 0,-3-1-1 15,1 0-1-15,-1 1 2 0,1-1 3 0,-2-1 10 16,3 3-12-16,-3-5 15 0,2 1-13 16,2 0 32-16,-3-1-13 0,3 1-9 15,-2-1 9-15,1 1 3 0,0-1-9 16,1 0 28-16,-2 0-6 0,3 0-9 15,0 0-14-15,-4-1 1 0,3-1 3 0,-2 1-19 16,-2 1-3-16,3 0 0 0,-3 0-13 16,1 0 0-16,-1 0 4 0,-1 0-7 15,3 0 6-15,-4 1 13 0,2 0 2 16,3 0 27-16,-4-1 15 0,5 0 9 16,-2 0-2-16,1-2-1 0,-1 1-6 15,1-4-19-15,-3 1-9 0,3 0-13 16,-3 1-2-16,0-1-1 0,3 2-1 15,-5-1-1-15,4 1-14 0,-2-1 13 16,-1 1-15-16,4 2 18 0,-4-2 1 16,4-1 1-16,-3 2 26 0,1-2-28 0,3-1 22 15,-3 0-22-15,4 1 23 0,-3-1 21 16,2-1-13-16,-1 0-8 0,1 2-23 16,0-2 0-16,-1 1 2 0,3 1 0 15,-4-1-2-15,4-2 3 0,-3 2-2 16,2 0 24-16,-3-2-9 0,2 2-13 0,-1-1 7 15,1-1-7-15,0 2 8 0,-1-2-11 16,1 0-1-16,-1-1 1 0,3 0 2 16,-2 0 1-16,2 0 10 0,1 1-13 15,-1-2-1-15,2 2 1 0,1-1 0 16,-1 2 0-16,-1-4 2 0,2 3-4 16,0-3 2-16,1 1 0 0,0 0 2 0,-2-1 10 15,2 1-12-15,-1 0-1 0,1-2 1 16,-1 1 0-16,1 0 0 0,-2-2-3 15,2 1-7-15,0 0 8 0,0 0 4 16,-1 0 6-16,1 1-8 0,-2-3 0 16,3 2 0-16,-1 1-16 0,2-3 13 15,-2 1 2-15,1 1 0 0,-1-1-11 16,0-1 11-16,1 3-3 0,1-1 4 16,-2 0 14-16,2 0-13 0,0 1 1 0,0-1-2 15,1 1 1-15,0 1 21 16,0-2-22-16,0 1-9 0,0-2 6 0,0 2 3 15,2 0 10-15,-1 1-9 0,2 0 0 16,-1-1 0-16,2 2-2 0,-1 0 0 16,1 2-15-16,0-3-2 0,3 1-20 0,1 0 16 15,-1-2 4-15,4 1 17 0,0 0-1 16,1-3 0-16,-2 1 2 0,2 0 1 16,1-1-1-16,-3-1-3 0,4 0 3 15,-2 1 0-15,1 0-1 0,-1 1-23 16,-2 2-5-16,2 1-22 0,-3-7-74 15,0 2-429-15,-8-5-1778 0</inkml:trace>
  <inkml:trace contextRef="#ctx0" brushRef="#br0" timeOffset="17866.68">10622 9411 1355 0,'0'0'172'16,"0"0"-45"-16,0 0 71 0,0 0-87 0,0 0 28 15,0 0 23-15,0 0-26 16,0 0 10-16,0 0-20 0,-44-12-17 0,42 10-12 15,0-1 8-15,0 3-15 0,1 0-3 16,0 0-11-16,-1 0-15 0,1 0-35 16,1-2-24-16,0 2-2 0,0 0-16 15,0 0 3-15,0 0-9 0,0 0-4 16,0 0 24-16,0-2 2 0,5-1 12 16,5-6 4-16,8-4 12 0,7-7 23 15,9-6-13-15,4-3-12 0,3 2-26 16,-1-3-1-16,-3 4-12 0,-6 3 10 15,-2 3 1-15,-7 4 0 0,-3 5-2 0,-7 2 2 16,-1 2-14-16,-4 1 15 0,-3 5 1 16,-2-2 0-16,-2 1 4 0,0 2 37 15,0 0 19-15,-1-2-15 0,-2 2-45 16,-3 0-16-16,0-1-25 0,-3 1 22 0,2 0-4 16,-3 0 7-16,3 0 4 0,0 0 8 15,0 0-15-15,3 1 19 0,-1-1 1 16,3 0 28-16,1 0-3 0,0 0-7 15,1 0-3-15,0 0-16 0,0 0 0 16,0 0-29-16,0 0-9 0,1 0-7 16,2 0 10-16,2 0 19 0,0 0-6 15,3 2 9-15,-2-2-6 0,2 2 0 16,3 2 18-16,-3 1-15 0,2 1-7 16,0 1 20-16,0 3 1 0,-3 0-19 15,2 6 21-15,-3 4 0 0,-3 2 3 0,-1 4-3 16,-2 15-352-16,-2-6-618 0,-5-7-699 0</inkml:trace>
  <inkml:trace contextRef="#ctx0" brushRef="#br0" timeOffset="19163.37">10281 13181 646 0,'0'0'651'0,"0"0"-433"0,0 0-113 16,0 0-37-16,0 0 72 0,0 0 58 16,0 0 12-16,0 0-19 0,0 0-7 15,0 0-19-15,-27-7-53 0,27 7-22 0,0 0-26 16,0 0-22-16,0 0-23 16,0 0-18-16,-1 0-1 0,1 0-29 0,0 0 1 15,0 0-1-15,0 0 8 0,3 0 21 16,3-2 48-16,6 0 1 0,3-4 8 0,4-3-6 15,4-3-12-15,3-5-7 16,5-3-20-16,0-2 1 0,2-3-11 0,-3 1 1 16,1-2 8-16,-5 4-11 0,-5 3-3 15,-1 5 0-15,-6 0-10 0,-5 5 11 16,-1 3 2-16,-5-1 19 0,-3 2 32 16,0 1-7-16,-1-1-18 0,-7 0 7 15,3 0-31-15,-4 2-3 0,-1-2 1 16,0 2-16-16,-1 0-2 0,4 2 18 15,-3-2 0-15,5 3 16 0,1-2 3 16,1-1-3-16,2 1-16 0,1-3-16 16,0 0-48-16,0-2 10 0,5 0 19 0,0-2 22 15,2 3 10-15,3-3 2 0,-3 4-2 16,2 0-13-16,-1 1-13 0,1 3-3 16,-1 1-6-16,0 1 16 0,3 6-1 15,-3 0 23-15,1 2 12 0,0 4 10 0,-1 1 1 16,-2 1-4-16,-1 2-3 15,0 2-3-15,2-1-13 0,-2 3 2 0,-1 3-4 16,0 0-41-16,2 10-326 0,-2-5-374 16,-3-3-643-16</inkml:trace>
  <inkml:trace contextRef="#ctx0" brushRef="#br0" timeOffset="20696.34">10173 17406 982 0,'0'0'225'0,"0"0"-127"0,0 0-62 15,0 0 42-15,0 0-7 0,0 0-22 16,0 0-16-16,0 0 3 0,0 0 12 16,0 0 8-16,0 0 12 0,-21 0 55 15,21 0 69-15,-1 0 44 0,0 0-26 16,0 0-55-16,0 0-23 0,1 0-26 0,0 0-35 16,0 0-23-16,0 0-16 0,0 0-13 15,-1 0-16-15,1 0-3 0,0 0 0 16,0 0-19-16,0 0 0 0,-1 0 0 15,1 0-7-15,0 0 4 0,0 0-1 16,0 0 1-16,0 0 10 0,0 0 12 0,0 0 22 16,0 0 23-16,0 0 10 0,0 0 3 15,0 0-11-15,0 0-8 0,0 0-7 16,0 0 6-16,-1 0-12 0,-1 0-26 16,-1 0-32-16,1 0 12 0,1 0 1 15,0 0 17-15,0 0-11 0,1 0-3 16,0 0-9-16,0 0-10 0,0 0-4 15,0 0 1-15,0 0-4 0,0 0-3 16,0 0-9-16,0 0-1 0,0 0-3 16,0 2 13-16,0-1 45 0,0 1 0 15,1 0 13-15,1 3-13 0,1-3 0 0,2 2-12 16,0-4-30-16,-1 0-562 0,-4-4-1003 16,-20-10 1090-16</inkml:trace>
  <inkml:trace contextRef="#ctx0" brushRef="#br0" timeOffset="35108.53">10499 8770 284 0,'0'0'173'16,"0"0"-89"-16,0 0-72 0,0 0-11 0,0 0 2 16,0 0 39-16,0 0 39 0,0 0 17 15,0 0-65-15,-8-14-33 0,8 11-3 16,0 0-27-16,0-2 30 0,0 2 13 15,0 1 52-15,0-2 59 0,0 4 3 16,0-2-45-16,0 0-33 0,0 0 9 16,0 0-15-16,0 0-31 0,1 0-12 15,1 0-14-15,1-1 14 0,1-3 17 16,1 0 25-16,3-3 13 0,-1 1-16 16,2 0 7-16,0-1 0 0,-1 0 9 0,4-3-13 15,-1 2-16-15,0 0 3 0,0-2-3 16,-2 3-13-16,3-1 7 0,-3 0-19 15,1 3 12-15,0-3-11 0,1 4 10 16,-2-1-11-16,3 3 0 0,-2-4 0 0,2 2 12 16,0-1 10-16,1-1-7 0,3-1-3 15,-2 1 7-15,3-4-1 0,-1 4-16 16,2-1 10-16,-1 0-10 0,0 1 16 16,-2-1-18-16,2 1 2 0,1-1 10 15,0 1-9-15,0 1 9 0,-2-1-12 16,0 2 0-16,-1 0-1 0,2 0-2 15,-1 1 2-15,1 0-1 0,-3 0-1 16,4 0 2-16,0 3-1 0,-1-3 0 16,1 0-20-16,-1 2 21 0,1-2 0 15,-3 2 1-15,4-1-1 0,0 2-16 0,-1-1 16 16,1 1-4-16,0 0-15 0,0 1 16 16,0 0-1-16,-1 0 1 0,0 1 1 15,0 0 1-15,-1 0 1 0,1 1 0 16,-2 2 0-16,0 0 0 0,-3 0-11 15,0-1 11-15,0 0 2 0,-3 1 0 16,3-1 24-16,-3 1-25 0,3 0 3 0,-2-1-2 16,1-2-1-16,3 2 12 0,-4-1-10 15,4 0 0-15,-1 1-3 0,-1 0-3 16,0 0 1-16,-1 0-14 0,-1 2-17 16,0-1 31-16,-2 1-1 0,2 0 1 15,-3 0 1-15,2 2 1 0,-1-2 3 16,-1 3 26-16,1-1-28 0,-2-2 0 15,4 3 19-15,-5-2-20 0,1 0 13 16,2 0-13-16,-4 0-1 0,1 0-1 0,0-2-10 16,0 2 9-16,-2-1 1 0,4 1 2 15,-3 1 0-15,0 0 0 0,1 0-2 16,3 2-15-16,-3 0 16 0,0 1 1 16,3 0-3-16,-3-1 1 0,3 1 2 0,-3-2 20 15,-1 1-20-15,0 0 0 16,2 1-26-16,-2-3 26 0,-1 3 19 0,0-2 1 15,2 3-4-15,-1-3-13 0,-1 0-3 16,1 0 2-16,1 1-1 0,-2-2 19 16,1 2-20-16,-2 0 0 0,1 0 2 15,2 3 18-15,-1-1-1 0,-2 1-6 16,1-1-10-16,0 3 7 0,0-2 3 16,-1 0-13-16,-1 0 26 0,0 0-24 15,0-2 24-15,1 3-26 0,-1-4 23 16,-1 0-2-16,3 2-20 0,-3-2 2 15,0 1-1-15,0 1 20 0,0-2-21 0,-1 3 3 16,1-1-1-16,-1 0 15 0,1 2-17 16,-1-2 0-16,0 1 21 0,0-2-21 15,0 3 1-15,0-3 11 0,0 0-13 16,0 1 20-16,0-2-17 0,0 1 10 16,-2 1 22-16,-1 1-9 0,-3 2-6 0,0-1-17 15,1 1 10-15,-2-1-13 16,1-1 0-16,0 0 0 0,0 0 0 0,-1-1-1 15,3 0-19-15,0-1 19 0,-1 0 1 16,-1 1 13-16,0 0-13 0,0 0 2 16,-1 2 18-16,0 0-4 0,0 0-16 15,-2 0 2-15,1 0-2 0,-2 0 0 16,1 0 12-16,0-1 1 0,1-1-13 0,2 0 2 16,-3-3-2-16,3 1 29 0,0-1-27 15,-1-2 18-15,0 3-7 0,1-1 12 16,-1-1-5-16,0 1-1 0,-1 0-16 15,-1 2 10-15,1 0-12 0,-2 1-1 16,2 0-15-16,0 0 15 0,0-1 23 16,2 1 12-16,-1-3-9 0,-1 1 19 15,3-1 4-15,-1-2 5 0,0 2 1 16,0-2-10-16,1 0-7 0,-1-1-2 0,1 0-17 16,1 0 7-16,1 0-10 0,-2-1-13 15,3-1 13-15,-2 1-3 0,2-1 12 16,1 0 4-16,-1-2 3 0,1 1 0 15,1-1 13-15,0 2-1 0,0-2 7 16,0 0 3-16,0 0-3 0,0 0 0 0,0 0-3 16,0 0-1-16,0 0 4 0,0 0 9 15,0 0 3-15,-2 0 12 0,1 0-2 16,0 0-54-16,-1-2-19 0,0-1-13 16,-2 1-9-16,2-1-38 0,-1 3-15 15,-10-6-312-15,-1 0-859 0,-6-4-897 0</inkml:trace>
  <inkml:trace contextRef="#ctx0" brushRef="#br0" timeOffset="40292.94">7511 6771 949 0,'0'0'309'0,"0"0"-152"0,0 0 5 16,0 0-28-16,0 0-37 0,0 0 23 15,0 0 39-15,-18-44-6 0,17 35-24 16,-1 2-22-16,1 1-20 0,-1 0 10 15,-1 2-17-15,0-1 7 0,-2 1-10 0,1 0-6 16,0 1-29-16,-1 2-41 16,-2-1 18-16,0 2-19 0,-1 0 0 0,-3 1-29 15,-2 4-9-15,0 1-20 0,-5 3 29 16,-1 3 16-16,-3 1 13 0,-1 1 2 16,0 2 11-16,1 2 10 0,-1-2-1 0,3 5-20 15,4 0 1-15,0 0-3 0,2 3-3 16,4-1 0-16,1 1 3 0,5 2-29 15,1-1 13-15,3 0 16 0,1 0 0 16,6-1 13-16,4-2-10 0,-1-3-1 16,4 1 40-16,1-4-41 0,1 1 18 15,0-3-3-15,3-2-3 0,-1 1 6 16,2-6-3-16,0 0 7 0,2-3 6 16,1-2 6-16,0-2-10 0,0 0 14 15,-1-3 6-15,-1-2-4 0,-3-6 4 0,-3 1 6 16,0-3 15-16,-1-3 4 0,-4-1-3 15,2-3-20-15,-6-2-12 0,0-5-6 16,-1-3-10-16,-3-3-7 0,-1-5 7 16,-1-8-19-16,-2 2-12 0,-4 1 12 15,-1 2 9-15,0 7-8 0,-5 0 2 0,1 2-2 16,-4 3 2-16,0 3-3 0,0 2 3 16,3 2-6-16,-2 2 3 0,3-1-23 15,0 4 23-15,1 0 0 0,0-1-16 16,3 4 16-16,-1 0 0 0,2 2-16 15,3 2 15-15,0 3-1 0,0 1-2 16,-1 2 2-16,2 2 2 0,0-1-12 16,0 3-4-16,0 0-3 0,0 0-13 15,-1 0-9-15,-1 0-6 0,-1 0-4 16,2 1 12-16,0 3 4 0,-1-1-3 16,0 1 6-16,-1 1 10 0,1 0-3 0,1 1 9 15,1-2 12-15,0 2-8 0,0 0 11 16,1-2 1-16,0 1-2 0,0 0-1 15,-1 0-13-15,1-1 14 0,1 2-1 16,0-1-16-16,0 1 16 0,0 0 0 16,0 0-12-16,0 2 11 0,3-1 2 0,0 1 0 15,1-1 1-15,1 3-1 0,3 0 2 16,0 2 3-16,2 1-1 0,4 2-1 16,1 0 1-16,3 3-2 0,2 2 4 15,1 0-1-15,2 3 26 0,1 0-29 16,0 4 3-16,0 2 9 0,2 0 11 15,-1 0 12-15,0 6-6 0,0-1-7 16,2 3 0-16,-4 0 13 0,0 1-3 16,-2-1 0-16,-1-1 12 0,-2-2-28 15,-1-2 16-15,-4-3-29 0,0-3 26 0,0-6-29 16,-6-2 1-16,0-3 15 0,1-5-14 16,-4-3 1-16,-2-2 22 0,-1-4 1 15,-1 1 8-15,0-1 30 0,0-1 17 16,0 0 11-16,0 0 75 0,0-3 51 15,0-2-117-15,-1-3-101 0,0-4-50 0,-1-2 13 16,-1 0-32-16,2-3-62 16,0 0-221-16,-3-11-265 0,2 4-777 0</inkml:trace>
  <inkml:trace contextRef="#ctx0" brushRef="#br0" timeOffset="54422.09">10307 7038 254 0,'0'0'1187'0,"0"0"-1015"0,0 0-19 15,0 0-40-15,0 0 8 0,0 0-14 16,-38-50 0-16,29 44 19 0,-1-1-23 16,-4 2-28-16,0 0-27 0,-1 4-29 15,-1 1 17-15,-4 0-10 0,0 1 3 16,-1 4 13-16,-2 3-13 0,-1 1 3 16,-1 4 0-16,2 2 16 0,-1 2-12 0,1 4-23 15,0 0-1-15,3 2 17 0,0 2-27 16,2 2 14-16,4-1-13 0,5 3 9 15,3-1-12-15,3-1 3 0,3-3-2 16,8-1 1-16,2-5-2 0,6-2 32 16,6-3-7-16,7-2 14 0,1-4 12 15,7-1-16-15,2-6 4 0,1 0-7 16,-2-3-7-16,-2-6 1 0,-2-3 12 16,-1-1-13-16,-7-3 7 0,-3-3 3 15,-2-3 3-15,-5-3 16 0,-2-4-38 16,-5-4 0-16,-3-4 16 0,0-9-32 0,-5-10-29 15,-1-10-15-15,-3-1-45 0,-5 6-3 16,3 9-17-16,-1 15 67 0,0 5 4 16,3 12 38-16,-2 2 10 0,1-2 18 0,-3 0-8 15,1-4-17-15,0 5 61 0,-1 2-64 16,2 3-35-16,2 2 35 0,0-1 28 16,1 5-15-16,0 0 3 0,0 4 4 15,-1 0-20-15,2 2-16 0,0 2-9 16,0 0-30-16,0 0-24 0,-1 0-24 15,-1 2 16-15,1 3 27 0,-2 0 40 16,-2 2 20-16,1-2 2 0,1 2 21 16,0-2 9-16,1-2 10 0,-2 2-4 15,2-2-6-15,1 0 13 0,0-2-22 16,1 4-7-16,0-5-4 0,0 4-12 0,0 0 0 16,0 0-3-16,1 2-22 0,0 2-11 15,0 0 25-15,3 3 11 0,2 2 12 16,6 1 4-16,-1 3 20 0,4 4 8 15,2 2-8-15,3 0-11 0,0 3 17 16,2 2 2-16,0 3-18 0,-1 4 34 16,0 3-2-16,-4 3-11 0,3 13-15 0,-1 9 0 15,-1 4-7-15,-3-6-22 0,-6-18 13 16,-2-14 3-16,-1-9-6 0,0 4 2 16,0-1-14-16,3 1 18 0,-3-4-6 15,0-3-10-15,0-4 10 0,1-3-10 16,-3-3 19-16,-1-3-9 0,-1-1 6 15,-1-3 9-15,1 0 19 0,-1 0-3 16,0 0 4-16,0 0 2 0,2-4-50 16,-1-4-22-16,3-4-350 0,-4-8-273 15,1 1-919-15</inkml:trace>
  <inkml:trace contextRef="#ctx0" brushRef="#br0" timeOffset="57297.82">11529 14222 876 0,'19'-81'0'15</inkml:trace>
  <inkml:trace contextRef="#ctx0" brushRef="#br0" timeOffset="66543.78">21697 1576 430 0,'0'0'255'16,"0"0"-115"-16,0 0 26 0,0 0 4 16,0 0 28-16,0 0-32 0,0 0-42 15,0 0-43-15,0 0 10 0,-12-36-36 16,12 31 0-16,-1 3-9 0,1-3 6 0,-1 0 22 15,0 3-15-15,0 0 6 16,0-2 35-16,-1 1-52 0,1 0-9 0,-2 0 19 16,0 1 7-16,-2 0-13 0,1 0 3 15,-1 0-33-15,1 0-21 0,-1 0 28 16,-1 0 23-16,1-1-1 0,1 3-25 16,-2-3 19-16,0 0-10 0,2 0-25 15,-1 0-10-15,0 3-3 0,-2-4-26 16,0 3-6-16,1-1 31 0,-2 1 3 0,2 0-21 15,-3 0-10-15,2 1 6 0,0 0 23 16,-2 0-30-16,0 0 30 0,-1 0-13 16,1 1 3-16,-2 0 10 0,3 1 2 15,-1-1 0-15,-1 0 1 0,4 1 2 16,-2 0-1-16,2-2-1 0,1 3 2 16,-1-3 11-16,0 1-11 0,2 1 1 15,0-1 10-15,1 1 0 0,0-1-12 16,-2 0 2-16,1 0-3 0,2-1 0 0,-3 3-3 15,-1-1-13-15,0 0-6 0,0 0-4 16,-1 2 13-16,-1 0 10 0,2 0-10 16,-3 2-10-16,2-1-3 0,1 0 23 15,-1 0-16-15,1-1 18 0,2 1 1 16,0 0 0-16,-2 0-12 0,3 0-7 0,0-1 19 16,1 1 0-16,-2 1-3 0,1 0 3 15,0-1 0-15,-2 3 1 0,1-1 1 16,2-1 0-16,-2 0 1 0,1 1 13 15,-1-1-15-15,1 0 0 0,0 0 15 16,1 0-12-16,0-1-2 0,0 1 0 16,-1 0-2-16,0-1 0 0,0 3 13 15,1-3 0-15,-1 2 9 0,1 1-2 16,1 0 9-16,-1-2-29 0,0 3-1 0,0-2 0 16,1 1-17-16,-1-1 16 15,1 0 4-15,-1 0-3 0,1 0 2 0,1-2-2 16,0 2 2-16,0-2 2 0,0 0-1 15,0-1 0-15,0 2 1 0,0-1-1 16,0 1 10-16,3 0-11 0,-2-1 1 0,1 0 14 16,-1 4-15-16,1-3 1 0,-1 0 11 15,2 2-9-15,-3-1-4 0,2-2 1 16,0 2-1-16,0-2 1 0,2 2 1 16,-2 0 11-16,1-3 0 0,0 2-12 15,-1-1 0-15,1-2 0 0,-1 1 15 16,1-1-14-16,1 1 17 0,-1-1-6 15,0 0-10-15,-1 4 9 0,3-3-12 16,1 2 0-16,-3-2 0 0,1 1 0 16,0-2 1-16,-1 1-1 0,1 1 1 0,2-3-2 15,-3 3 2-15,0-2 1 0,0 1 0 16,0-3 1-16,2 1 0 0,-2 1 13 16,0 0 0-16,0-1 4 0,-1 0-18 15,3 0 1-15,-1 0 0 0,-1 0 0 16,1-1-2-16,-1 0 0 0,1 2-1 15,0-2 0-15,2 3-2 0,-2-1-14 0,-1-1 13 16,1 1 1-16,-1 0 2 0,2 1 1 16,-1-2-1-16,-1 1 1 0,1-1 12 15,-2-1-11-15,1 1 0 0,0 0 37 16,0-1-14-16,-1-1-2 0,2 1-1 16,-1-1 1-16,1 0-20 0,2 0 16 15,-1 0-6-15,-2 0-11 0,1 0-2 16,2 0 0-16,-3 0-1 0,1 0 0 15,0 0 0-15,1 0 0 0,1 0 1 16,-2 0 1-16,0 0 12 0,0 0 0 0,2 0 9 16,-1 0 4-16,0 0-7 0,0 0-3 15,3-1-13-15,-2-2 10 0,0 1-1 16,2 1-8-16,-1-1 15 0,-1-1 0 16,3 3 3-16,-3-4 1 0,0 1-1 15,1-1-6-15,0 1 3 0,0 0 6 16,1-2-12-16,0 1-11 0,3-1 1 0,-4 0 16 15,3 0-19-15,-3 1-3 0,-1-1 2 16,0 3 1-16,-1-1 2 0,-2 1 2 16,0 1 8-16,-2-1 1 0,0 2 0 15,0-2 6-15,0 2 6 0,-1 0 7 16,2-2 3-16,0 0 0 0,3-1 3 16,-2 0-13-16,0 0-3 0,0-1-6 15,0 1 0-15,0 1 0 0,0-1-1 16,-1 1 1-16,0 0 6 0,-1 1-6 15,-1 0 9-15,0 1-6 0,0 0-16 0,0 0 0 16,0 0 0-16,0 0-3 0,0 0-2 16,0 0-29-16,-2-3-219 0,-3-1-295 15,-1-2-934-15</inkml:trace>
  <inkml:trace contextRef="#ctx0" brushRef="#br0" timeOffset="70270.14">24905 1363 65 0,'0'0'1783'0,"0"0"-1549"0,0 0-46 16,0 0-36-16,0 0-46 0,-58-40 4 15,42 39-32-15,0 1-33 0,0 4-20 16,-4 3 24-16,-1 6-30 0,-3 4 7 16,3 5 28-16,1 1-6 0,6 3-6 15,3 3-3-15,4-3-4 0,7 4 6 16,0-3-12-16,11-1 16 0,7 0 12 15,10-4 7-15,5-3 25 0,9-2-9 16,6-2-17-16,2-7-9 0,2-4-13 16,-4-4-9-16,-3-4 6 0,-6-4 6 15,-6-4-3-15,-9-2 28 0,-8-1 142 16,-6-2-21-16,-7-4-94 0,-3-4-64 0,-4-2-32 16,-10-1-24-16,-9-2 2 15,-4-1-18-15,-8 1 5 0,-1 1 7 0,-1 2-25 16,0 4 35-16,4 1 18 0,7 5-38 15,6 6 10-15,10 4-89 0,6 6-58 0,4 1-269 16,25 10-756-16,-2 0 515 0</inkml:trace>
  <inkml:trace contextRef="#ctx0" brushRef="#br0" timeOffset="70703.46">26265 1513 2353 0,'0'0'358'0,"0"0"-210"15,0 0-29-15,0 0-64 0,-63-38-1 0,38 38-19 16,-2 5 7-16,-1 7 41 0,-5 5 29 16,3 5-23-16,3 5 6 0,4 5-60 15,6 1-23-15,10 3-12 0,6 0-20 16,5-2 20-16,15-3 13 0,7-4 25 16,9-4 0-16,6-2 0 0,5-5-3 15,1-5 15-15,-1-5-12 0,-5-6-10 16,-5 0 10-16,-8-6 6 0,-5-5-10 0,-6-5 29 15,-6-3 4-15,-6-4-23 0,-4-6-10 16,-3-5-34-16,-10-4-19 0,-7-4 17 16,-5 0-51-16,-4 2 25 0,-4 3 15 15,-2 9-19-15,0 6 29 0,-1 9-60 16,-2 8-81-16,-1 5-115 0,-15 24-264 16,4 2-491-16,6 0-391 0</inkml:trace>
  <inkml:trace contextRef="#ctx0" brushRef="#br0" timeOffset="71095.99">24985 2530 3243 0,'0'0'349'0,"0"0"-349"16,-56 9-44-16,26 9 43 0,-2 8 1 16,-3 4 2-16,4 5 17 0,1 1-6 15,6 1-13-15,7 3 0 0,8-1-1 16,9-3 1-16,6-2-16 0,14-6 16 0,12-7 44 16,8-3 13-16,12-10 13 0,0-7 5 15,0-5-8-15,0-10-17 0,-10-5-16 16,0-5-15-16,-6-5 6 0,-9-4 0 15,-7-2-25-15,-9 0 26 0,-8 2-26 16,-4 0 1-16,-11 2-1 0,-5 4 1 16,-5 1-1-16,-4 5-13 0,-5 3-19 15,-1 5 7-15,-2 3-34 0,3 6 15 0,0 4-10 16,4 7-9-16,5 8-9 0,5 4-236 16,6 8-181-16,11 11-260 15,6-4-530-15</inkml:trace>
  <inkml:trace contextRef="#ctx0" brushRef="#br0" timeOffset="71391.46">25866 2851 1838 0,'0'0'671'15,"0"0"-658"-15,0 0 71 0,-55 54 109 16,41-33-77-16,0 1-17 0,8 0-41 15,4-3-7-15,2-3-49 0,10-6 23 0,10-4 49 16,7-6 75-16,9-2 127 0,7-8-124 16,5-7-86-16,0-5-31 0,-5-2-7 15,-5-1-6-15,-11-2 19 0,-6 1-4 16,-8 0-21-16,-7-1-16 0,-6 2 0 16,0 2 2-16,-10 4-18 0,-4 4 10 15,-6 3-28-15,-3 8-29 0,-6 4-19 16,-4 3 16-16,-3 8 19 0,0 7 9 15,4 5 3-15,1 3-174 0,2 11-325 16,8-8-757-16</inkml:trace>
  <inkml:trace contextRef="#ctx0" brushRef="#br0" timeOffset="71738">26882 2801 3196 0,'0'0'394'16,"0"0"-258"-16,0 0-47 0,0 0-89 0,0 0-13 15,0 0-9-15,0 0 22 16,0 0 60-16,0 0-29 0,0 0-28 0,-30 56 1 15,41-38-3-15,8 0 36 0,6-2-12 16,8-4 35-16,4-5-10 0,-2-5 7 16,0-3 15-16,-3-9-19 0,-6-2-12 15,-9-3-13-15,-3-4 18 0,-9-2-12 16,-5-1-31-16,-4-2-3 0,-12 0-16 16,-5 1-21-16,-10 2-10 0,-4 3-6 15,-5 3 6-15,-4 2-34 0,1 6-123 0,-9-6-217 16,9 4-687-16,9-3-1170 0</inkml:trace>
  <inkml:trace contextRef="#ctx0" brushRef="#br0" timeOffset="72935.17">27999 1944 2365 0,'0'0'281'16,"0"0"-210"-16,12-60-42 0,-9 34-26 16,-3-1 10-16,0-2 19 0,-3-1 77 15,-8-2-19-15,1-2 42 0,-4 1-37 16,-3-2-31-16,-2-1 3 0,-3 1-6 15,-3 1-23-15,-8-1-26 0,-4 1-12 16,-7 1 0-16,-14-2 0 0,-14-5 0 16,-20-2 3-16,-4-1 0 0,0 7 8 15,9 3-10-15,8 6 1 0,-1 0 10 0,0-2 4 16,-3 2 7-16,-2 3-22 0,-5 0-1 16,-1 1 0-16,-4 3-1 0,-1 0-11 15,2 2-7-15,0 3 18 0,0 1-18 16,1 6 15-16,-2 3-43 0,2 5 45 0,-1 2-27 15,-1 3-6-15,4 7 33 16,1-1-11-16,5 4 11 0,6-1 2 0,4 1 0 16,4 0 0-16,5 1 0 0,2 0 0 15,4 1-1-15,3 0 1 0,12-1-13 16,9-2-6-16,9-1-13 0,2 2 29 16,-2 2-32-16,-2 6 22 0,-7 3-16 15,2 4 10-15,2 2 10 0,-3 2 7 16,-1 3 4-16,-1 1-1 0,-2 3 1 15,-4 10-1-15,-6 12 0 0,-6 13 18 16,0 1-17-16,8-5 18 0,10-12 57 16,11-11-29-16,7-8-20 0,5-8 27 0,7-7-33 15,4-1 16-15,0 7-35 0,1 4-2 16,1 5 34-16,1 0-6 0,2 2 12 16,4 1-10-16,0 0 11 0,3-1-23 15,2 8-16-15,4 5 22 0,-1-5-3 16,-3-5-20-16,4 2 45 0,1 0-15 0,5 11-7 15,3 8 3-15,-1-16 7 16,-3-13-16-16,-4-13-16 0,0-1 13 0,5 2-4 16,3 4-10-16,5 4-1 0,4-3 2 15,2 0 13-15,1 1-15 0,2-2 2 16,3-1 10-16,4-3-11 0,-2 2-1 16,1-4 0-16,-1-1 0 0,-1 0 0 15,-2-3 0-15,-1 0-2 0,0-2 2 0,1 0 1 16,0-1 11-16,1-2-10 0,4 0 25 15,0-3-14-15,5 0-12 0,-1-1 1 16,3-1-3-16,-2-1 3 0,3 1-1 16,-3 0 0-16,2-1-2 0,-2 1 0 15,-1-1 0-15,-1-1-1 0,-3 3 0 16,0-4 1-16,0 2 0 0,-1-2 3 16,-2 0 0-16,2-1 1 0,-1-1 11 0,3 0-12 15,2-1 10-15,0-3-11 0,3 1 13 16,-1-2-13-16,4 0 1 0,-3 0 12 15,1-3-13-15,-2-2-1 0,0 1 1 16,-3-3 14-16,-1 2-4 0,0-3-8 16,-2-1 11-16,-1 1 4 0,-1-2-18 0,1-1 2 15,-2 0-1-15,0 0 17 0,-3 1-4 16,-2-2 4-16,-2 2 15 0,0-3 19 16,0 1 40-16,-2-2-13 0,3-1-37 15,0-2-12-15,-1 1-6 0,1-1-13 16,2-3 16-16,-1-1-16 0,2-1 10 15,-3-1-4-15,2 0 1 0,-1-1 8 16,-2 0 26-16,-4-1-4 0,-2 1 0 16,1 0-3-16,-4-3 2 0,-3 3-14 15,0 0 6-15,0 0-16 0,-2-3 10 0,-1 1-7 16,0-1 13-16,-1-2 2 0,-1 0-17 16,1 0-4-16,-1-3 13 0,0-4-16 15,1 0 3-15,0-1 12 0,0-1 10 16,-2-6 42-16,2-8 6 0,-2-12-31 15,-5-13-5-15,-2-6-22 0,-9-1-32 16,-4 2 1-16,-9 4 16 0,-10-3-18 0,-12-3-18 16,-16 0-73-16,-19-3-78 0,-31 2-129 15,-36-5-253-15,20 23-918 0,0 6-1631 0</inkml:trace>
  <inkml:trace contextRef="#ctx0" brushRef="#br0" timeOffset="80084.84">11526 6441 702 0,'0'0'183'0,"0"0"116"0,0 0-61 16,0 0-56-16,0 0-39 0,0 0 43 0,-31-45-2 15,28 40-18-15,-2-2-17 0,0 2-23 16,2-2 6-16,-1 2-39 0,2 0-12 16,-1-2-20-16,0 4 16 0,-1-2-20 15,2 1-15-15,1 2 9 0,-1-1 7 16,1 1-17-16,0 0-18 0,1 0 15 16,-1 0 0-16,0 1 10 0,1 0 3 15,0 1-16-15,0 0-32 0,0 0-3 16,-1 0-64-16,1 0-25 0,0 0-16 0,0 0-13 15,0 1 21-15,0 4 37 0,1 2 47 16,2 0 13-16,3 3 0 0,0 4 1 16,0 1 0-16,3 5 15 0,0 1-13 15,-2 7 36-15,3 1-14 0,-2 4 4 0,2 5 10 16,-3 9 9-16,0 10-20 0,2 8 1 16,-3-4-27-16,-2-11-1 0,1-15 12 15,-2-16 6-15,-1-2-18 0,2 0-1 16,-1 1 0-16,3 1 2 0,-1-4 11 15,-1-4-11-15,-1-2 21 0,0-1-7 16,0-1-15-16,1-3 2 0,-2-2 16 16,-1 1-3-16,0-2 13 0,1-1 6 15,-2 0 25-15,0 0 10 0,0-5 25 16,0-1-95-16,0-5-44 0,0-1-278 0,0-8-165 16,-3 3-331-16,0 3-858 0</inkml:trace>
  <inkml:trace contextRef="#ctx0" brushRef="#br0" timeOffset="80401.42">11416 6883 1565 0,'0'0'387'0,"0"0"-215"0,0 0-4 15,0 0-59-15,0 0-109 0,0 0-136 16,0 0 72-16,0 0 64 0,0 0 116 15,0 0 20-15,50 48 6 0,-32-29-6 16,0 3-17-16,2 1-61 0,-1 0 6 16,0 1-23-16,0-3 8 0,-1-3-8 0,0-6-18 15,-2-2 12-15,-1-4 22 0,-1-2 23 16,2-4 12-16,-1-2 42 0,4-9 49 16,-1-3-12-16,4-9-52 15,0-3-59-15,0-3-25 0,-1-2-16 0,0-3-16 16,-1-2-1-16,-2 0-2 0,0-3-19 15,-4 4-3-15,2-1-29 0,-2 5-115 16,-3 6-141-16,-3 2-225 0,-5 8-591 0,-3 7-531 0</inkml:trace>
  <inkml:trace contextRef="#ctx0" brushRef="#br0" timeOffset="87518.13">13024 6826 1273 0,'0'0'319'16,"0"0"-250"-16,0 0-14 0,-62 3 72 15,38 2 71-15,-1 1 9 0,-3 3-26 16,0 1 39-16,-1 2-43 0,-1 1-61 16,4 2-26-16,1 1-23 0,3 2-13 15,3 2-12-15,2 0-13 0,4 2-1 16,2 1-9-16,2 1-15 0,5 1 21 0,0-2-23 15,3-2-1-15,1-3 0 0,0-1 3 16,5-2 8-16,1-1-11 0,4-3 12 16,1-2 0-16,3-2 22 0,4-2 0 15,1-5 38-15,3 0 130 0,3-10-71 16,4-4-47-16,1-6-29 0,-2-4-24 0,2-2-13 16,-4-5 3-16,-3 1-6 0,-3-4 0 15,-2-2 0-15,-5 0-4 0,-5-12-12 16,-4-6 0-16,-4-8-60 0,-6 7 34 15,-2 12-2-15,-3 14-3 0,3 9 12 16,-2-4 18-16,1 2 1 0,-4-4 19 16,4 5-16-16,0 3 35 0,3 1-26 15,1 5 1-15,1 3-12 0,0 2-1 16,3 2-2-16,0 5-20 0,1 0-35 16,0 0-72-16,0 6-44 0,2 5 97 15,3 5 47-15,1 9 28 0,1 4 1 16,3 7 16-16,-1 12-14 0,6 11 33 0,-1 8-32 15,-1 5 0-15,-1-8 10 0,-3-6 25 16,1-12-3-16,-4-5 6 0,0-9 9 16,-1-10-34-16,-1-3 3 0,0 1-18 15,0-2 2-15,1 1-2 0,-1-6 15 0,-1-1 12 16,-1-6-6-16,-1 0 7 0,0-4-17 16,-1 1 4-16,1-3 3 0,-1 1 12 15,0-1 10-15,0 0 29 16,0 0 2-16,0-5-4 0,0-5-68 0,1-4-26 15,3-4-228-15,4-6-134 0,0-17-247 16,1 5-767-16</inkml:trace>
  <inkml:trace contextRef="#ctx0" brushRef="#br0" timeOffset="87916.21">13438 6353 225 0,'0'0'1838'0,"0"0"-1591"0,0 0-89 16,0 0 55-16,0 0-16 0,-39-46-47 15,27 46-53-15,-2 2-53 0,-3 7-5 16,-3 4-14-16,-1 9 7 0,-3 3 13 15,1 5-7-15,2 4 19 0,4 2-22 16,5 1 13-16,3-3-29 0,8-1 6 16,2-4-21-16,12-4-1 0,5-1 13 15,6-3 15-15,8-5-15 0,2-2 19 16,5-7 57-16,3-2 93 0,-1-5-78 0,-3 0-43 16,-3-8-8-16,-8 1-19 0,-4-2-3 15,-4-1 4-15,-5 3-4 0,-6 0 6 16,-1 2 4-16,-5 0 9 0,-1 3 2 0,-1-2-21 15,0 0-21-15,-4 2-13 0,-4-1-31 16,2 3-22-16,-5 0-12 0,0 3-37 16,-15 7-215-16,2 1-459 0,0-6-1321 0</inkml:trace>
  <inkml:trace contextRef="#ctx0" brushRef="#br0" timeOffset="104184.55">12891 7600 718 0,'0'0'189'0,"0"0"40"0,0 0-1 16,0 0-27-16,0 0-45 0,0 0 13 15,0 0-29-15,0 0-14 0,0 0-3 16,0 0-29-16,-21-40-13 0,21 36-13 0,0-2 0 16,0 4-20-16,0-1-3 0,1-1-3 15,0 2 0-15,1 1-13 0,-2-1-18 16,1 2-11-16,0 0-29 0,0 0 0 15,1 0 18-15,0 0 11 0,1 0 23 16,3 2 6-16,-2-1 3 0,0 1 3 16,1 0-6-16,3-2 10 0,0 0-4 15,3 0 10-15,0-2 6 0,6-3-6 0,1-3-16 16,2-1-7-16,3 0-21 0,-1-2 12 16,2 2 6-16,2-2 7 0,-1 2-4 15,1 0-6-15,4-3 16 0,0 3-3 16,2-2-1-16,0 0-8 0,3 1-5 15,1 0 1-15,-2-2 7 0,2-3-1 16,1 1 6-16,-2-3-15 0,-2 0 6 16,2-3 10-16,-2-1 3 0,-2-1 12 15,0-2-16-15,-4 1-15 0,-1 0 9 0,-1 3-3 16,-3 0 3-16,-2 2-3 0,-1 1-3 16,-5 0-14-16,2 0 23 0,-1 0 0 15,-3 2-3-15,0-1-9 0,-2 1 15 16,2-1-2-16,-4 0-14 0,4 0 1 15,-5-1 6-15,2 0 34 0,-4 1 19 0,2-1 17 16,-1-1-46-16,-2 0-5 0,-1 0-13 16,0-2 9-16,0 3-22 0,-1-1 4 15,2 1-4-15,-3-1-12 16,0-1 2-16,0 4 0 0,-1-3 11 0,0-1-11 16,0 1-1-16,0 0 0 0,0-2 1 15,-1-1-2-15,0 0 3 0,-1-1 0 16,-1 1 0-16,1 0 0 0,0 0 10 15,-1 1-1-15,0 1 13 0,-1 2-23 16,-2 0 17-16,0 1-16 0,1 3 15 0,-1-1-16 16,-1 1-1-16,2 0 1 0,-3 0 11 15,0 1-11-15,1-2-2 0,-3 1 0 16,1-1-1-16,-2 0-1 0,1-1 0 16,-4 3-20-16,2 1 10 0,-4 0-16 15,0 1 15-15,-2 3-18 0,-1-2 3 16,1 3 13-16,-2-1 3 0,1 1-4 0,0 0 4 15,1 1 8-15,-1-1-8 0,0 2 9 16,-2-2 0-16,1 3-13 0,-3-2 4 16,-2 3 11-16,2-3 0 0,0 3-2 15,0-2 0-15,-1 1 1 0,0 0 0 16,-1 1 0-16,2 1-20 0,-1 0 10 16,0 1-7-16,-1 0 0 0,-2 0 4 15,4 4 2-15,0 0-2 0,0 2-1 16,1-2 13-16,2 1 0 0,0 1-17 0,1 0 1 15,2-1 4-15,-1 5 13 16,0-2-10-16,0 1-4 0,2 3 14 0,-3-2 1 16,0 2-21-16,1 1 21 0,0-2 1 15,0 1 3-15,1-2 10 0,4 1-11 16,-3-1-1-16,2 0 1 0,2-2-2 0,0-1 0 16,-1 2 0-16,3-1-3 0,-2 1 1 15,2 1-1-15,-1 0-13 16,2 1 16-16,-4 0-2 0,4 0-1 0,-2 2 3 15,0-4 0-15,0 3 3 0,1-2 13 16,-2 0-14-16,3 0-2 0,-4 1 1 16,1 0-1-16,1 0-3 0,-3 0 2 15,4 2-3-15,-2-3 3 0,4 2-14 16,-1 2 2-16,3-2 10 0,-1 2-13 0,-1 0 3 16,2 0 13-16,0 2 2 0,-3-1-2 15,1 3 1-15,-2-2 0 0,1 4-1 16,-3-1 0-16,3 2-3 0,-2-1 2 15,1 2 0-15,0 0 0 0,4-1-15 16,0 4 3-16,-1-1 11 0,3 2-1 16,2 2-9-16,1 1 8 0,1 1 3 15,0 2 1-15,5 2-3 0,6 0-8 0,-1 5 11 16,4-3 3-16,3 4-3 0,2 0 0 16,-1 1-1-16,2 1-9 0,0-2 8 15,0-4 2-15,-1 1-1 0,-1-4-17 16,2-3 18-16,1-2 3 0,0-3-2 0,3-3 12 15,2-3-13-15,1-2 0 0,4-3 24 16,-1-3-5-16,2-2-6 0,-3-2-13 16,0-2 3-16,-4-1 9 0,-4-1-8 15,-2-2 11-15,-3 1-14 0,-6 0 2 16,-1-1 10-16,-3 0-11 0,-2-1-1 16,-1 0 0-16,-2 0 1 0,0 0 1 15,-1 0 22-15,0 0 1 0,0 0 14 16,0 0 18-16,0 0 13 0,0 0 7 15,0-2-22-15,0-2-43 0,0-1-12 16,-1-1 1-16,0 2 0 0,-1 1-1 0,1-2-1 16,-2 1-3-16,1-1-16 0,0 1-15 15,1 0-122-15,-5-1-137 0,3-1-210 16,-2-2-1022-16,32 71-256 0</inkml:trace>
  <inkml:trace contextRef="#ctx0" brushRef="#br0" timeOffset="107711.95">13569 4991 1547 0,'0'0'88'0,"0"0"-7"15,0 0 133-15,-20-53-35 0,15 43-37 16,-1 1 33-16,-1 1-29 0,-1 0 2 15,0 4-19-15,1-1-39 0,1 1 15 16,1 1-18-16,-2 2-14 0,5-1-22 0,0 2-3 16,2-2 7-16,0 2-52 0,0 0-3 15,0 0-83-15,0 4-55 0,0 5 78 16,5 5 60-16,3 7 46 0,-2 6-8 16,-1 7-3-16,2 14-9 0,-3 14 6 15,0 14-7-15,-4 6-9 0,0-6-15 16,-3-2 0-16,-1-15 0 0,3-2 14 15,1-11-2-15,1-11 0 0,4-7-11 16,0-10-2-16,0 0 0 0,3 0 1 16,-1 1 1-16,1 0 14 0,0-4 0 15,-4-1-14-15,-1-2 8 0,-1-4-10 16,-2-1-367-16,-1-1-77 0,-12-6-145 0,-2 0-94 16,0-4-625-16</inkml:trace>
  <inkml:trace contextRef="#ctx0" brushRef="#br0" timeOffset="107945.34">13401 5621 1244 0,'0'0'225'0,"0"0"48"0,0 0-36 0,0 0-65 16,0 0-23-16,0 0-149 0,0 0-162 15,0 0 162-15,0 0 92 0,0 0 37 16,0 0-12-16,24 35 38 0,-5-13-7 16,1 0 3-16,0 2-48 0,2 0-10 15,0-2-10-15,-2-2-10 0,0-4 10 16,-1-3 38-16,-4-4 25 0,-3-2-26 15,0-5-7-15,-2-2 6 0,2 0 14 0,0-4 4 16,0-6-16-16,5-5-43 16,3-3-41-16,1-5-36 0,0-6-1 0,2-2-25 15,1-3-3-15,2-4-31 0,6-23-152 16,-3 10-426-16,-7-1-1265 0</inkml:trace>
  <inkml:trace contextRef="#ctx0" brushRef="#br0" timeOffset="112294.38">12017 8629 919 0,'0'0'590'0,"0"0"-356"0,0 0-39 16,0 0-69-16,0 0-22 15,0 0 23-15,0 0-14 0,-33-52 16 0,30 44-32 16,-2 0-23-16,-1 0 10 0,1 0 3 16,2-1-7-16,-3 1-6 0,2 0-23 15,-4-1 3-15,3 4 1 0,0-2-4 0,-3 2 13 16,3 0-26-16,-3-2-6 0,-2 2-16 16,2 0-4-16,-5 0 4 0,2-1-14 15,-3 2 0-15,-3 0-2 0,0 0 1 16,1-2 15-16,0 2-15 0,0-2-1 15,-1-1 20-15,0 1-1 0,0 0-16 16,3-1 10-16,-3 1 2 0,1 0-2 16,-1 1-12-16,2 0 2 0,0 1-3 15,0 1-19-15,-2-1-3 0,-1 0-3 16,0 2-7-16,-2 2 3 0,-3 0 10 0,-1 0 0 16,-2 0 17-16,-3 0 1 15,2 0 1-15,1 0 2 0,1 2-1 0,-1 0 0 16,5 1 1-16,0 0-2 0,0 0-16 15,1-1-3-15,-2 4-3 0,0 0-4 16,-3 2 11-16,1 0 15 0,-4 0 2 0,2 0 10 16,-1 1-10-16,-1-1 13 0,3 1-15 15,-1-1-3-15,-1 1 2 0,4 2-15 16,-1-2 0-16,2 2-3 0,2-1 0 16,-1 4 0-16,1-1-4 0,1 0 10 15,-2 2-2-15,0 1 15 0,2 0 0 16,-3 1 0-16,1 0 22 0,0 0 7 15,1 1-1-15,0 1-5 0,2-1 5 16,-1 0-8-16,1 0-8 0,1 0-11 16,2 1 15-16,-1-2-12 0,-1 4-2 15,0-2 1-15,1 2 19 0,2-2 0 16,-2 3-18-16,1 0-2 0,0-2 10 0,4 2-12 16,-2-3-1-16,5 3 1 15,2-1 0-15,-1-1 0 0,2 3 0 0,2-2 0 16,2 2 0-16,0-1 0 0,1 2-1 15,0 0 0-15,1 0 1 0,3 3 3 0,2-2 1 16,1 1-3-16,0 0 0 0,0-2 1 16,5 1 1-16,-3-3 16 0,4 0-18 15,0 0 12-15,-1-4-12 0,4-1 1 16,0 0 1-16,1-2 19 0,2-1-6 16,-3 1-3-16,5 0-11 0,-2 1-1 15,2-1 2-15,1 2 13 0,1-3-14 16,-1 2 11-16,1-1-11 0,-1-2 0 15,1-1 0-15,-2 0 11 0,2-3 9 16,0 1-3-16,1-5 0 0,1 0 7 0,1-1 5 16,-2-3-6-16,2 1-2 0,0 0-8 15,-3-2-12-15,1 1 23 0,-1-1-25 16,1 0 0-16,1 2 1 0,-3-2 1 16,1 0 19-16,1 0 0 0,0 0 0 0,1-2 0 15,1-3-6-15,-1-2 3 16,1 0 6-16,0-1 0 0,1-2-9 0,-2 2 9 15,-3 0 0-15,1-1 10 0,-1 3-10 16,-1-2-6-16,-1-1-3 0,1 2-1 16,-1-3 4-16,0 2 3 0,1-2 0 15,1-1 3-15,1-1 6 0,0-3 15 16,0-6 16-16,0 1 75 0,-1-5-54 16,0-1-15-16,0-3-9 0,-2-4-1 15,0-3 0-15,1-10-9 0,-1-12-9 16,1-13 6-16,-2-7-31 0,-5 3 4 0,-6 5-19 15,-6 10 0-15,-2 0-25 0,-12 5 10 16,-12 3-31-16,-16 9-40 0,-21 4-169 16,7 12-372-16,-4 6-1627 0</inkml:trace>
  <inkml:trace contextRef="#ctx0" brushRef="#br0" timeOffset="125518.8">28286 3895 29 0,'0'0'1278'0,"0"0"-1031"0,0 0-51 15,0 0 28-15,0 0-30 0,0 0-38 16,0 0-1-16,0 0-3 0,0 0-33 16,0 0-55-16,-2-27-35 0,2 27 13 15,0 0 19-15,0 0 32 0,-1 0 41 0,0 0 36 16,1 0-18-16,-1-1-57 0,0 1-34 15,1-1-14-15,0-1-9 0,-1 2-38 16,1-1-16-16,0 1-50 0,0 0-36 16,0 0 1-16,0 0-4 0,0 0 6 0,0 1 54 15,0 2 44-15,0-1 1 0,0-1 1 16,0 0 18-16,0-1 4 0,0 0 21 16,0 0 14-16,0 0 15 0,0 0 0 15,0 0-3-15,0 0-19 0,0 0-17 16,0 0-8-16,0 0-10 0,0 0-4 15,0 0-9-15,0 0 16 0,0 0 10 16,0 0 12-16,0 0 18 0,0 0 20 16,0 0 24-16,0-1 67 0,0-3-111 15,0 1-34-15,0-2-12 0,0 2 15 16,0-2-13-16,0 1-3 0,0 1-12 0,0 1-2 16,0-2-19-16,0 1 21 0,0 0-1 15,0 1-17-15,1-3-13 16,1 1-3-16,1-3-7 0,0 3 16 0,0 0 10 15,1-1 15-15,-2 3 1 0,0 0 0 16,-1 1-1-16,-1 1-10 0,0 0-49 0,1 0-39 16,1 1-56-16,0 5-3 15,4 4 145-15,1 3 11 0,-1 5 0 0,0 3-1 16,4 2 0-16,-3 2 0 0,2 1 0 16,-2 2-2-16,0-1-15 0,0 3 17 15,-3-1 2-15,-2 0 1 0,-2 0 25 16,0-2-14-16,0-1-10 0,-1-1 21 15,-1-2-11-15,0-1 13 0,0-5-3 16,0-1-3-16,1-3-3 0,1-3 0 16,0-3-13-16,0 0 0 0,0-5-3 0,0 1 13 15,0-2-1-15,0-1 4 0,0 0 25 16,0 0 18-16,0 0 20 0,0 0 3 16,0 0-1-16,0 0 3 0,0 0-6 15,0-3-21-15,3-2-57 0,-1-3-37 16,0 0 21-16,0-2 16 0,1 1 3 15,0-2-1-15,0-1-1 0,1-2 15 16,0 1-14-16,-1-4 1 0,-1 1 0 0,0-1 37 16,-2-3-24-16,1 0-16 0,0-1 1 15,0-3 13-15,-1 0-14 0,2-1 0 16,0 1-12-16,2-2 12 0,-1 3-1 16,1-1 1-16,1 1-13 0,0-1-2 15,2 2 15-15,-1 2-2 0,1-3-8 0,2 3 10 16,-3 1 2-16,2 1-2 0,-2 2 1 15,1 1 9-15,-2 3 6 0,2 2-16 16,-2-2-13-16,0 3 12 0,3 1-24 16,-3 1 7-16,0 0-13 0,1 0 12 15,1 2-6-15,-2-1-3 0,1 4 7 16,0 0-4-16,-2-1 6 0,0 1 16 16,-3 0-22-16,1 2 6 0,0-2-6 15,-1 2-6-15,1 0-13 0,3 0-1 16,-2 0 11-16,2 0 15 0,1 2 7 0,2 0 8 15,1 1 4-15,1 1 0 0,-2 1 13 16,4 0-13-16,-3-1-1 0,3 2-18 16,-1 0 18-16,0 0-24 0,-2 3 23 0,2-1-17 15,-5 1 17-15,0 1-33 0,0 0 7 16,-2 1 26-16,-1 2 2 0,1 0-1 16,-2 2 0-16,0-1-1 0,1 2 0 15,-1-1 2-15,0 2-1 0,-1 0 1 16,0 2 0-16,-1-1 1 0,1 0-1 15,-1 1 0-15,0-2 2 0,0 0 12 16,0 0-12-16,0 0 0 0,0-2 20 16,0 2 6-16,0-3 6 0,1 3-2 15,1-2-10-15,-2-1-21 0,1 1 1 16,1-1 23-16,-1-1-22 0,0 1 10 16,0-1-13-16,0 0 13 0,0 0-11 0,1 0 14 15,0 0-15-15,0 1 2 0,0-4 13 16,-1 0-4-16,1-3 3 0,-1-2-14 15,0-1 13-15,-1-1-12 0,1 0 1 16,-1-2 9-16,0-1-12 0,0 1 2 16,0-1 0-16,1 2 1 0,-1-2-2 0,0 0 1 15,0 0-2-15,0 0 0 0,0 0 0 16,0 0 0-16,0 0 1 0,0 0 18 16,0 0 12-16,0 0 10 0,0 0 15 15,1 0 9-15,0 0 6 0,1-4-3 16,5-4-65-16,2-4-3 0,3-3-86 15,4-13-275-15,-2 2-293 0,-2-2-1491 16</inkml:trace>
  <inkml:trace contextRef="#ctx0" brushRef="#br0" timeOffset="126825.1">29603 3883 899 0,'0'0'257'0,"0"0"-48"15,0 0-24-15,0 0 13 0,0 0 33 16,0 0-1-16,17-49 10 0,-17 42-79 15,0 0-32-15,0-1-7 0,0 1-41 0,-2-2 2 16,0 1-3-16,-1 0-6 16,0-1-17-16,0 0 36 0,0-1-36 0,-1 1-38 15,-3 1 16-15,-1 0-9 0,-2 2-26 16,-3-2-13-16,-5 3-19 0,-1 0-9 16,-4 1 22-16,-3 3 0 0,-3 1 3 0,-1 0 14 15,-3 2-11-15,2 4 13 0,-2 1 0 16,0 0 19-16,2 1-6 15,1 2 9-15,3 2-21 0,2 0 15 0,2 2-16 16,3 1 0-16,2 2-1 0,3 0 1 16,1 1 0-16,7 5 0 0,0-1 1 15,5 4-1-15,2 1 2 0,0-1 18 16,5 2-1-16,4-2-6 0,6-2 38 16,1-1-4-16,4 1-12 0,1-4 3 15,2-2 13-15,0-2 6 0,0-3-13 0,-2-2 9 16,-1-3-12-16,-3-3-6 0,-2-3 6 15,-4 0 6-15,2-2 0 0,-2-2 17 16,1-3 23-16,2-4 41 0,1-2-45 16,-1-4-36-16,2-5-19 0,-1-2-25 15,-1-2 9-15,0-3-12 0,2-3 1 16,-3-1 15-16,-2-1-15 0,2-2 2 0,-3 0-1 16,0 1 10-16,-3-3-9 0,-1-1-3 15,0 2 0-15,-3-2 0 0,-2 0-10 16,0 0 10-16,-1 2 0 0,0 1-13 15,-2 1 0-15,-2 1-18 0,-3 1 28 16,2 4 2-16,-3 3 0 0,0 2 1 0,2 5 3 16,0 0 19-16,-2 5-22 0,3 0 29 15,1 4-27-15,0 2 8 0,-1 2-10 16,3 0-3-16,1 4-18 0,0 0 8 16,0 0-15-16,1 0-24 0,0 0-10 15,0 0-1-15,0 0 10 0,-1 0 7 16,1 0 2-16,0 0 7 0,0 0 8 15,0 0 9-15,-1 0 17 0,1 0-15 16,-4 0 18-16,1 0 2 0,-1 4 23 16,-2 0-23-16,2 0-2 0,1 1-13 0,-1-2 1 15,-2 0-1-15,3 2 10 0,0-2-22 16,0 3 22-16,0 0-16 0,0 0-6 16,1 2 23-16,-2-1 2 0,2 2-2 15,1 1 1-15,0 2 0 0,1 2 2 0,0-1-1 16,0 4 12-16,4 3-10 15,4 0 2-15,-1 5-3 0,6 2 24 0,-2 1-3 16,5 4-3-16,-2 2-19 0,1 1 0 16,-1 5 21-16,-1 1 21 0,-2 4-4 15,-1-1 27-15,-4 2-31 0,0-2-12 16,1-1-3-16,-2-2-16 0,0-4 16 16,3-4-18-16,0-3 1 0,-1-1-1 15,1-3 1-15,-2-4-1 0,1-3 0 16,-2-4 15-16,-2-2-15 0,-1-4 2 15,-1-3-1-15,0-3 13 0,-1 0-2 0,0-3 15 16,0 0 24-16,0 0 16 0,0 0 10 16,0-2 5-16,0-4 0 0,0-4-83 15,-2-6-91-15,2-3-197 0,3-20-144 16,6 6-316-16,2-2-999 0</inkml:trace>
  <inkml:trace contextRef="#ctx0" brushRef="#br0" timeOffset="127295.72">29748 3300 1732 0,'0'0'584'0,"0"0"-296"0,0 0-5 0,0 0-39 16,0 0-100-16,0 0-68 0,31-47-44 0,-17 40 12 15,6 3-44-15,0 2-6 0,-1 2-54 16,2 6-1-16,-2 6 29 0,-2 5 6 16,-3 6 26-16,-7 6 0 0,-5 4-1 15,-2 3 1-15,-6-2 16 0,-7 2 3 16,1-4 6-16,-1-5 1 0,-1-4 56 15,5-5-2-15,0-7-20 0,3-3 29 16,4-4-10-16,0-4-3 0,2 3 75 16,0-3 90-16,2-3-20 0,8-3 11 15,11-6-63-15,10-7-169 0,16-8-11 16,18-9 8-16,9-3-22 0,5 2 10 16,-9 5 13-16,-19 10-1 0,-15 7-10 0,-11 5 10 15,-5 2-15-15,-2 1 15 0,0-2 0 16,-3 2 3-16,-4 2 15 0,-8 2 3 15,-1 2 1-15,-2 1-19 0,0 0-68 16,0 0-67-16,-5 4-60 0,-6 3 5 16,-7 4 58-16,-7 4-192 0,-13 6-351 0,4-2-550 15,3-6-589-15</inkml:trace>
  <inkml:trace contextRef="#ctx0" brushRef="#br0" timeOffset="136526.17">28265 4724 395 0,'0'0'335'0,"0"0"-80"16,0 0-86-16,0 0-16 16,0 0-10-16,0 0 4 0,0 0-14 0,0 0-35 15,0 0-1-15,-25-13-3 0,24 13-16 16,0-1 0-16,1 0 3 0,-1 1-13 0,1 0-7 16,0 0 1-16,0 0-7 0,0 0-20 15,0 0-19-15,0-1-15 0,0 1 3 16,0 0 12-16,0 0 3 0,0 0 23 15,0 0 26-15,0 0 9 0,0 0-3 16,0 0-10-16,0 0-16 0,0 0-12 16,0 0-17-16,0 0-19 0,0 0-16 15,0-1-7-15,0 1-5 0,0 0-5 16,0 0-5-16,0 0-1 0,0 0 7 16,0 0 3-16,0 0 3 0,0 0 24 15,0 0 2-15,0 0 0 0,0 0 16 0,0 0 7 16,0 0 12-16,0 0 4 0,0 0-4 15,0 0-3-15,0 0-12 0,0 0-9 16,0 0-11-16,0 0-3 0,0 0-16 16,0 0-4-16,0 0-2 0,0 0-1 0,0 0 4 15,0 0-1-15,0 0-3 16,0 0 1-16,0 0-1 0,0 0 26 0,0 1 2 16,0 0 14-16,0 0 0 0,1 0 3 15,1-1-3-15,1 0 13 0,-2 0 0 16,4 0 0-16,0 1 10 0,0-1-1 15,0 0 4-15,1 0 6 0,3 0-13 16,-2 0-6-16,1-1-13 0,0 1 3 16,0-2-16-16,3 2 13 0,-3-2 4 15,5 2-4-15,-3-2-4 0,3 2 8 0,0-2-1 16,-2-1 0-16,4 1 13 0,-2-1-10 16,-1-1 0-16,1 1-6 0,-3 1-13 15,3 0 10-15,-3-1-11 0,2 1 11 16,-3-1-12-16,2 2 12 0,-3 0-11 15,3-2 0-15,-2 2 1 0,2-1-1 16,-1 0-2-16,2 0-1 0,-1 0 1 16,0-1 2-16,3 1-1 0,-1 0 2 0,1-1 0 15,2 0 9-15,0 1-11 0,-1 0 2 16,1-2 16-16,1 1-7 0,-1-1-9 16,0 2-2-16,-3 0-1 0,3 0 1 0,-1-1 0 15,0 0 1-15,-2 0 0 16,2 1 11-16,-2 1-12 0,0-2-1 0,2 1 1 15,0 1 2-15,-2-1 0 0,3 0 10 16,0-1-11-16,1 1 1 0,-3 1 10 16,3-1 6-16,-1-3-16 0,2 2 19 15,-2-1-9-15,1 2 2 0,-2-3-2 16,3 1-10-16,0 0 0 0,-1 0 0 16,1 1 0-16,-4-1-3 0,2 1-1 15,0 1-1-15,-1 0-1 0,-2-2 0 16,2 1 3-16,0 0 3 0,0 1 0 15,-3-1-1-15,4 1 1 0,-2 0 0 0,-1-1 10 16,3 0-10-16,2 1-2 16,-2-1 12-16,3 0-13 0,-2 0 1 0,0-2 0 15,0 4 0-15,1-1 0 0,1-2 0 16,-3 1 0-16,1 0 0 0,-3 1 2 0,1 0 16 16,0 0 0-16,1 0-3 0,-3-1 3 15,3 0-4-15,-1 0-2 0,1 1-11 16,-1 0 11-16,3-3-11 0,0 2 0 15,2-1 0-15,0-1 11 0,0 1-11 16,2 0-2-16,-1 0 0 0,0 0-1 16,2 0 0-16,-1-1 1 0,0 3 1 15,1-2 0-15,-1 0-1 0,2-1-2 16,0 1-2-16,-1-1 1 0,4 0 2 16,-1 1-1-16,-1-2-1 0,0 2 2 15,2-1 1-15,-5 0 1 0,1 0 15 16,0 0-1-16,-1-2 1 0,-2 1-3 0,1 0-11 15,-1 1 1-15,-1-2 0 0,2 2-1 16,-2 0-1-16,-1 0 0 16,0-1 3-16,-5 1 8 0,2 2-10 0,-3-1 1 15,-4 1 16-15,2 1-3 0,-4 1 3 0,-2-1-4 16,0 2 7-16,-2-1 6 0,-1 1 8 16,0 0 1-16,-1 0 73 0,0 0-20 15,0 0-44-15,0 0-18 0,0 0-15 16,0 0-13-16,0 0 0 0,0 0-16 15,0 0-6-15,0 0-9 0,0 0-15 16,0 0-32-16,-8 1-192 0,0-1-462 16,-5 0-995-16,42-1 255 0</inkml:trace>
  <inkml:trace contextRef="#ctx0" brushRef="#br0" timeOffset="137908.01">27630 3835 1206 0,'0'0'205'0,"0"0"-75"0,0 0-32 15,0 0-13-15,0 0-30 0,0 0 16 0,0 0 4 16,-56-37-30-16,45 37-41 0,-2 2-4 16,-4 8 0-16,-1 7 2 0,-1 5-2 15,-2 9 35-15,-3 12 47 0,-1 13-14 16,0 14 0-16,0 7 32 0,9-2-58 16,5-4 20-16,10-11-7 0,1-6-17 15,4-10 14-15,6-14-36 0,0-8 33 16,5-7-33-16,8-1 48 0,7 0 68 15,8-4 67-15,10-7-17 0,0-3-35 16,6-10-36-16,-4-6-19 0,-1-1-32 16,-5-5-28-16,-7-2 6 0,-7-3 19 0,-6-2-10 15,-6-4-6-15,-5-2-13 0,-8-3-11 16,-5-10-15-16,-13-8-4 0,-2 5-24 16,-5 4 13-16,-1 9-18 0,-1 9-42 15,-7 0 7-15,-1 0 44 0,-3 7-29 0,4 7-3 16,-1 4-25-16,4 5-13 0,2 5-29 15,5 1-61-15,2 4-101 0,5 5-194 16,6 6-65-16,4-3-438 0</inkml:trace>
  <inkml:trace contextRef="#ctx0" brushRef="#br0" timeOffset="138323.32">28344 3252 1815 0,'0'0'331'0,"0"0"-144"15,0 0-6-15,0 0-71 16,0 0-110-16,0 0-29 0,-71-15-97 0,46 36 88 15,-3 6 38-15,-10 20 67 0,-4 23-15 16,-5 28-20-16,4 16-3 0,9 7 10 16,13-1-16-16,17-7-1 0,8 4-3 15,20 0 10-15,15-3-3 0,14-9 42 16,11-12 6-16,8-11-26 0,8-12 3 16,2-12-22-16,2-8-26 0,-6-10 13 15,-5-8-3-15,-10-6 3 0,-15-7-3 0,-12-5-11 16,-11-3-1-16,-3-4 2 0,0 0 0 15,3-1 19-15,-4 0-9 0,-2-2-1 16,-8-2-9-16,1-1 22 0,-7-1 10 16,-2 0 0-16,-1-1 7 0,-1-2-17 15,0-2-25-15,-1-3-95 0,0 0-136 16,1-15-223-16,-1 6-605 0</inkml:trace>
  <inkml:trace contextRef="#ctx0" brushRef="#br0" timeOffset="138891.2">30408 2977 2202 0,'0'0'243'0,"0"0"-47"0,0 0-2 15,0 0-146-15,0 0-48 0,0 0-19 16,0 0 19-16,74 5 86 0,-30 5-2 16,15 12-33-16,14 14-16 0,9 21-22 15,-5 13 3-15,-15 16 16 0,-21 12 6 16,-25 7 103-16,-16 16-100 0,-23 8-3 15,-19 10-3-15,-15 2-14 0,-13 2-20 16,-10-5 11-16,0-10-9 0,2-19-3 0,11-20-15 16,9-24 14-16,20-20-14 0,14-20 15 15,12-10 17-15,5-8 132 0,3-4 37 16,0 1 3-16,1-1-60 0,2-3-54 16,1 0-19-16,0 0-6 0,0 0 2 0,0 0-2 15,1-4-7-15,6-3-43 0,8-3-52 16,2-5-20-16,4 1-65 0,0-1-123 15,1-4-185-15,-6 1-916 0,-9 0-788 16</inkml:trace>
  <inkml:trace contextRef="#ctx0" brushRef="#br0" timeOffset="149437.35">28302 6137 1451 0,'0'0'287'0,"0"0"-131"16,0 0-36-16,0 0 45 0,0 0 49 0,0 0-17 15,0 0-55-15,0 0-46 0,0 0-22 16,0 0 6-16,-11-19 7 0,11 17 12 16,0 2 10-16,0-3-10 0,0 3-14 15,0 0-18-15,0 0-26 0,0 0-12 16,0 0-10-16,0 0 3 0,0 0 3 0,0 0 7 15,0 0 18-15,3-2 26 0,-2-3 9 16,2-4-22-16,0-1-26 0,2-2-2 16,1-6-6-16,3-3 5 0,-1-4-33 15,4-3 0-15,-2-1 3 0,4-4-4 16,1 0-1-16,1 1-1 0,0 1-1 16,2 2-9-16,-1 5 9 0,0 4-10 15,-3 2 1-15,-4 5-8 0,1 6-8 16,-3 2-7-16,-4 3-12 0,5 2-38 15,-3 8-9-15,2 5 40 0,2 7 31 16,0 7 23-16,2 6 82 0,-4 2-44 16,3 3 9-16,-5-1-25 0,2-1-22 0,-2-1 0 15,0-3-1-15,-1-1-13 0,0-1 14 16,-1-2 1-16,0 1 2 0,-3-2 12 16,0-2-2-16,-1-1 0 0,0-2 2 15,0-5 1-15,0-1-13 0,0-6 13 16,0-2-14-16,0-3 1 0,0-3 16 0,0 0 3 15,0-2 25-15,0 0 29 0,0-5 14 16,0-4-31-16,1-6-37 0,2-4-9 16,2-6-1-16,2-6-11 0,-2-3 2 15,4-4-1-15,-1 1 11 0,-1-2-12 16,2 3 0-16,-3 2 1 0,0 3-1 16,2 1 0-16,-2 4 1 0,0 2-2 15,3 2 2-15,0-1-2 0,2 3-2 16,-1 2-10-16,4 4-1 0,-1 0-9 15,-2 7 1-15,1 2-1 0,-2 5-28 0,3 0-22 16,-3 4-7-16,2 6 16 0,0 7 35 16,-2 5 26-16,-3 7 2 0,2 4 53 15,-4 2-12-15,-2 3-5 0,0-1-24 16,-1 1-9-16,2-3 19 0,-2-2-6 0,-1-1-1 16,1-3 1-16,0-3-15 15,0-4 11-15,-1-5 7 0,-1-2-17 0,1-4-1 16,-1-1 12-16,0-5-1 0,0 0 7 15,0-3-4-15,0 1 4 0,0-3-10 16,0 0-9-16,0-3-62 0,1-4-110 16,2-3-174-16,4-4-70 0,1-4-203 15,11-9-158-15,-4 2-359 0,1 5 372 0</inkml:trace>
  <inkml:trace contextRef="#ctx0" brushRef="#br0" timeOffset="149719.07">29050 6077 774 0,'0'0'505'16,"0"0"-173"-16,0 0-23 0,0 0 2 0,0 0 16 15,0 0-2-15,0 0-62 16,0 0-43-16,0 0-39 0,0 0-45 0,0 0-35 16,49-31-28-16,-31 23-17 0,1-3 1 15,3 0-29-15,-2 1-3 0,2 0-9 16,-2 1-14-16,-3 2 17 0,-3 2-17 15,-5 3 1-15,-2-1-1 0,-2 1-1 16,-3 2-1-16,0 0-1 0,-2 0 1 16,0 0 0-16,0 0 12 0,0 0-9 15,0 0-2-15,0 0-1 0,0 0-2 0,0 0-16 16,0 0-12-16,0 0-17 0,0 0-113 16,0 0-153-16,1 0-181 15,2-2-482-15,-2-1-307 0,-6 8 523 0</inkml:trace>
  <inkml:trace contextRef="#ctx0" brushRef="#br0" timeOffset="150172.16">29627 5721 326 0,'0'0'1437'0,"0"0"-1226"0,0 0-43 16,19-58 53-16,-14 41-2 0,3 0-6 0,-3 5-33 16,-2-3 12-16,0 2 12 0,-1 4-45 15,0 0-32-15,-2 3-42 0,0 2-9 16,-2 2-13-16,-3 0-29 0,-1 2-32 16,-6 3-2-16,-4 8 0 0,-4 4 12 15,-3 6 10-15,-2 6-3 0,1 5-7 16,1 2 7-16,4 4-3 0,3 3-15 15,8 0-1-15,6-2-13 0,3-3-3 0,10-2 13 16,8-7 3-16,6-3 0 0,6-4 22 16,5-4 6-16,0-5 17 0,4-5-4 15,1-3 12-15,-2-3-19 0,-3 0-6 16,-5-5-6-16,-6-2-6 0,-4 0-14 16,-6 1 13-16,-3-1 7 0,-3 2 0 0,-4-2 3 15,-2 3-7-15,-2-1 1 0,-1 2-18 16,0 0-1-16,-3 1-12 0,-2-2-15 15,-3 4-20-15,0-1-3 0,-4 1 4 16,2 0-14-16,-3 0-122 0,4 3-108 16,-1 1-154-16,1-4-286 0,2 0-645 15</inkml:trace>
  <inkml:trace contextRef="#ctx0" brushRef="#br0" timeOffset="151938.64">30220 5375 1235 0,'0'0'1799'0,"0"0"-1569"16,0 0-99-16,0 0-7 0,-8-48-23 0,8 44 3 16,0 2-31-16,3 2-54 0,8 0-19 15,4 7 0-15,11 6 31 0,6 7 73 16,7 9 25-16,11 17 5 0,3 18-56 15,2 27-19-15,-11 14-15 0,-20 5-43 16,-20-1-1-16,-11-7-55 0,-22-1-54 16,-14-4-53-16,-10-8-197 0,-9-9-223 15,-6-15-540-15,17-21-85 0</inkml:trace>
  <inkml:trace contextRef="#ctx0" brushRef="#br0" timeOffset="152469.28">28273 5424 2549 0,'0'0'245'15,"0"0"-97"-15,0 0-62 0,0 0-86 0,-66 5-144 16,43 19 125-16,-7 19 19 0,-7 20 32 16,-3 26 10-16,3 13-17 0,7 7 1 15,10-2-10-15,10-9 0 0,9 0 22 16,4-2 42-16,16-7-25 0,13-11 21 16,11-12-24-16,2-21-5 0,16-10-15 15,6-9-10-15,6-11 4 0,9 1-10 16,-9-10-4-16,-6-4 7 0,-6-2-15 15,-14-1 8-15,-9-2-8 0,-14-1 8 16,-5 0-11-16,0 2-1 0,1 0-2 0,-4-3 2 16,-6 1 0-16,-3 0 35 0,-5 1 6 15,-2-2-6-15,0 1-35 0,0-2-2 16,-3 1-36-16,1-1-67 0,-2 1-124 16,2-7-136-16,2 0-355 0,0 0-810 0</inkml:trace>
  <inkml:trace contextRef="#ctx0" brushRef="#br0" timeOffset="154219.79">31396 5369 1201 0,'0'0'436'16,"0"0"-319"-16,0 0-78 0,0 0 42 16,0 0 4-16,0 0 60 0,-61-40 1 0,51 37-26 15,-4 1-29-15,-2 1-46 0,-1 1-16 16,-1 3 0-16,-3 5 10 0,-2 2 3 16,-1 3 32-16,0 4-7 0,-2 1 1 15,3 4 3-15,0 2-1 0,7 0 4 16,1 2-16-16,4 0-14 0,5 2 7 15,3-3-25-15,3-1-13 0,1-2 0 16,7-3-10-16,6 0 16 0,3-4 16 16,5-2 6-16,3-2 39 0,4-6 25 15,-2-2-23-15,0-3-22 0,1-1-13 16,-5-6-6-16,-3-2-9 0,-3-1 2 16,-4-3 26-16,1-3-28 0,-5-4-7 0,3-2-10 15,-5-5-13-15,2-4 0 0,-2-2 1 16,-2-6-3-16,1-10 1 0,-4-6-1 15,-2-8-38-15,0-3-31 0,-6 8 22 16,1 12 3-16,-1 14 31 0,2 9 13 0,-3 0 2 16,1 0-2-16,1-4 28 0,-5 1-2 15,5 6 8-15,-1 3-21 0,-1 5-13 16,3 3 0-16,1 1 3 0,-2 5-3 16,2 0-22-16,1 0 9 0,-2 2-12 15,2 1-16-15,-1 0-19 0,-1 0-12 16,-2 5 8-16,-2 0 26 0,1 4 7 15,1-1 9-15,-1 2 19 0,3 0-19 16,0-1 3-16,2 3 6 0,2 1 12 16,0 1 1-16,1 3 1 0,6 0 18 15,2 2 4-15,2 3 12 0,5 1-7 0,0 2 4 16,4 4 22-16,0 3 18 0,1 0 23 16,1 4-7-16,1 2-3 0,-3 0-3 15,0 2-10-15,-1-2-31 0,-4 4-7 16,-4-3-9-16,-1 1-6 0,-4-2 6 15,-3-3-4-15,-2-4-21 0,0-6 0 0,-1-4 1 16,0-4 27-16,0-5-15 0,0-2-1 16,0-3-10-16,0-4 20 0,0-1-3 15,0-1 5-15,0-1 32 0,0-1 6 16,0-6 9-16,0-3-71 0,3-4-220 16,3-6-183-16,3-19-197 0,-2 3-863 15,1 3-454-15</inkml:trace>
  <inkml:trace contextRef="#ctx0" brushRef="#br0" timeOffset="154770.68">31626 4925 2229 0,'0'0'313'0,"0"0"3"15,0 0-81-15,0 0 1 0,0 0-87 0,0 0-54 16,13-52-25-16,2 45-26 0,1-1-15 16,3 3-2-16,-2 2-27 0,3 3-22 15,-1 0-9-15,-1 10 28 0,-1 5 1 16,-5 6-23-16,-4 6 9 0,-7 7 13 16,-5 2 3-16,-10 5 5 0,-5-2-4 0,-1-3-1 15,1-4 2-15,4-10 1 0,2-6 12 16,5-3 33-16,2-6-17 0,4-4 17 15,2-1-11-15,3-2 42 0,13-8 24 16,14-4-4-16,20-11-53 0,24-9-45 16,16-5 0-16,6-3 3 0,-10 4 7 15,-13 6-11-15,-25 7 0 0,-10 7-2 0,-15 6 2 16,-6 1 2-16,-2-2 10 0,-2 3 13 16,-1-2 10-16,-7 4-1 0,-3 1-15 15,-2 3-19-15,-2 2-103 0,-7 0-61 16,-5 3-8-16,-6 4 71 0,-2 2 57 15,1 2-76-15,2 3-99 0,3 1-229 16,8-1-288-16,1 1-333 0</inkml:trace>
  <inkml:trace contextRef="#ctx0" brushRef="#br0" timeOffset="157551.79">26825 6196 1140 0,'0'0'189'0,"0"0"-36"0,0 0-65 15,0 0 9-15,0 0 17 0,0 0 16 16,0 0 9-16,0 0 11 0,-62-34-11 16,49 34-7-16,-2 2-64 0,-3 5-10 15,-3 3 10-15,-1 2 35 0,-3 7-45 16,-2 1-26-16,1 7 39 0,0 2-7 0,-1 4-6 15,5 3 16-15,1 3 5 0,4 3-18 16,6 0-16-16,4 0-26 0,3-1-16 16,4 0 16-16,7-4-18 0,4 0-1 15,7-4-1-15,3-4 1 0,4-4 0 16,4-4 19-16,2-4 16 0,4-5 0 16,0-3 7-16,1-4 27 0,-4-3 36 15,1-2 30-15,-6-7-18 0,-2-2-29 0,-4-4-12 16,-1-4-17-16,-3-3-6 0,-3-5-12 15,-4-2 2-15,0-4-27 0,-5-1 12 16,-3-7-26-16,-2-11-2 0,-6-9-1 16,-10-15-1-16,-3-4-20 0,-3 6 22 15,0 7-15-15,2 12-4 0,1 11 7 16,4 9-4-16,5 10 16 0,0 2 14 16,-1-3-2-16,0 0-11 0,1-1 17 15,-1 3-15-15,6 3 9 0,1 5 7 0,2 4-7 16,0 5 3-16,2 3-15 0,0 2-53 15,0 0-94-15,2 10-23 0,3 5 105 16,1 8 42-16,4 6 21 0,-3 7 2 16,5 15-2-16,0 16 2 0,4 16 0 0,4 6 25 15,-4-1 73-15,0-5-35 16,-4-12-3-16,3-5-17 0,-2-10-8 0,-1-14-7 16,0-11 0-16,-5-10-28 0,3-7-15 15,-2 5 14-15,0-2 1 0,1-2 3 16,-2-5 19-16,-2-2 0 0,0-4 3 15,-2-3 6-15,1-1 15 0,0-1 19 16,6-9-6-16,-2-7-59 0,4-4-111 16,-1-8-163-16,2-25-151 0,-4 8-630 0,-1 1-898 0</inkml:trace>
  <inkml:trace contextRef="#ctx0" brushRef="#br0" timeOffset="157919">27185 5715 2365 0,'0'0'297'0,"0"0"-114"16,0 0 23-16,0 0-40 0,0 0-13 0,0 0-121 15,0 0-30-15,0 0-2 0,-68 31 89 16,43 0-38-16,2 3-16 0,2 5-10 16,8-1 0-16,2-3-9 0,9-2-16 15,3-4-2-15,13-2-1 0,5-4 3 16,7-5 13-16,7-4 12 0,4-2 16 16,5-7 0-16,1-4 6 0,-1-1 4 15,-7-6-7-15,-2-5-19 0,-8 0-3 16,-4 0 6-16,-4 1 0 0,-6 2-12 0,-3 1 3 15,-4 3-17-15,-2 3-2 16,-2 1 0-16,0 0-54 0,-4 0-43 0,-5 5-16 16,-4 5-127-16,-14 9-184 0,1-1-581 15,2-2-472-15</inkml:trace>
  <inkml:trace contextRef="#ctx0" brushRef="#br0" timeOffset="158266.16">27674 6624 3661 0,'0'0'746'0,"0"0"-489"0,0 0-125 16,0 0-52-16,-3-50-16 0,2 42 18 15,-2 1-11-15,0-1-4 0,-1 0-34 16,1 1-33-16,0 0 0 0,1 2-24 15,0 1-95-15,1 4-117 0,-4 0-199 16,-1 6-709-16,1 0-708 0</inkml:trace>
  <inkml:trace contextRef="#ctx0" brushRef="#br0" timeOffset="158936.54">25726 5934 2123 0,'0'0'707'0,"0"0"-517"15,-10-48-27-15,4 36-42 0,2 5-70 16,0 4-51-16,-3 3-9 0,-4 11-125 15,-1 10-7-15,-12 20 141 0,-3 28 45 16,-1 29-29-16,2 23 5 0,13 14-21 0,12 5 0 16,8-4 0-16,18 2 173 0,15-1 11 15,18-8 9-15,17-8-35 0,13-17-92 16,17-17-22-16,9-14-19 0,4-15 0 16,-6-13-22-16,-6-10-2 0,-9-11-1 15,-13-9-14-15,-12-3 14 0,-20-5-3 0,-16-3-16 16,-11-4 19-16,-7 2 10 15,1-2-8-15,0 0-2 0,-2 0-30 0,-3-4-11 16,-7 2 19-16,-5-2 21 0,-1 0 0 16,-1-2-59-16,-1-2-110 0,-4-1-112 15,-10-11-282-15,3 3-679 0</inkml:trace>
  <inkml:trace contextRef="#ctx0" brushRef="#br0" timeOffset="159753.18">32025 4420 653 0,'0'0'1734'0,"0"0"-1675"0,0 0-43 16,65-6-16-16,-28 9 51 0,20 7 56 15,17 9 48-15,15 15-62 0,2 12-38 16,-6 12-36-16,-15 10 0 0,-16 12-19 16,-11 17-13-16,-16 19-2 0,-18 12 15 15,-16 10 1-15,-23 9 2 0,-22 6 14 16,-13 5-17-16,-13-2-39 0,1-15-9 0,5-14 32 15,7-22-4-15,12-16 20 0,11-19 20 16,8-16 47-16,10-16 13 0,9-16 36 16,5-8 98-16,0-4 78 0,3-2-52 15,-1-1-26-15,0 0-49 0,4-4-62 16,3-3-38-16,-1 0-9 0,1 0-4 16,1 0 13-16,-1-8-25 0,1-1-40 15,0-1-114-15,0-3-69 0,0 2 6 16,2-1 16-16,-1 6-68 0,-5-3-53 15,-5 2-344-15,-3 0-1195 0</inkml:trace>
  <inkml:trace contextRef="#ctx0" brushRef="#br0" timeOffset="160702.07">24895 6626 1509 0,'0'0'221'0,"0"0"-130"15,0 0 114-15,0 0 2 0,0 0-45 16,0 0-17-16,-61-31-64 0,54 31-61 16,-5 7-18-16,1 4-2 0,-3 8 16 15,-2 6 13-15,2 8 19 0,-4 15 3 16,3 17-5-16,1 14-5 0,7 4 1 15,6 1 45-15,2-8-23 0,11-11 38 16,3-5-44-16,5-2-55 0,7-4 22 0,-1-13 14 16,-2-11-37-16,-1-8 23 0,4-6-22 15,4-1 28-15,8-1 33 0,7-4 60 16,3-8 116-16,-1-4-45 0,-3-10-28 0,-2-8-33 16,-4-6-10-16,-6-6-28 15,-7-6 0-15,-7-9-32 0,-6-14-14 0,-12-15-16 16,-5-5-7-16,-14 2-24 0,-7 4-1 15,-5 9 1-15,-6 5 10 0,-3 5-13 16,-1 9-8-16,4 13 6 0,4 9 2 16,7 10-40-16,-2 4 1 0,-4 1-29 15,-7 1-43-15,-2 2-100 0,2 5-90 16,-6 3-174-16,9 6-592 0,8 0-583 0</inkml:trace>
  <inkml:trace contextRef="#ctx0" brushRef="#br0" timeOffset="162718.1">26452 8021 1884 0,'0'0'227'0,"0"0"-165"16,0 0-24-16,0 0 5 0,0 0 2 15,0 0 16-15,0 0-51 0,0 0-10 16,0 0-65-16,-25-13-32 0,27 13 16 15,3 4 81-15,5-1 11 0,0 0 8 0,5-1 56 16,3-1 25-16,0-1-9 0,4 0 25 16,3-3 13-16,2-1 26 0,5-3-14 15,3-4-25-15,5 0-27 0,7-5-6 16,13-5-16-16,15-9-16 0,25-9 6 16,14-4-6-16,4-5-9 0,4-1 2 15,0-4-12-15,10-2-7 0,13-4 7 0,8 0 21 16,5 2 17-16,4 0 65 0,1 0 0 15,2 0-25-15,3 3-75 0,1-4-7 16,2 0-13-16,1 0 23 0,2-5 11 16,-3 2-27-16,3-1-10 0,-11 5 10 15,-9 2-3-15,-12 7 2 0,-14 2-21 16,-17 5-1-16,-14 1-1 0,-19 5 2 16,-22 4 16-16,-14 8-1 0,-14 4 4 15,-4 4 9-15,3-4 6 0,6-2-10 16,4-1-13-16,-1 2-11 0,-1 3 0 0,-1 2-2 15,-3 4-17-15,-5 1 17 0,-6 4-13 16,-5 2 2-16,-6 2 10 0,-5 0 3 16,-2 2 0-16,-2 0 19 0,0 0 5 0,0 4-23 15,-5 1 30-15,-8 3 3 16,-2 4-28-16,-7 0-6 0,-6 1-151 0,-15-3-348 16,6-2-678-16,2-8-1527 0</inkml:trace>
  <inkml:trace contextRef="#ctx0" brushRef="#br0" timeOffset="168268.44">12075 4260 1410 0,'0'0'225'0,"0"0"35"0,0 0-53 15,0 0-28-15,0 0-27 0,0 0-43 16,0 0-18-16,0 0-14 0,0 0-22 16,-40-44 6-16,39 37-22 0,0-2-23 15,1 1 6-15,0-1 14 0,0-1-1 16,0 1-3-16,0-1 13 0,0 2 3 16,0 1 16-16,0 0 19 0,0 0 25 15,-3 2 16-15,1 1-38 0,-1 0-20 16,1-1-28-16,-1 1-3 0,0 1-19 15,1 0 0-15,0 1-13 0,0 0 0 16,1 2-1-16,1 0 0 0,-1-1-2 0,1 1-2 16,-1 0-1-16,1 0 0 0,0 0-13 15,0 0-3-15,-1 0-19 0,1 0-22 0,0 0-35 16,0 6-19-16,-2 6 40 0,1 8 59 16,1 6 15-16,0 10 12 0,0 13 4 15,3 11 3-15,8 13-16 0,0 2 0 16,4-7 16-16,0-11 12 0,-4-15-31 15,-1-12 0-15,-4-8 0 0,-1-2-3 16,3 0 3-16,-3 1 16 0,0-1 0 16,1-3 10-16,-3-6 12 0,-1-2 0 15,-1-3-7-15,0-1-15 0,1 0-14 16,-2-1-1-16,1-1 1 0,-1-3 2 16,1 2-1-16,-1-1 0 0,0 0 0 15,0 0-1-15,2 2-2 0,-1-1-3 16,0 0-13-16,0 2 0 0,-1-1-101 0,1-2-227 15,-1-2-251-15,-1-6-405 0,-4-1-516 16</inkml:trace>
  <inkml:trace contextRef="#ctx0" brushRef="#br0" timeOffset="168634.02">11823 4642 2013 0,'0'0'311'0,"0"0"-108"0,0 0 10 16,0 0-4-16,0 0-96 0,0 0-113 15,0 0-29-15,0 0-161 0,0 0 168 16,0 0 22-16,0 0 119 0,57 20-20 0,-23 6 29 16,2 3-19-16,1 5-11 0,0 1-37 15,-2 0-20-15,-5-6-12 0,-2-2-1 16,-4-5-2-16,-4-8 5 0,-3-2 1 15,-4-5 6-15,-1-1-3 0,-4-4 12 16,2-2 16-16,-3-2 19 0,3-6 25 0,0-6 10 16,5-6-36-16,2-6-41 15,-2-6-21-15,5-14 0 0,0-9 9 0,2-11-10 16,-3 1-15-16,-6 14-2 0,-3 13 18 16,-5 18 12-16,-2 3-31 0,-1 0-1 15,1 0-24-15,-1 3 6 0,0 3-12 16,-2 6-109-16,0 5-102 0,-6 6-267 15,-3 6-918-15,-6 2-412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10-04T03:47:34.334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10992 5885 34 0,'0'0'0'0,"0"0"2"0,0 0 11 0,0 0 0 16,0 0-12-16,0 0 54 0,0 0 141 15,0 0-36-15,0 0-7 0,-23 13 7 16,21-15-33-16,0-1 0 0,-2-1 33 15,0 1-7-15,-3 1-65 0,3-1 26 0,-3 1-10 16,1 2-23-16,1 0-49 0,1-1-32 16,1 1-22-16,0 0 18 0,2 0-15 15,-2 0-7-15,1 1 3 0,2-1 0 16,0 2 10-16,0-2 13 0,0 0 12 16,0 0 31-16,0 0 35 0,-1 0 42 15,0 0 39-15,0 0 38 0,-2 0-93 16,1 0-68-16,-2 0 19 0,1 0 12 15,-2 0-5-15,2 0-7 0,1 0 3 16,1 0-16-16,0 0-39 0,1 0-3 0,-1 0-18 16,-1 0-18-16,2 0-3 0,0 0-6 15,0 2 13-15,0-2 16 0,0 1 16 16,0-1 2-16,0 0 17 0,0 0-6 16,0 0 3-16,0 0 4 0,0-1-7 15,0 1-11-15,0 0-2 0,0 0-12 0,0 0-14 16,0 0-19-16,0 0-13 15,3 0 29-15,0 0 29 0,4 0 19 0,-2 0 10 16,1 0-13-16,2-2 17 0,0 0 12 16,-1-1 16-16,1 1 7 0,1-1-1 15,-3-1-18-15,3-1-17 0,-3 2-13 16,4-2-17-16,-3 1-2 0,-1 0-1 16,3 0-12-16,0-1 11 0,1 0 1 15,-2 1 1-15,4-1 1 0,-2 2 1 16,2-3 14-16,0 1 7 0,0-1 3 0,0-1 9 15,0-1 0-15,0 1-3 0,-1-2 3 16,2 0-6-16,-2 0-6 0,3 0-11 16,-2 0-8-16,0 1-2 0,1 1-1 15,-2-1-1-15,2-1-2 0,-2 5 1 16,0-3-3-16,1 2 3 0,-3 0 0 0,3 0 0 16,-3-2 1-16,2 2 1 15,-1 0 2-15,2-2 10 0,-2 2 0 0,5-2-10 16,-2 1 20-16,0-1-21 15,1 0 1-15,0 0 0 0,-2-2-1 0,2 1 0 16,-2 2-1-16,-2 0-1 0,3-1-2 16,-4 2 0-16,2 0-1 0,-1-1 1 15,1 2 1-15,-3-1 1 0,4 0 2 16,-3-1 11-16,3 1-11 0,-2-1 14 16,2-1-3-16,-1 0-1 0,2 0 1 15,-1-3-11-15,1 1 0 0,0 1 2 0,2-2-1 16,-4 1 0-16,4-1 13 0,-4 1-3 15,1 1-10-15,1 0 10 0,-2 2-11 16,2-1-2-16,-4 2 0 0,3 0 0 16,0 1 0-16,0-3 1 0,1 1 1 15,0-1 1-15,1-1 10 0,3 0-10 16,-2 0 13-16,0-2-3 0,1 2-13 0,2-4 0 16,-1 3 0-16,-1 1-3 0,0-1-9 15,0 0 10-15,1 1-1 0,0 1 0 16,0-1 0-16,-3 3-10 0,2-1 11 15,-1 0-1-15,1-1 1 0,-3 2 2 16,3-1 12-16,-1-1-9 0,1 1 13 16,-3-4-4-16,3 4 4 0,-1-5-12 15,2 3-1-15,-2-1 0 0,3-3-1 16,-1 3 0-16,2-1-1 0,1 0 0 16,-2 0 15-16,1 1-14 0,0-1 0 0,-2 1 11 15,-1 1-11-15,1-2-1 0,0 3 2 16,0 0 0-16,-1 0 0 0,-2 0 0 15,2-1-1-15,0 0 0 0,0-1 0 16,0 3 11-16,0-1-10 0,2-2 13 16,-1 2-3-16,2-2-13 0,-1-1 0 15,2 0 0-15,1 1 1 0,-1 0 1 0,2-2 1 16,0 1 0-16,1 0 10 0,-2-1 0 16,2 0-11-16,-1 2 10 0,-3 0-11 15,1-1 2-15,-1 2 9 0,-2-1-10 16,2 0 11-16,-2-1-12 0,1 2 1 15,2-2 0-15,-2 1-1 0,2-3-1 16,1 4 0-16,-2-1 0 0,2-2-1 16,-1 1 0-16,-1 0 1 0,-1 1 12 0,-1 1-11 15,1 0-1-15,-1 1 1 0,-2 1 1 16,-3 0 14-16,3 0-14 0,-1-2 1 16,-1 2 10-16,1-3-10 0,2 1 0 15,-2 1-3-15,0 0 2 0,0-1 0 16,1 1-2-16,-2 0-12 0,2 2-1 15,-1-2 10-15,-1 3-13 0,3-2 3 0,-2 1-2 16,1 1 11-16,-2 1 1 0,2-2 0 16,-1 0 0-16,0 1 0 0,1 2 0 15,3-1 0-15,-2 0 1 0,3-1 1 16,-1 2 0-16,-1-2 1 0,3 0 1 16,-1 1 1-16,0-1 11 0,0 1-12 15,-2-1 0-15,-1 1 0 0,-1 0 1 16,-2-1-2-16,1 2-2 0,1 0 1 0,-2-2-2 15,3 2-10-15,-1-1 11 0,2 1 0 16,-2 0 1-16,2 1-1 0,0-1-1 16,1 0 1-16,-1 0 1 0,0 0 0 15,-2 1-2-15,-1-1 3 0,-1 2-2 16,-1 0 1-16,1-2 1 0,-1 1 1 16,0 0-1-16,3-2-1 0,-3 1 1 15,3-1 3-15,2 1 12 0,0-1-15 16,0 0-2-16,-1 1 1 0,1 0-2 0,2 0-10 15,-1 1 10-15,1 1 0 0,0 0-19 16,-2 0 19-16,1 0 0 0,-4 0 3 16,2 0 0-16,-2 0 0 0,1 0 4 15,-4 0-2-15,2 0-2 0,-3 0 0 0,2 0 0 16,0 0 0-16,1 0 2 0,4-2 0 16,0 2 1-16,2-2 0 0,0-1-2 15,3 0 0-15,-1 1-1 0,0 0 0 16,-1 1-2-16,0 0 0 0,-3 1-1 15,-1-2 1-15,1 1 0 0,-2 1 0 16,1 0 0-16,-3-2 1 0,1 2-1 16,3 0 2-16,0-1 2 0,-2-1-2 15,3 1 2-15,0-1-1 0,1-2 0 16,1 2 0-16,-2-1-1 0,1 0-1 0,-3 1 0 16,1 0-1-16,-3-1-11 0,2 1 10 15,-1 2-10-15,-2 0 10 0,1-2-10 16,1 2 11-16,-4 0-1 0,3 0 0 15,0 0 2-15,-3 0 1 0,3 0 0 16,1 0 3-16,-2 0-2 0,1 0 11 0,1-1-12 16,-4 1 0-16,2 0-12 0,1 0-1 15,-3 1 12-15,3-1-1 0,-1 2 0 16,-1-2 1-16,1 2 0 0,-1-2 0 16,2 3 0-16,0-1 1 0,-2-2 0 15,0 1 2-15,1 0 1 0,-4-1 10 16,-1 2-10-16,2-1 9 0,-1 2-12 15,2-1-1-15,-3 0-1 0,4 0 0 16,-3 1 0-16,2 0 0 0,-1 2 2 16,2-3-1-16,-2 3 0 0,2 0-1 0,0-3 0 15,-1 3-11-15,0-1 0 16,-2 2 11-16,2-2 1 0,-4 3-15 0,0-2 14 16,2 1 2-16,-3 1-1 0,0-1 0 15,1 0 1-15,-1 0 1 0,-1-1-1 16,4 3 0-16,-3-2 0 0,0 0 0 0,2 1 1 15,-1 1-1-15,-1-3 2 16,3 3 1-16,-3-2 10 0,4 2-11 0,-3-1 14 16,1-2-14-16,1 2 1 0,-2-1-2 15,2 2-1-15,-2 0 0 0,-1 1-2 16,2 0 0-16,-2 1-1 0,-1 0 0 16,-1 0 2-16,3 0 1 0,-1-1-1 15,-1 2 1-15,2-3 0 0,-1 1 1 16,-1-1 2-16,2 0 0 0,0 0 13 15,-2 0 3-15,1-3-18 0,0 2 0 16,-1-1 0-16,-1-2-1 0,-1 2-1 16,0-2-2-16,-2 0 1 0,0 2 2 0,-1-1 0 15,0-1 1-15,0 2 15 0,-3-2 9 16,0 0-6-16,1 0 0 0,-2-2-3 16,2 0 3-16,1-2 3 0,0 0 0 15,1 0 0-15,0 0 10 0,0 0 59 0,0 0 26 16,0 0-4-16,0 0-15 0,0 0-30 15,0 0-27-15,0 0-25 0,0 0-16 16,0 0-15-16,0 0-13 0,0 0-6 16,0 0 2-16,0 5 32 0,0-3 38 15,1 3 5-15,1 0-24 0,1-1-3 16,-1 1-13-16,0 0 9 0,0-2-10 16,1 2 11-16,0-1-12 0,-1-1 2 15,0 0 16-15,-1-2-16 0,0 2 9 16,0 1-12-16,-1 0-18 0,-2-2-252 15,-6-2-374-15,1 0-1357 0</inkml:trace>
  <inkml:trace contextRef="#ctx0" brushRef="#br0" timeOffset="2635.02">15708 5021 753 0,'0'0'219'0,"0"0"-144"0,0 0-46 0,0 0-13 16,0 0 75-16,0 0 46 0,0 0-46 15,0 0-48-15,0 0-8 0,6 0-5 16,-5 3-27-16,-1 2 36 0,0 0 55 16,0 1 46-16,-1 3-4 0,-6 1-51 0,3 2-37 15,0 3-35-15,0 1-13 0,2 3 17 16,1 1 2-16,1 2-3 0,0 1 23 15,2 4-6-15,3 2-7 0,1 0-7 16,5 0 23-16,-3 3 0 0,2-1-13 16,-1-2 13-16,-2 3-3 0,0 0 0 15,-2 0-10-15,-1 0 7 0,-1-2-14 16,2 2-19-16,-3 1 30 0,0-2-17 16,1 2-16-16,-1-1-1 0,2 0 0 15,2-1-2-15,0 1 2 0,1-1-1 0,2 1 1 16,-2-1 0-16,0-2 1 0,2 1 0 15,-3-1 1-15,0-1 22 0,0-1-7 16,0 0 7-16,-2 0 5 0,0-1-11 16,2 0-5-16,-2-3 14 0,0 2-10 15,0-2-3-15,1 2 3 0,0-4 4 16,-1 2-18-16,-1-1 11 0,0-1-1 0,1 0-9 16,0 2 13-16,-1 0 0 0,-1-2 3 15,1 0-16-15,-1-1 13 0,-1 0-12 16,1 1 8-16,0-3 4 0,0 3 0 15,1-1-15-15,-1 2 3 0,1 2 9 16,-1-2 9-16,0 2-22 0,1 1 0 16,-1-1 1-16,2-1-1 0,0-3 0 15,-1 2-1-15,0-1-2 0,-1-1 1 16,0 1 2-16,-1-1 0 0,-1 4 1 0,0-2 1 16,0 2 14-16,-1 1-16 15,-1 1 2-15,-2 0 9 0,1 0-11 0,-1-3-2 16,0 1-1-16,2-3 1 0,0 2 0 15,0-2 1-15,0-1 0 0,-1 0 1 16,1-2 3-16,-2 1-3 0,2-1-2 16,0-1 2-16,0 0 2 0,1-1-2 0,0 4-3 15,0-4 0-15,0 2 3 0,0 2 1 16,-1-2 1-16,1 3-2 0,-1 0 13 16,-1-2 0-16,-3 3-12 0,2-1 2 15,-1 1 13-15,-2-2-16 0,0 1 1 16,2-2 0-16,1-1-1 0,-2 1-2 15,2-2 0-15,2-1-14 0,-3 0 15 16,2 1-11-16,0 0 11 0,-2-1 1 16,3 2 0-16,-1-2 1 0,0 1-1 15,0 0 3-15,0-1 10 0,-3 0-11 0,2-2 0 16,0 0 11-16,-2 1-11 16,-2-1 18-16,0-1-19 0,-1 1 21 15,1-1-9-15,-3 1-10 0,1-4 10 16,-1 1 3-16,-1 1 3 0,-1-2-16 0,-1 1 13 15,-1 2-13-15,-3-1-1 0,0 1-2 16,-2 1-1-16,1 1 1 0,-3-1 0 0,0 1 2 16,1-3 11-16,0 1 0 0,0-2 0 15,-2 1 6-15,1-3 0 0,-4 0 0 16,2-3 7-16,-1 1-14 0,-1 0-8 16,-1 1-4-16,2 2-1 0,0 0-22 15,0 1 7-15,-1 1-6 0,1 1 20 16,2 1 1-16,0-1-1 0,1-1 2 15,0-1 1-15,0 0 2 0,-2 0 16 16,1-1 13-16,0 1 9 0,-1-1 23 0,-1-2 25 16,-2 1 41-16,-1-1-58 15,0-1-21-15,-3 3-1 0,0-3-25 0,-2 2-6 16,-1 0 0-16,2-1-16 0,-4 0 19 16,2-1 10-16,3 1 18 0,-2-3-6 15,4-3 22-15,0-2 3 0,2 0 9 16,-1 0 0-16,-1-5-16 0,2-1-19 0,-3 0-27 15,1-2-13-15,-3-1 0 0,1 2 11 16,-4-1-14-16,4-1 0 0,-3 2 0 16,0-3 0-16,2 4-2 0,-2-3-1 15,0 2-10-15,2-1 13 0,-2 0 18 16,0-2 4-16,4 0-4 0,-2 0 10 16,2-2-6-16,0-2-19 0,1-3 19 15,-2-1-20-15,1-3 12 0,-1-1-14 0,1 0-2 16,-2 3 1-16,3-2 1 0,1 1 0 15,-2 3 1-15,2 0-1 0,-1 0-3 16,3 0 0-16,0 2 3 0,-1 4 1 16,2-3-1-16,1 3-3 0,-1-1 1 15,-2 0 2-15,3 1 10 0,0-2-9 16,0-1-1-16,1 1-10 0,0-1 10 0,-1 0 12 16,1 3-12-16,2 0 0 0,0 0-12 15,0 0 9-15,2 1-1 0,-2-1-8 16,1 1 9-16,1 2 1 0,-1-1-12 15,0 1 14-15,4-1 3 0,-3-1-1 16,0 0 1-16,0 0 0 0,0 1-3 16,0-1 0-16,-1 0 1 0,-1 0 2 0,1-1 9 15,-2 3-11-15,0-2 0 0,0 1 1 16,0 2 0-16,-2-3-2 0,1 2-2 16,1-1-1-16,0 0 3 0,0 1-2 15,0 1-16-15,2-1 18 0,-1 2 0 16,0-2 0-16,2 1-2 0,-1-1 2 15,1 3 15-15,-1-4-14 0,0 2-1 16,0-1 0-16,0-1 0 0,-2 1 2 16,1 2-1-16,-2-2-1 0,0 3-11 15,-3-2 8-15,1 2 0 0,1 1 1 0,2-1 2 16,-2-1 2-16,1 2 1 0,-2 0-2 16,3 0 15-16,0 2-14 0,0-1-1 15,1 0 3-15,2 1-1 0,-2 1 0 16,1-2 18-16,0 0-20 0,-1 2-1 0,-1 0 0 15,2-1 21-15,0 0-19 16,0-1 0-16,1 0 1 0,-1-1 13 0,-1 0-16 16,1-2 3-16,-3 0 0 0,1-1 15 15,-1 0-7-15,-2-1-10 0,-4 0-1 16,2 1 3-16,-4-3-3 0,2 0-1 16,-2 1-1-16,3-1 2 0,0 0 3 15,0 2-3-15,3 0-4 0,0-2-8 16,2-1 12-16,-3 0 19 0,3-2-18 15,1-1-1-15,2-2 2 0,-1 0 10 16,0 0-12-16,1-1-2 0,-2 0 0 0,1-2 0 16,-3 1-10-16,1 0 11 0,-5 0-2 15,1 0-9-15,-4 1 10 0,1 2-10 16,-2 0 10-16,3 1-14 0,0 0 4 16,1 2 0-16,3-1 11 0,3 0 1 15,3-1 10-15,0 2 2 0,4-5-10 16,3 2-1-16,-1-2 0 0,2 0-1 15,1 0-12-15,-1-1 0 0,2 2 12 16,-4 1 0-16,3 1 0 0,-4-1-2 0,3 2-1 16,-1 1-19-16,-3-1 19 0,4 1-16 15,-3-2 17-15,1 1-10 0,0-1 11 16,0-3-1-16,3 0 0 0,-3-5-14 16,3-4 4-16,-3-1-50 0,0-4 6 15,1-2-24-15,-3-2 11 0,0-1-27 16,0-1-58-16,2-1-3 0,-1 4-45 15,6 0-122-15,1 2-201 0,7-9-173 0,4 8-650 16</inkml:trace>
  <inkml:trace contextRef="#ctx0" brushRef="#br0" timeOffset="6996.93">13622 7990 1449 0,'0'0'23'15,"0"0"322"-15,0 0-326 0,0 0-19 16,0 0-42-16,0 0 16 0,0 0 26 16,0 0 0-16,0 0 84 0,0 0 69 15,-33-1-39-15,34-3-89 0,2-3-25 0,3-2 0 16,-1-3 13-16,1-2 33 0,3 0 28 15,-2-1 20-15,-1 0-6 0,3 2-11 16,-1-1-3-16,-2 0-25 0,3 2-20 16,-1-2-7-16,3 1-19 0,-2-3 14 15,4-1-5-15,2-1-9 0,-2-1-1 16,5-3 0-16,0-2 14 0,0 0-14 0,2-1 0 16,-1-1-1-16,3 0 12 0,0-4-11 15,2 0-1-15,1-1 22 0,3 1-22 16,-1 1 1-16,4 2 34 0,-1 0-4 15,2-1-30-15,-1 1 0 0,3 1-1 16,-2 3-1-16,0-1 2 0,-3 2 17 16,1-1 7-16,-5 2-7 0,1 1-6 15,1-3-10-15,-2 2 23 0,0-2-10 16,1 0 0-16,3-1-13 0,-3-1 13 16,7-4-13-16,-2 1-1 0,3-2 17 0,2 0 3 15,-1-1-18-15,2-1 8 0,2 1 1 16,-1 0 0-16,0 2 6 0,-1-3 7 15,-1 1 6-15,-1 1 6 0,1-2 0 16,-2 0 1-16,-2 1-8 0,4-2-12 16,-2 0-16-16,0-1-1 0,3 1-2 0,0 0 1 15,0-1 15-15,-1 1-15 0,-2 1 2 16,3 3-2-16,-1-2 0 0,-1 2 15 16,-2 0 0-16,1 0 9 0,-3 0 1 15,2 0-4-15,-5 2 10 0,1 0 6 16,-3 0 6-16,0 1-9 0,0-1 6 15,0 1-25-15,-2 1-14 0,5-2 1 16,-1 1-1-16,2 0 1 0,2-1 19 16,1 2-22-16,-1 0 0 0,3 0 3 15,-3 3 1-15,0 1 11 0,0 2-2 0,-3-1 0 16,-2 1-11-16,0-1 17 0,0 1-16 16,1-2-3-16,1 1 0 0,0 0-3 15,2-1-1-15,-1 1 1 0,2-2 1 16,-1 3 0-16,2-3 0 0,1 1-1 15,0 1 1-15,0 0 0 0,0 0-1 0,-3 2 1 16,1 1 2-16,-3 1 1 0,1 0 2 16,-2-1-2-16,3-1 0 0,-2 1 1 15,3 0 0-15,0-2 0 0,3 0-2 16,1-1 0-16,0 3-1 0,2-2-15 16,-1 1-3-16,0 1 17 0,-1 0-1 15,-3 1 0-15,1 1-13 0,1 1-9 16,-3 3 3-16,2 0 20 0,0-1-11 15,0 1 10-15,3 1-10 0,2-1 12 16,1 1 1-16,-1-1 0 0,0 1-1 16,2 0 0-16,-3 1 1 0,-1 1 0 15,-4-1-1-15,1 4-12 0,-4 0-3 0,0 2-6 16,-2 2 3-16,1 1 3 0,-1 1 14 16,-1 4 0-16,4-1 2 0,-2 4 12 15,3 0-11-15,-1 1-1 0,2-1 2 16,1 1 0-16,-1 2-2 0,3-2 0 0,-1 0-1 15,-2 2 1-15,0-2-3 0,0 3-13 16,-4 0 15-16,1 0-11 0,-3 0 12 16,-3 0 4-16,-2 0 8 0,-1 3-9 15,0-1 1-15,-2-2 11 0,1 4-14 16,-1-2 2-16,0-2-1 0,0-1 20 16,-1-1-22-16,0-3 3 0,0-2 13 15,-3 2-13-15,1-2-1 0,-1 0 11 16,-3-2-12-16,-1-2-1 0,-4 2-1 15,0-2 0-15,-3 1-1 0,-2 0-27 16,-1-1 9-16,-1 3 20 0,0-1 41 0,-5 2 16 16,0-1 19-16,-1 0-7 0,2-2-9 15,1 0 15-15,1 0-6 0,-1-1-21 16,-1 0-14-16,2-1-30 0,-1 0-4 16,2 1-3-16,0-1 0 0,1 0-22 0,0 0-6 15,0 0-4-15,0 0 0 16,0 0-2-16,1 2 26 0,5 0 11 0,1-2 22 15,-1 3-9-15,3-1-10 0,-1 2 0 16,-1-1-3-16,2 2-2 0,-3-1-17 16,1 2 6-16,1 0 11 0,-2 3 1 15,1 2-2-15,3 2 3 0,-2 2 1 16,2 1 40-16,-2 2-29 0,4 0-11 16,-2-1-1-16,3 3 0 0,-3-2-14 0,3 0 14 15,-1 1 2-15,-2-2-1 0,1-1-1 16,-2 0-16-16,1-1 15 0,-2 1 0 15,1-2 1-15,2 2-15 0,1 0 15 16,1-1 0-16,4 1 12 0,2 0-9 16,2-2 0-16,0 3-2 0,-1-1 2 15,1-3-1-15,-1 3-2 0,-2-1-12 0,-4 0-10 16,-2 2 7-16,-2 1 12 0,-4 0-15 16,-3 2 14-16,0-2 2 0,-2-1 1 15,1 0-1-15,1-3 1 0,-1-1 0 16,0-1 0-16,2-2-1 0,0-1 0 15,0-3 1-15,3 0 1 0,-3-1 0 0,-1 0 1 16,0 0 0-16,-1-1 2 0,-1-1-2 16,0 0 0-16,0-1 1 0,-1 3 1 15,0-3 0-15,2 4-3 0,-2 0-2 16,2 0-1-16,0 3 1 0,1-2-1 16,0 1 0-16,2 0 3 0,1 0 0 15,-1 0 0-15,-1-3 1 0,0 2 0 16,-1 2 0-16,1-1-1 0,-1 1-1 15,-2 3 1-15,-1 1 0 0,0 3 1 0,0 3 1 16,0 1-2-16,1 0 0 16,1 1-3-16,2 1 0 0,3 1 2 0,2-2-13 15,2 1 14-15,1-1 2 0,2-4 2 16,-3 2-1-16,2-4-2 0,-1 1 1 16,-1-1-1-16,-4-2 0 0,2 1-1 15,-4 1-2-15,-2 3 1 0,0 1 0 16,1 1 0-16,-2 1-1 0,1 2 1 0,1 0-2 15,1-2-9-15,3 3 12 0,-1-2 1 16,0 1 2-16,5 0 8 0,-3-3-11 16,3 1-2-16,1-2-1 0,-1 2 1 15,3-2 2-15,-2-1-1 0,0 1 1 16,0-1-1-16,-1 1-1 0,1-2 2 16,0 4 0-16,0-2 1 0,1 4 0 15,1-3-1-15,-2 1 1 0,3 2-2 16,1 0 1-16,2-1-3 0,1-1 3 0,2 4 1 15,1-1 12-15,2-2-11 16,2 2-1-16,-1-3-1 0,1 1-1 0,1 0 1 16,-1 0-1-16,-3 2-2 0,1-2-10 15,0 0-13-15,-2-1 26 0,2 3 15 16,0 1-11-16,2 0 7 0,0 0-11 16,-1 1 0-16,2 2 0 0,-4-3 0 0,1 1 2 15,-3-2 14-15,-2 2-14 0,-2-1 1 16,-3 0 16-16,-3 0-16 0,0 2 13 15,-1-2-3-15,0 2-13 0,2 1-3 16,-3-1 3-16,3 0 0 0,-1 1 2 16,3 1 10-16,-2 1-11 0,-2 0 0 15,1-1 2-15,-1-1 16 0,0-2-19 16,-3-2-14-16,3 1 14 0,-5-2 7 16,2 0-6-16,-4-2 1 0,0 1 0 15,-3-1-2-15,-1 2-1 0,0 1 1 0,0 0 2 16,0 1-2-16,0 0 3 0,0 0-1 15,0-2 0-15,0 0 11 0,0-2-13 16,-3-1-40-16,0-3 21 0,-3-2 16 16,0-3 3-16,-2-1 11 0,-4-1 2 15,1 0 0-15,-1 0-1 0,-3-1-11 0,3 1-1 16,-1-2-12-16,0 1-7 0,2 5 3 16,-1-1 0-16,2 1 13 0,-2 2 3 15,2-1 1-15,-2 0 0 0,-2 2 0 16,0 0 12-16,-4-1-11 0,-2 0 14 15,1 0-14-15,-3-1 14 0,0-1-4 16,1 0-11-16,0-1-1 0,1-1-1 16,2 1-15-16,0 0 13 0,1 2-19 15,-1 2 10-15,0 0-1 0,4 0 12 16,-4 1 0-16,0-1 1 0,-2 0 16 0,-1-1-1 16,-2-1 1-16,-3-1-15 15,0-1 15-15,-1-1-14 0,-2-1 1 0,1 1 12 16,-1-3-14-16,-1-1 1 0,3 0 1 15,-3 0 13-15,4-3-3 0,1 1-10 16,-2-3-1-16,2 2-1 0,1-1 1 16,-1 2-2-16,-1-2 0 0,-1 1 0 0,1 0 0 15,-4-1 2-15,3 0 10 0,-1-1-10 16,-2-1 1-16,3-1 16 0,-1-1-17 16,-1 0 11-16,3 0-11 0,1-1 1 15,0-2 16-15,3 0-16 0,1-2 15 16,3 0-2-16,1-1-15 0,-1-1 12 15,2 1 2-15,0-1 7 0,1 1-20 16,0-1-2-16,0 1-3 0,-2 0 0 16,2 1-16-16,1 0 16 0,0 1 1 15,-1-1-1-15,3 2-10 0,-2-2 10 16,-1 1 0-16,1 0 1 0,-1-1 0 0,-1 0-1 16,-3 2-10-16,0 0 11 0,1-1 1 15,-2-1-1-15,0 2 0 0,0 2 2 16,-1-2-2-16,0-1-1 0,1 1 2 15,-1 0 1-15,-2 0 2 0,2-1 0 0,-2-1 1 16,0 1 13-16,-1-2-13 16,-2-1-1-16,2 1 0 0,-1 0-2 0,-2 1-22 15,-2 2 11-15,0-1 10 0,-1 0 0 16,1 3-3-16,-2 1 1 0,3-3 3 16,-2 3 0-16,2-1 0 0,-1-1 3 15,0 1 0-15,1 1-3 0,-2-1 0 16,3 1 0-16,-2 0-1 0,-1 0-12 15,1 1 10-15,-3 1-13 0,2 0 13 0,-1 1 1 16,2-2 1-16,-2 2-2 0,4 0 3 16,-3-3 10-16,4 1-9 0,-1-1 11 15,-2 0 7-15,3 0-19 0,-1 0 1 16,-2 0-1-16,1 0 0 0,-1 0 0 16,1 0 0-16,-1 0-1 0,-3 0-2 15,2 0 3-15,-3 0 2 0,0 0-1 16,3-3 14-16,-3-1 1 0,2 0-15 0,-3-1 21 15,0-2-7-15,0 1-15 0,-1-2 2 16,-2 2 14-16,0-2-16 0,1 2 0 16,-2 2-2-16,0-1-14 0,-1 2 4 15,1-3 10-15,0-1 1 0,1 2 1 0,0-3 0 16,0 0 16-16,-1 0-14 0,0-3-2 16,-1-1 3-16,1-2 13 0,0-1-13 15,2-1 13-15,-3-1-14 0,2 2 20 16,0-1-13-16,-1 1-9 0,-1 2-22 15,1 0 21-15,-1-1-14 0,0 5 13 16,0-1-13-16,-1 0 2 0,0 2 11 16,-1-1 1-16,1 0 0 0,0-3 2 15,-1 0 14-15,1-1-14 0,-1-2 2 16,-1 3-1-16,0-2-1 0,-3 0 2 0,3 3 16 16,-1 0-18-16,0 3-1 15,2 0-1-15,1 2-2 0,2 1 0 0,2 0 2 16,4-2 0-16,0 0 1 0,4 0 3 15,-1-1 9-15,2 1 1 0,1-5-11 16,0 1 16-16,-2-1 1 0,3 0-19 16,-1 1 2-16,-2 1-2 0,3 1 0 0,0 3-19 15,1 1 7-15,-1 1 9 0,3 1-13 16,2 1 13-16,4 0 0 0,0 0 3 16,2-1 1-16,2 3 2 0,0-4 19 15,0-2-9-15,2 2-10 0,-2-2 18 16,2-1-2-16,-3 0 3 0,4 2-19 15,-4-1-2-15,4 2-1 0,-2-1-28 16,0 3-3-16,-1 0 0 0,0 2-3 16,0 0 5-16,-2 0 5 0,0 2 8 15,3 0 14-15,-4 0 2 0,4 0 19 16,-3 0-7-16,-1-2 7 0,1 2 6 0,0-2-22 16,-2 0 0-16,-2 0-2 15,-1 0-1-15,1 0-1 0,-2 0 1 0,1 0 0 16,-2 0-1-16,0 0 1 0,1 0 1 15,-2 0 24-15,1 0-13 0,0-3 10 16,1 0-20-16,-1-1-2 0,-1-1 0 0,2-1 0 16,-2 1-1-16,0 0 0 0,1-1 1 15,0 0 0-15,0-2 12 0,2 1 1 16,1-3-12-16,0 1-1 0,2-1 0 16,2 2 0-16,0 0-1 0,-2-1 1 15,4 3 0-15,-1-2 0 0,-2 3 0 16,3 0-2-16,-3-1-1 0,1 2 0 15,-1 0 3-15,2-1 1 0,-2 0 0 16,0 1-1-16,1-3 3 0,0 0 12 16,-1-2-13-16,2 0-1 0,0-2 2 15,-2-2-1-15,3 1 1 0,-1-1-3 0,0 0 0 16,3 0-1-16,-2 1-1 0,3-2 1 16,-3 0-17-16,3 1 5 0,-1-1-14 15,3 1-54-15,0 1-38 0,1-3-86 0,6-8-205 16,0 0-313-16,0 1-988 0</inkml:trace>
  <inkml:trace contextRef="#ctx0" brushRef="#br0" timeOffset="10202.04">14256 7304 215 0,'0'0'1176'0,"0"0"-1033"16,0 0-46-16,0 0 1 0,0 0 3 15,0 0 12-15,0 0-35 0,0 0-36 16,0 0-19-16,0 0-21 0,-7-32 14 15,15 27 4-15,2-1-7 0,4-2 0 16,4 1-11-16,3-3 24 0,4 1 3 0,5 0-6 16,2 0-7-16,3-2-15 15,4 1-1-15,1 0 2 0,4 1 0 16,1-1 2-16,6 1 15 0,-2 2 30 0,3-2 6 16,0 1-4-16,2-1-18 0,-1 1 12 15,-2 2-19-15,4-4 29 0,-2 3 48 16,1-2 6-16,-1-1-15 0,-1 0-33 15,-1 2-23-15,-3-1-37 0,4 3-1 16,7-3-1-16,11 2-1 0,11 0 2 0,3-2 1 16,-6 3 0-16,-12 3-1 0,-8 1 0 15,-2 1 3-15,-10-1 17 0,-7 1 37 16,-11 0-21-16,3-3-14 0,3 1 0 16,5 1 17-16,7-2-1 0,-1 1-22 15,2 0-3-15,2 1-11 0,1 1 0 16,3-1 0-16,-1 0-2 0,2 0 0 15,0 1-3-15,-4 1 1 0,0 0-9 16,-3 0 11-16,-4 1 26 0,-1 0-4 0,-4 1-9 16,-3 0 0-16,-3 0 2 15,1 3-12-15,-2-2 0 0,2 2 0 0,2-1 16 16,-2 0-18-16,2 0-1 0,2-1 2 0,-1-1-1 16,-1-1 1-16,3-1 0 0,-1 3 1 15,0-3-2-15,0 1 0 16,1 1 2-16,-4-1 13 0,2 1 17 0,-1 0-33 15,-3 0 0-15,1 0 0 0,-1 0 2 16,-2 1 0-16,2 2-1 0,-1-2-1 16,3 1 0-16,-1-1 0 0,3 1 0 15,-1 1 1-15,1-3-1 0,-2 1 2 16,2 2 11-16,-1-2-12 0,1-2-1 16,-3 2 0-16,0 2-3 0,-2-1 0 15,2 0-10-15,-4 0 11 0,3 0-1 0,-3 0 0 16,2 2 2-16,-2 0-2 0,2 0-16 15,-2 2 16-15,1-1 0 16,-1 0 1-16,1 3-2 0,-2-3 4 0,3 0-1 16,-3 1 2-16,1-1-2 0,1 0 2 15,0-1-1-15,2 1 0 0,2 2 3 0,-1-2 0 16,3 3-3-16,1 0 0 0,2 0-3 16,-2-1 3-16,-1 3-16 15,0 0 3-15,0 0-3 0,-2 1 14 0,-2 1 1 16,3 0-15-16,-3-2 16 0,1 3 0 15,2-2-3-15,-2 1 2 0,2-1 0 16,3 0 2-16,1-3 12 0,0 2 3 16,1-3-16-16,1 0 1 0,-2 0-1 15,1-1 0-15,-1 3-1 0,-2-2-1 16,0 2 1-16,-1 0 1 0,-1 0 2 16,-3 3-2-16,1 1 1 0,1 1 0 0,-3 1 1 15,3 3-1-15,-3-2 2 0,3 2 19 16,-1 0-21-16,-1 1 12 0,1 1 6 15,-3-2-16-15,1 1-1 0,-5-1 14 16,-1 0-3-16,-4 1-13 0,-2-2-13 16,-1 3 11-16,-3-1-1 0,-1 0-13 15,-3 2 15-15,1-1-12 0,-1 1 11 0,1-1-1 16,-1 0 2-16,1-1-1 0,1 0-11 16,-1-1-13-16,1 0 26 0,-2-2-2 15,0 1 0-15,-3 1-11 0,-1-1-2 16,-3 2 15-16,-4 2-13 0,-2 0 12 15,-7 1 1-15,-1 1-2 0,-4 1 5 16,2-1-10-16,-1-1 7 0,-1-1 0 16,4 0-1-16,-3 0 1 0,3 0-1 15,-1-3 1-15,1 1-1 0,-1 1 1 16,1-2-18-16,-3 1 18 0,0-2 1 0,1 1-1 16,-2-1 13-16,-1 2-11 0,2-3 1 15,0-1 10-15,-2 0-13 0,4-2-3 16,-2 1 2-16,3 1 1 0,-1 0 9 0,-2 3-6 15,4-1 0-15,-4 0 16 0,4 0-16 16,-3 2 0-16,1-3 0 0,-2 3 15 16,-1 0-17-16,1 0 0 0,-2 1 2 15,0 0 9-15,3 0 11 0,-2-1-22 16,1 0 15-16,3 2-14 0,-1-1 17 16,1 0-18-16,-2 2 2 0,1 2 0 15,-5-1 13-15,-1 1 3 0,-3-1-17 16,-1 3 14-16,-2-3-14 0,-2 3 17 15,-2-1-18-15,1 0 1 0,0-1-2 16,1 1 2-16,-2 0-1 0,2-1-1 16,-1 0 2-16,2-1-1 0,-2 1 0 0,2-1 1 15,0 1-2-15,-2-1 0 0,-3 2 2 16,1-1 1-16,-5 2-3 0,1-3 1 16,-4 2 18-16,-3-2-19 0,0 0 2 15,0 2 0-15,1 0 1 0,-1-1 0 0,4 3 22 16,-1-4-13-16,0 2-12 0,2 0-1 15,1 0-2-15,-2 0 2 0,4-2 1 16,-1-1 1-16,-1 2 3 0,2-6-3 16,-2 2-1-16,1-1-1 0,-1-1 0 15,0-2 1-15,1 2 0 0,-2-2 1 16,2 1-1-16,-1-1 0 0,-1-1 1 16,5 0 1-16,-3-1 0 0,5 0-2 15,1-1 1-15,-2-1 1 0,3 2-1 16,-3-2 1-16,-1 1-1 0,1 1 0 0,-3-2 0 15,1 3 0-15,-2-2 1 0,1 2-2 16,-1-3 1-16,3 1-1 0,-1-2 2 16,3 0 0-16,1-2 0 0,1 0 1 15,2-1 0-15,1-4 0 0,0 2 1 16,1 0-1-16,-1 0-3 0,-1 1 0 16,-1-2-2-16,0 3 0 0,-2-3 2 0,2 1 0 15,1-2 0-15,1 2 0 0,1-4 12 16,1-1 1-16,1-3 0 0,1 0 5 15,1 0 8-15,1-1-11 0,0-4-2 16,-1-1-12-16,-2 0-1 0,0-1-2 16,-1-1-1-16,-1 1-8 0,-1 0 11 0,1 0 0 15,-1-1-1-15,-1 2 1 0,0 1 2 16,3-1 11-16,2 1-10 0,0-3 22 16,0 3 1-16,1-2-14 0,0 0-11 15,0-3 0-15,2 2-1 0,-2-2 0 16,0-1-2-16,-1 1-20 0,-2-1 9 15,0 0 10-15,-1-1 3 0,-1 1 2 16,2-3-1-16,1 1 69 0,0 1 87 16,3-1-56-16,2-1-82 0,1-1 2 0,0-2-20 15,0-1 3-15,0 0-4 0,-1-3-4 16,2 2-11-16,-3-2 14 0,-1 2-12 16,-1-1 13-16,0 1 10 0,-3 2-10 15,-1 1 0-15,-1-1-13 0,0 3 13 16,1-1-1-16,1 3 0 0,0-3 1 0,1 0 1 15,2-1-1-15,-2-1-1 16,1-3-1-16,0-1-14 0,-1 1-2 0,1-1-7 16,0 1 23-16,-1 1 1 0,-1-1 2 15,-1 1 0-15,-1 4 12 0,0-1-12 16,-2 5-1-16,-1-1 0 0,-1 1-14 16,1 1 14-16,2 0 0 0,0-1 9 15,0 0-9-15,0-1-2 0,-1-2 1 16,0-1-1-16,1-2 2 0,-1-2 15 15,-1 0-12-15,-1-1-2 0,1 0 0 16,-1-1 14-16,1 2 20 0,-3 0-20 16,2 2-14-16,0 0-1 0,-2 4-10 0,1 0-21 15,-1 1 29-15,-2-1-23 0,2 1 24 16,-1-1-12-16,1-3-29 0,1 1-8 16,-2-2 22-16,2-1 25 0,0-2 2 15,-3 0-10-15,2 1 11 0,-2-1 2 0,1 1 0 16,-1 2 14-16,3 0 0 0,-2 5-16 15,-1-2-2-15,4 1 2 0,0 1 2 16,0 0-2-16,2-1 3 0,3 0-1 16,-1-2 0-16,2 1 0 0,0-1-2 15,-1-2 0-15,2 3 2 0,-1-1 0 16,0-2-1-16,-1 1 0 0,1 0 2 16,0 0-3-16,-1 0 3 0,3 0 9 15,-1 0 1-15,0 0-1 0,4 1-10 16,-3-2 28-16,2-1 4 0,0 1-33 15,2 1 0-15,2 1 1 0,-1 0 1 16,2-1-3-16,-2 1-2 0,1 1 2 0,0 0 0 16,-1-2 1-16,2 4 2 0,-2-2-2 15,-1-1 0-15,3 1 3 16,-1-1-3-16,4 1 2 0,-2-1 0 0,4-2-3 16,1 3-1-16,-2-3-12 0,3 2 10 15,-1-2 0-15,1 3 3 0,-1-1 13 0,-3 3-10 16,2-1 9-16,-5 1 4 0,3 3-13 15,-3 0 9-15,1-1-12 0,0 0 0 16,1 3-1-16,1 0 1 0,-1-1 0 16,3 0 2-16,-2-1-2 0,1 0 0 15,2-1-1-15,-1 0 1 0,-2 0 1 16,2 1 12-16,-4-1-1 0,3 3-12 16,-1-1 3-16,-3 2 13 0,2 1-16 0,-2 0-3 15,1 3-10-15,-2-3 11 16,4 2 0-16,-4-2 2 0,5 2 1 0,-2-2 15 15,3 0 15-15,-2-1 10 16,0-1-4-16,3 0-12 0,-1 0-4 0,-2-1-17 16,1 1 8-16,1 0-12 0,-2 1 1 15,3-1 0-15,-2 2-1 0,-1-1 0 0,2-2 1 16,0 3 0-16,-2-3 18 0,1-1-17 16,1 0 13-16,-3-1-2 0,2-1-11 15,-4 0 1-15,2-1 22 0,-3-1-13 16,1 0 0-16,-2 1-12 0,-4-1 0 15,1 1 0-15,-1 0 1 0,0-2-1 16,-1-3-2-16,1-1 2 0,1-6-15 16,2-5 12-16,2-8-31 0,-2-16 18 15,1-18 4-15,-2-16 9 0,-2-8 3 16,4 1-3-16,3 5-125 0,7 1-94 16,2 20-336-16,1 7-1020 0</inkml:trace>
  <inkml:trace contextRef="#ctx0" brushRef="#br0" timeOffset="15217.16">11725 4617 1673 0,'0'0'240'0,"0"0"-107"0,0 0 58 15,0 0 26-15,0 0-52 0,0 0-101 16,0 0-9-16,-25-45 9 0,25 39-9 15,0-1 13-15,0 3 9 0,0 1 9 16,0 0-3-16,-1 2-12 0,1 0-23 16,0 1-4-16,0 0-6 0,0 0-6 15,0 0-32-15,-1 0-9 0,1 0-52 16,0 3-54-16,0 4 42 0,0 3 38 0,3 4 22 16,5 4 2-16,1 1 11 0,1 5 0 15,2 2-1-15,3 1 0 0,1 2-11 16,-1-2 12-16,1 2 0 0,0-2 1 15,1 0 0-15,-4-4 0 0,2 0-1 16,-1-4 0-16,0-2-2 0,-2-3 2 0,2-2 1 16,-2-3 0-16,1 1 12 15,0-2-12-15,-3-2 2 0,-1 0 13 0,-1-1-4 16,-4 1-12-16,-2 1-115 0,-1-1-203 16,-1 2-41-16,-2-1-85 0,-7-2-125 15,-2-2-481-15</inkml:trace>
  <inkml:trace contextRef="#ctx0" brushRef="#br0" timeOffset="15484.41">11786 5049 346 0,'0'0'257'0,"0"0"33"16,0 0-84-16,0 0-1 0,0 0-52 15,0 0 91-15,0 0-23 0,0 0-27 16,0 0-70-16,33 43-37 0,-18-43-9 0,-4 3 12 15,4-3-9-15,-2 0 6 0,-1 0 6 16,0 0 14-16,-1 0 5 0,2 0 7 16,0-3 2-16,1-2-3 0,0-2-7 15,3 2 1-15,-1-7-8 0,2 1 3 16,-3-4-9-16,3-2-7 0,-1 0-19 16,-2-2-11-16,-2-1-15 0,0 2-21 15,-4 0-5-15,0-2-20 0,0-13-90 16,-1 6-513-16,-4-1-1403 0</inkml:trace>
  <inkml:trace contextRef="#ctx0" brushRef="#br0" timeOffset="16414.28">19691 4746 1210 0,'0'0'176'0,"0"0"-146"16,0 0 100-16,-69 57 62 0,49-35-7 16,-3 3-26-16,0 3-52 0,0 1 19 15,-2 0-51-15,1 1-1 0,-1-2-6 0,1-1-10 16,0-2-3-16,2-2-26 0,2-2 0 15,4-4-13-15,1-3-3 0,2-1 3 16,4-2-13-16,0-3 21 0,3-2-24 16,-3-2-323-16,0-4-303 0,3 0-1088 0</inkml:trace>
  <inkml:trace contextRef="#ctx0" brushRef="#br0" timeOffset="16680.38">19324 4925 2232 0,'0'0'401'0,"0"0"-234"16,0 0-12-16,0 0-139 0,0 0 9 15,0 0-18-15,0 0 73 0,0 0 0 16,-21 63-7-16,13-34-25 0,-2 0-32 16,5 3 1-16,3-6-17 0,2-1-2 0,1-5 0 15,9-4-1-15,2-3 3 0,2-3 9 16,3 1 4-16,-2-2 6 0,5-1-3 15,1 0 6-15,3-1-6 0,1-1 0 16,2-1 0-16,4 1 0 0,0-1 3 16,4-1-19-16,2-1-42 0,13-3-252 15,-6-3-362-15,-7-6-1359 0</inkml:trace>
  <inkml:trace contextRef="#ctx0" brushRef="#br0" timeOffset="17532.83">20165 9736 2527 0,'0'0'336'0,"0"0"-282"0,0 0 78 16,0 0 37-16,0 0-121 0,0 0-48 15,0 0-96-15,0 0 96 0,0 0 3 16,29-8 65-16,-7 22 30 0,5 4 4 16,4 5 41-16,1 2-7 0,1 2-16 15,3 3-4-15,0-2-15 0,-1 1-51 16,1-3-15-16,-1-2 8 0,0-2-11 16,-2 0 5-16,0-3-6 0,-3-2-15 15,0-3-1-15,-6-1-12 0,-2-5 0 0,-4-2-3 16,-4-1-121-16,-6-2-49 0,-4-3-75 15,-4-1-46-15,-5-10-126 16,-8-1-668-16,-1-3-773 0</inkml:trace>
  <inkml:trace contextRef="#ctx0" brushRef="#br0" timeOffset="17898.46">20274 9719 810 0,'0'0'238'0,"0"0"-209"16,0 0 144-16,-68 67 41 0,48-38-9 16,2 0 7-16,1 5-24 0,0-2-29 15,4-1-27-15,2-1-44 0,1-2-8 16,4-4-25-16,1-4 7 0,0-3-4 0,-1-2 25 16,4-4-34-16,0 1 15 0,1-7-22 15,0-2-4-15,1-1-12 0,0-2 28 16,0 0 100-16,0-4 120 0,1-5-37 15,2-5-136-15,4-7-60 0,-1-6-20 16,-2-2-20-16,1-6 1 0,1-3 23 0,-3 0-25 16,-1-1 0-16,2 3 0 15,-2 5-2-15,2 5 1 0,2 5 1 0,-1 7 13 16,1 4-13-16,4 3-21 0,0 5-20 16,6 2-25-16,3 0 0 0,4 4 21 15,5 4 23-15,5 4 3 0,5 4-2 16,2 0 21-16,4 2 1 0,1 0 12 15,4 0 0-15,0-3-10 0,-4 0-3 16,16-2-224-16,-11-5-458 0,-11-7-988 0</inkml:trace>
  <inkml:trace contextRef="#ctx0" brushRef="#br0" timeOffset="47977.71">4028 9056 1292 0,'0'0'185'0,"0"0"-162"0,0 0 1056 15,-42-46-963-15,31 33-22 0,3 2-8 16,-2 1 14-16,5 1-4 0,-1 2 0 15,1-1-6-15,1 3 5 0,2-1 7 16,0 1-45-16,1 1 3 0,-1 3-41 16,2-1-19-16,0 1-10 0,0 1-47 0,0 0-51 15,0 0-48-15,0 4-36 16,0 3 64-16,3 6 89 0,0 5 39 0,1 6 0 16,0 9 3-16,-1 11 17 0,-2 13-19 15,1 11 18-15,0 4-18 0,-1-2 12 16,-1-7 51-16,0-4-13 0,0-2 4 15,1-3-7-15,0-3 12 0,2-3-9 0,-1-11 4 16,3-6-27-16,-2-7-12 0,0-3 6 16,0 4-20-16,2 2-2 0,2 4 0 15,0-4-1-15,-2-3-1 0,2-5 1 16,-1-2-2-16,-2-5 1 0,1 0-68 16,2-4-39-16,-2-4-192 0,-2 1-46 15,-1-7-149-15,-1-5-222 0</inkml:trace>
  <inkml:trace contextRef="#ctx0" brushRef="#br0" timeOffset="48268.96">3852 9844 1589 0,'0'0'120'0,"0"0"-120"0,0 0 0 16,0 0 134-16,-1 56 34 0,3-35-15 15,4 1 6-15,3 0-17 0,0 0-48 16,3-1-27-16,-1-1 20 0,4-1-25 16,-1-2-14-16,-1-4-26 0,0-1-2 15,1-3 21-15,-3-1 4 0,0-6 29 16,-1 0-6-16,0-2 31 0,-3 0 16 0,4 0 15 16,-2-4 19-16,3-4 41 0,0-6-17 15,3-4-69-15,2-4-66 0,-1-3-19 16,1-3-4-16,-3-5-14 0,5-1-1 15,4-11-34-15,9-11-64 0,8-13-302 16,-4 9-348-16,-8 9-1080 0</inkml:trace>
  <inkml:trace contextRef="#ctx0" brushRef="#br0" timeOffset="54444.73">7144 10160 1145 0,'0'0'124'0,"0"0"23"0,0 0-27 16,-20-45-16-16,18 33-26 0,1-2 3 16,0 2 7-16,0 0-29 0,1 0-17 15,-2 2-3-15,2-2 29 0,-1 4-23 16,0-1 14-16,1 4-4 0,-1-2 58 15,-2 4 3-15,2 0-35 0,0 1-29 16,0 2-17-16,1-2-12 0,0 2-23 0,-1 0-12 16,1 0-7-16,-1 0-14 15,0 0-2-15,0 2 6 0,0 1 9 0,-1 1 19 16,0 1 0-16,-1 0-1 0,0 0-11 16,1 3 10-16,0 1 0 0,0 1 0 0,1 3 3 15,0 3 0-15,1 3 17 16,0 7 12-16,0 4-10 0,0 4-18 0,0 7 28 15,0 4 12-15,0 8-40 0,0 13 24 16,0 10 14-16,0 5-14 0,-4-6 1 16,-1-4 38-16,-3-8 1 0,1 3-11 15,-4 1-6-15,3-2 13 0,-3 3 7 16,2-8-27-16,3-3-18 0,0-7 21 16,4-13 4-16,2-9-19 0,0-9-3 15,0-4-4-15,2 2 3 0,4 0 7 16,-1 1-29-16,0-3 10 0,4-2 0 15,-3-1-12-15,-1-4 2 0,2-2 13 16,-3 0 0-16,-1-3-4 0,-2-1-8 0,0 0-1 16,-1-2 0-16,0 0 16 15,0 0 6-15,0 0-25 0,-1 0-54 0,-5 0-248 16,-6-2-177-16,1-3-304 0,1-3-896 0</inkml:trace>
  <inkml:trace contextRef="#ctx0" brushRef="#br0" timeOffset="54844.69">6879 11161 1372 0,'0'0'186'0,"0"0"-40"15,0 0 29-15,0 0 7 0,0 0-16 16,0 0-11-16,0 0-74 0,0 0-68 16,0 0 67-16,0 0 27 0,42 3 35 15,-26 13-23-15,-1 1-20 0,1 7 20 0,-1 1-40 16,0 1 1-16,-3-1-29 0,0-1-19 16,1-2-13-16,-3-6 7 0,1-2-1 15,-2-1-3-15,0-5 10 0,-1-1 0 16,-1-3 9-16,1-1 6 0,-2-3 4 15,-1 0-4-15,1 0 20 0,-1-1 21 16,0-3 12-16,1-6 8 0,4-2-21 16,1-5-46-16,3-4-20 0,3-4-8 15,1-4-13-15,4 0-2 0,1-2-14 16,1 0-12-16,1 2-9 0,2-1-13 16,-2 4-120-16,-3 2-130 0,1-7-314 0,-5 8-600 15,-4 2-606-15</inkml:trace>
  <inkml:trace contextRef="#ctx0" brushRef="#br0" timeOffset="56594.79">5499 13513 395 0,'0'0'205'0,"0"0"-3"0,0 0 30 15,0 0-89-15,-8-51 23 0,4 40-10 16,1 2-16-16,1 0-33 0,-2 2-32 16,3 2-23-16,-1 2 10 0,1 0-59 0,0 1-3 15,0 2 0-15,1-2-23 0,0 2-32 16,0 0-42-16,0 0-24 0,0 5 53 16,1 3 50-16,0 1 18 0,0 6 2 15,-1 4 30-15,-1 5 30 0,-7 3 6 16,-1 6 4-16,-4-1-23 0,1 4-20 0,-4 3 4 15,2-1-32-15,4-1-1 0,-3-3 4 16,6-1 18-16,2-6-22 0,0-3 0 16,2-4-3-16,1-8-7 0,2 1 10 15,0-5 3-15,0-3-3 0,0 0 3 16,0-2 16-16,4-3-19 0,-2 2 29 16,2 0 1-16,-1-1-30 0,1 0-180 15,-2-1-305-15,-2 0-851 0</inkml:trace>
  <inkml:trace contextRef="#ctx0" brushRef="#br0" timeOffset="56824.02">5376 13811 673 0,'0'0'808'0,"0"0"-694"0,0 0-114 16,0 0-43-16,0 0 43 0,-14 60 49 15,12-34-7-15,-1 3 30 0,3 3-33 16,0-3 29-16,2 0-35 0,3-6-20 15,3-3 0-15,-2-7-12 0,3-4 25 16,-1-3 32-16,-1-2 33 0,4-4 26 16,0 0 32-16,3-6-4 0,5-3-61 15,0-5-39-15,3-1-33 0,0-2-12 16,2-13-93-16,-6 5-659 0</inkml:trace>
  <inkml:trace contextRef="#ctx0" brushRef="#br0" timeOffset="59377.89">10754 10231 716 0,'0'0'134'0,"0"0"78"0,0 0-40 15,0 0 24-15,0 0-73 0,-26-48 4 16,22 41-10-16,1 0-10 0,2-1-3 16,-1 3 13-16,0-2 19 0,0 1-16 15,1 0-23-15,0 2 0 0,-2-1 3 16,2 2-29-16,0-2-4 0,0 3-2 15,0-1 8-15,1 2-15 0,-1 1-48 0,1 0-10 16,0 0-113-16,0 1-92 0,0 4 72 16,0 5 111-16,0 4 22 0,0 6 12 15,2 3-9-15,4 5 0 0,-1 5 13 16,2 4-13-16,4 2 13 0,-2 2 26 16,4 9 13-16,0 11-16 0,2 6-4 15,0 1 1-15,-5-7-4 0,-1-15-6 16,-3-17-1-16,-2-5 27 0,3-2-49 0,0 2 29 15,0 1-6-15,5 1-4 16,-3-4-21-16,2-2 12 0,-2-4-10 16,0 1 8-16,-3-3-11 0,-1-3-13 15,1 0 10-15,-4-1 3 0,-1-5 0 0,0 0 2 16,0-1 17-16,-1-1-6 0,0-2 3 0,0 0 7 16,0-1 28-16,0 0 0 0,0 0-3 15,0 0 0-15,1-1-48 0,1-3-64 16,1-3-183-16,0-3-58 0,2-1-173 15,-4-7-133-15,-1 5-587 0</inkml:trace>
  <inkml:trace contextRef="#ctx0" brushRef="#br0" timeOffset="59857">10756 10853 1330 0,'0'0'257'0,"0"0"-55"16,0 0-66-16,0 0-6 0,0 0-58 16,0 0-72-16,0 0-74 0,0 0 74 15,0 0 175-15,0 0 58 0,0 0-49 16,42 49-68-16,-25-29-55 0,-2 4 16 15,1 2-19-15,1-1-13 0,-3 3-20 16,-1-3 20-16,0-3-6 0,-2-1-7 16,0-4 0-16,0-2-7 0,-1-4-6 15,-4-2-3-15,2-6 13 0,-2 2 0 16,-1-5 3-16,2 0 12 0,-2 0 7 0,0-2 6 16,1-5 10-16,2-2 9 0,0-4-10 15,2-2-31-15,-2-4-6 0,2-2-14 16,-1-2 4-16,-1 0-19 0,3-2 0 15,-3 1-9-15,1-2 9 0,-3 2 12 16,-1 1 7-16,1 1-19 0,-4 0-2 16,-1 3-17-16,-1 2 18 0,0 2 0 0,0 0-2 15,-1 4-10-15,-2 1 13 0,0 2-15 16,1 2-11-16,1 1-11 0,1 3-11 16,0-1-88-16,0 2-84 0,0 1-157 15,6 0-185-15,2 3 92 0,-1-2-138 16,0 1-639-16</inkml:trace>
  <inkml:trace contextRef="#ctx0" brushRef="#br0" timeOffset="101953.1">2588 15557 1284 0,'0'0'166'0,"0"0"-133"16,0 0 42-16,-2-46-62 0,0 36 5 0,0 0-18 15,-1 2 0-15,1 1 45 0,0 1 42 16,0 1 8-16,0 2 22 0,2 2-23 16,-1 1-33-16,1-2-28 0,0 2-24 15,-1 0-9-15,1-1-38 0,-1 1-14 16,0 0-13-16,0 0 3 0,-3 3 30 15,-1 1 32-15,-1 4 2 0,-2 1 40 16,-4 4-39-16,2 1 30 0,-3 3-30 16,-2-1-3-16,4 1-3 0,-2 1 2 15,5-1-38-15,0 0 22 0,3-3-5 0,2-1 18 16,1 1-35-16,2-4 7 0,0 1-23 16,5-1 54-16,3-1-22 0,5-1 20 15,4 1 3-15,4-1 3 0,2 0 26 16,5-1 65-16,4-2 1 0,1 2-79 0,-1-3-16 15,2 4 0-15,-7 1-2 0,1 1-41 16,-7 3 27-16,-5 3 3 0,-4 1 26 16,-6 5-13-16,-5 2 36 0,-1 4-17 15,-6 2 11-15,-6 1 21 0,-2 4-38 16,-3-1 17-16,-2-1-29 0,0-1 28 16,2-3 62-16,1-1-46 0,4-5-19 15,2-2-24-15,3-1 5 0,4-6-7 16,3-2-13-16,0-1-39 0,4-2 10 0,8 0 42 15,2-1 16-15,7-2 32 0,6-3 7 16,3 1-22-16,5-2 6 0,3-1-26 16,1 1-11-16,1 0-2 0,-3-1 0 15,-2 4-20-15,-3 0-2 0,-5 1-11 16,-5-1 7-16,-4 1 7 0,-6 1-26 16,-5-1 19-16,-5 3 26 0,-2 2 48 15,-1 1 14-15,-7 3 9 0,-5 5-32 16,-3 1-22-16,-2 4-16 0,0 1-2 0,1 3 2 15,-1 2 9-15,1 1 6 0,1 0 13 16,3 3-29-16,5 1-12 0,2 1-13 16,3 2-1-16,3 2 22 0,7-1-11 15,6 2 14-15,5 0-43 0,7-2 44 16,3-2 0-16,8 1 19 0,1-4-19 0,3-2 0 16,1-1-2-16,-1-1-14 0,-4-2-32 15,-3 0 5-15,-2-1-31 0,-6-2-20 16,-5-1 74-16,-7-4 10 0,-1 1 10 15,-5-5 0-15,-2-2 1 0,-3-5-1 16,0-3 32-16,-2-3-19 0,1-1 26 16,0-3 6-16,-1 1-4 0,1-1-41 15,0 1-45-15,1 0-13 0,0-1 29 16,2 0 29-16,4 0-20 0,-1 0-58 0,5-13-107 16,-3 1-384-16</inkml:trace>
  <inkml:trace contextRef="#ctx0" brushRef="#br0" timeOffset="103319.04">8521 15279 790 0,'0'0'212'0,"0"0"0"0,0 0-85 16,0 0-17-16,0 0-19 0,0 0 23 15,0 0-16-15,0 0 3 0,0 0 6 16,-22-17 6-16,20 14-35 0,-1 1 10 0,2 2-1 16,0 0-38-16,0 0-30 0,1 0-6 15,0 0 3-15,0 0 13 0,0 0 3 16,0 0 10-16,0 0-3 0,0 0-3 15,0 0 6-15,0 0-10 0,0 0-3 16,0 0-3-16,0 0-13 0,-1-2-13 16,1 2 0-16,0 0-3 0,0 0-9 0,0 0-8 15,0 0-9-15,0 0-13 0,0 0 33 16,0 2 9-16,0 0 25 0,1 1 8 16,2 0-11-16,2 0-9 0,0 1 6 15,0 0-6-15,3 2 0 0,0-1 3 16,1-4 4-16,4 2-1 0,1 1 7 15,5-3-10-15,2-1 16 0,6 0 13 16,6-1-13-16,2-6-3 0,8-2 0 16,4-3-1-16,2-1 8 0,3 0 12 0,-2 0-23 15,1 1-2-15,-4-2-20 0,-5 6-1 16,-3 1-2-16,-7 0-1 0,-6 4-12 16,-4-1-3-16,-7 3 0 0,-3-1 14 15,-3 2-1-15,-3 0 3 0,-4 0-2 0,0 0 2 16,-2 0 21-16,2 0 27 0,-2 0 22 15,0 0 3-15,0 0 1 0,0 0-4 16,0 0-7-16,0 0-19 0,0 0-26 16,0 0-18-16,0 0-28 0,0 0-7 15,0 0-13-15,-2 0-63 0,-7 0-446 16,-2 0-765-16,33 0-202 0</inkml:trace>
  <inkml:trace contextRef="#ctx0" brushRef="#br0" timeOffset="107631.87">23072 7747 2652 0,'0'0'357'15,"0"0"-248"-15,0 0-106 0,0 0 45 0,0 0 10 16,0 0-57-16,0 0-1 0,0 0 60 16,0 0 61-16,103-51 10 0,-20 36-11 15,28-2 19-15,11-2-45 0,-1 3-43 16,-11 3-4-16,-22 4-36 0,-7 4-11 16,-14-1-3-16,-14 4-19 0,-16 0 0 0,-13 2 3 15,-5 0-6-15,-3 0-32 0,-3 4-46 16,-4 2-205-16,-9 3-200 0,-31 8-231 15,-3-2 35-15,-8-1-768 0</inkml:trace>
  <inkml:trace contextRef="#ctx0" brushRef="#br0" timeOffset="107817.77">23458 7725 1486 0,'0'0'319'0,"0"0"-24"0,0 0 3 15,0 0-298-15,0 0-194 0,0 0 194 0,0 0 45 16,-9 46 81-16,12-19 7 0,-1 4-17 15,2 5 3-15,-3 13-25 0,-1 11-4 16,0-5-52-16,0-3-9 0,-5-9-27 16,0-10-1-16,2 5 3 0,1 2-4 15,2-1 0-15,0-5-13 0,4 4-357 16,2-10-300-16,1-9-766 0</inkml:trace>
  <inkml:trace contextRef="#ctx0" brushRef="#br0" timeOffset="108103.52">23677 8098 2659 0,'0'0'212'0,"0"0"-212"16,0 0-26-16,0 0 26 0,70 14 113 0,-47 1 5 16,0 3-12-16,-1 2-29 0,-2 2-26 15,-1-1-13-15,-2 2-16 0,-2-5 16 16,-4-1-9-16,0-2-13 0,-5-6 9 15,-1-3 1-15,-3-3 15 0,1-2 41 16,-3-1 155-16,0-5 105 0,0-4-100 0,0-5-161 16,0-7-47-16,0-4-19 0,2-4-15 15,2-3 19-15,3-2-19 0,3 0 0 16,3 1-43-16,6-2-16 0,6 4-3 16,5 4-19-16,4 4 1 0,0 6-92 15,13 7-218-15,-12 6-586 0,-5 2-515 0</inkml:trace>
  <inkml:trace contextRef="#ctx0" brushRef="#br0" timeOffset="108580.44">24204 8386 1831 0,'0'0'409'0,"0"0"-202"0,0 0-20 15,0 0-107-15,0 0-28 0,0 0 38 0,52-53-6 16,-33 35 5-16,2-4-2 0,2-3 12 16,-1 0-45-16,1-4-9 0,-2 0-29 15,-1-3 6-15,-3 3 0 0,-3 0 7 16,-5 2 9-16,-1 2 32 0,-4 2-13 16,-3 3 7-16,-1 3-7 0,0 3-20 0,-4 2-2 15,-4 5-8-15,3 0-27 0,-2 4-22 16,-4 2-6-16,0 1-51 0,-4 6 19 15,-3 6 25-15,-2 5 35 0,1 3 24 16,-1 4 11-16,2 1-19 0,3 1-13 16,6 3 16-16,4 0-17 0,5-2 0 15,0 1-1-15,8-4 0 0,9-1 25 16,5-3-4-16,10-1-3 0,4-2 12 16,19-1-9-16,12-7-21 0,11-6 12 15,-7-3-13-15,-20-5-139 0,-16 0-86 16,-13-4-36-16,1-2 4 0,0 0 19 0,4-7 61 15,-5 2 77-15,-3-2 100 0,-6 1 29 16,-1-1-16-16,-4 3 45 0,-2 1 84 16,-3 2-20-16,-2 4 10 0,0 3-13 15,-1 2-49-15,0 2-70 0,0 1-55 0,0 0-106 16,0 2-87-16,0 4 139 16,-4 5 106-16,-4-1-486 0,1-2-763 0</inkml:trace>
  <inkml:trace contextRef="#ctx0" brushRef="#br0" timeOffset="108999.18">24950 8232 401 0,'0'0'2463'0,"0"0"-2210"0,0 0-253 0,0 0-26 16,0 0 26-16,69-47 68 0,-46 32 34 0,-2-2-7 16,0-3-28-16,1-1-51 0,0-1 6 15,-2-3-3-15,-1-1-15 0,-1-1-4 16,-5-2 12-16,1-2 20 0,-6 2-16 16,0 0 28-16,-5 2-31 0,-2 2-12 15,-1 4 0-15,0 6 14 0,-3 2-15 16,-4 5 19-16,0 2-19 0,-4 4-22 15,-3 2-38-15,-5 4 2 0,-3 5 58 16,-3 8 7-16,-5 5 44 0,3 7-17 16,-2 2 14-16,5 4-32 0,5 2-2 15,8-2-14-15,5-2 0 0,6-2 0 16,11-2 0-16,9-4 25 0,8 0 3 0,8-6-15 16,7 0 9-16,13-6 6 15,-3-4-18-15,-1-2-10 0,-1-3-92 0,-11-4-266 16,6-4-148-16,-12-5-900 0</inkml:trace>
  <inkml:trace contextRef="#ctx0" brushRef="#br0" timeOffset="109532.98">22981 8771 1929 0,'0'0'244'0,"0"0"-138"0,-61-6-5 0,40 5 41 16,6 0 45-16,6-1 54 0,2 2-20 15,3-1-29-15,3 0-49 0,1 1-108 16,0-1-35-16,7 1-38 0,6-1 38 16,10 0 19-16,9 1 60 0,10-5-6 15,20-2-16-15,22-3 9 0,28-5 16 16,15-4-13-16,5 0-13 0,6-2 5 16,4-1-24-16,15-1 7 0,16 2 18 15,5 1-15-15,6 1-10 0,5-1-18 16,1 1-7-16,-2 0-12 0,-2 0 2 0,-9 3 2 15,-11 3 17-15,-13 0 7 0,-15 3-15 16,-17 0 21-16,-20 1 18 0,-18 1-21 16,-17 1 3-16,-19 0 0 0,-15 0 34 15,-13 3-16-15,-8 0 38 0,0 0-4 16,-4 2 2-16,0-1 7 0,-2 0 24 0,-3 2 3 16,-2-1-49-16,1 1-43 0,-1 0-30 15,0 0 0-15,0 0-27 0,0 1-4 16,-2 0-11-16,-2 0-19 0,-2 0 6 15,1 0 6-15,-1 0-2 0,-2 3-60 16,0 1-109-16,-7 2-269 0,2-2-755 16,-1-4-676-16,95-15 821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10-04T03:52:10.598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5117 12719 1558 0,'0'0'188'0,"0"0"-142"0,0 0-44 15,0 0 40-15,0 0 23 0,0 0 29 16,0 0-13-16,0 0 33 0,0 0 22 16,-24-23-97-16,23 22 51 0,1 0-32 0,0 0-16 15,0 0 4-15,-1 1-8 16,0 0-5-16,1 0-1 0,0-1 3 0,-1 1 1 16,1-1 2-16,-1 1-2 0,1 0-11 15,0 0-14-15,0 0-11 0,0 0-22 0,0 0-17 16,0 0-3-16,0 0 0 0,0 0 4 15,5 0 12-15,6 0 26 0,4-2 55 16,6 0 6-16,9 0 10 0,7-2-7 16,15-2-3-16,25-4-13 0,26-5 6 15,17-2 10-15,5-3-25 0,1 4-1 16,-6 0-22-16,2 5-15 0,-3 6-1 16,-4 1-2-16,-8 4 0 0,-10 0-37 15,-11 4 23-15,-10 0 4 0,-13-2-1 16,-16-1 13-16,-12-1 2 0,-13 0 1 0,-6 0-1 15,2 0 11-15,-1 0-12 0,0 0 2 16,-3 0 10-16,0-2 0 0,-3 1 16 16,2-1 22-16,-4 0-7 0,2 0-5 15,-1-1-11-15,0-1-2 0,-4 0-1 16,2 3-3-16,-3-2 1 0,-3 3-4 0,-1-2 0 16,0 2 3-16,-1 0-6 0,0-1-4 15,0 1-11-15,0 0-1 0,0 0-1 16,-2 0-21-16,-4 0-13 0,-3 0-41 15,0 1-240-15,-14 1-152 0,1 2-542 16</inkml:trace>
  <inkml:trace contextRef="#ctx0" brushRef="#br0" timeOffset="3572.28">5743 7204 2520 0,'0'0'226'0,"0"0"-149"16,0 0 6-16,-61-33 49 0,48 23-23 15,0 3 31-15,0-2-57 0,3 0 16 0,-3 0-7 16,4-3-7-16,-3 0-25 0,3-1-31 15,-1-2-1-15,1-1 6 0,-3-1-34 16,0 0 0-16,-1 0 13 0,-3 0-12 16,-2 1-1-16,-2 0 3 0,-3 3-3 15,-5 2-2-15,-5 1-13 0,-2 5-14 16,-4 0 4-16,-1 2 3 0,0 2 22 0,-2 1 0 16,5 0 16-16,-1 0-15 0,1 0-1 15,-1 1-2-15,1 2-18 0,1 2 18 16,2 2-25-16,-2 2 2 0,-1 4-16 15,3 3 3-15,2 1 22 0,0 3-3 16,4 2 0-16,2 0-3 0,2 3-10 16,2 3 7-16,1 5 9 0,2 2 3 15,-2 13-6-15,0 11 0 0,5 13 19 16,1 6 19-16,4-5 10 0,9-7 25 16,2-8-10-16,3-5 0 0,9 0-18 15,5-3 18-15,3-3 0 0,5 0-40 0,4 1 46 16,4 0-9-16,6-1 0 0,3 0-22 15,0-10 0-15,-2-9 15 0,9-3 10 16,18-8-28-16,7-3 47 0,14-3 13 16,-4-9-14-16,-9-4-3 0,2-9 1 0,2-6-42 15,1-7 7-15,-1-6-3 0,0-7 9 16,-5-6-3-16,-7-5 0 16,-7 0 0-16,-10-2-16 0,-7 1 19 0,-10 1-3 15,-11-1 3-15,-7 0-1 0,-9-1 8 16,-6-4-5-16,-3-3-11 0,-12-1 6 15,-6 2-16-15,-7-2-9 0,-7 0-3 16,-6 3 0-16,-4 1-1 0,-1 9 1 16,0 8 0-16,10 10 0 0,4 8-2 15,1 3-20-15,-3 1-2 0,-5-1 5 16,-3 1-24-16,5 6-77 0,3 4-104 0,6 3-136 16,-6 2-312-16,9 0-725 0,4 2-442 0</inkml:trace>
  <inkml:trace contextRef="#ctx0" brushRef="#br0" timeOffset="4620.17">15644 4582 2191 0,'0'0'272'0,"0"0"-169"0,10-69 36 15,-6 43 54-15,1 2-17 0,3 3-45 16,-3 3 16-16,1 4 9 0,-5 4 15 15,1 5-29-15,-2 3-79 0,0 2-63 16,0 5-117-16,0 8-25 0,0 10 142 0,0 17 51 16,-7 20 9-16,-3 19-16 15,1 3-13-15,2-3-12 0,2-12-19 0,5-17 2 16,2-11-2-16,4-8 0 0,-2-10 1 16,-1 0 2-16,1 1 15 0,-1 2-16 15,1 2 26-15,-3-1-6 0,-1-1-22 0,-1-1-233 16,-8 0-235-16,-11 2-505 15,3-7-172-15</inkml:trace>
  <inkml:trace contextRef="#ctx0" brushRef="#br0" timeOffset="4833.77">15489 5063 2300 0,'0'0'542'15,"0"0"-308"-15,0 0-51 0,0 0-56 16,0 0-127-16,0 0-102 0,0 0 102 15,0 0 51-15,0 0 64 0,71 27-10 16,-49-13-1-16,2 3-31 0,3-4 2 0,-1-1-18 16,-1-4-22-16,4-4 5 0,-2-4 4 15,0-2 26-15,4-7-1 0,-1-7-7 16,4-6-9-16,-3-2-22 0,0-6-12 16,-4-2 0-16,2-5-19 0,-4-3-62 15,2-10-265-15,5-25-277 0,-8 12-946 0</inkml:trace>
  <inkml:trace contextRef="#ctx0" brushRef="#br0" timeOffset="9097.95">16048 12792 1501 0,'0'0'400'0,"0"0"-325"0,0 0-20 0,-59-12 75 16,43 12-46-16,4 0 36 16,-3 0 19-16,6 2 3 0,-2 0-7 0,4-2 3 15,1 0 7-15,2 3 2 0,3-3-20 16,0 0-22-16,1 0-25 0,0 2-14 15,0-2-15-15,0 0-13 0,0 0-16 0,2 0-22 16,7 1 1-16,6 2 31 0,12 0 31 16,11-1 19-16,23-2 15 0,27-4-18 15,31-8-26-15,15-7-28 0,5-1 3 16,-3-4 53-16,-12 0-52 0,3 0 8 16,-2-2-9-16,-5 3-13 0,-5 3 10 15,-8 0-25-15,-9 4 0 0,-12 6-3 16,-10 4-9-16,-21 3 9 0,-15 3-12 15,-14 0-1-15,-7 0-2 0,0 0-4 16,-3 0 0-16,-3 0 10 0,-3 3 11 0,-7-3 1 16,-1 0 1-16,-2 0 24 15,0 1 12-15,0-1 0 0,0 0-6 0,0 0-6 16,0 0-6-16,-3 0-16 16,-2 0-2-16,-1 0-1 0,0-1-2 0,0 1-1 15,-2 0-22-15,1 0-37 0,-5 0-257 0,-10 0-405 16,2-3-819-16</inkml:trace>
  <inkml:trace contextRef="#ctx0" brushRef="#br0" timeOffset="11781.13">18164 9049 2183 0,'0'0'169'0,"0"0"-92"16,0 0-64-16,-53-47 49 0,35 32 15 0,1 1 1 15,0-2 2-15,-2 0-3 16,1-2 23-16,-2 1-39 0,-1-3-29 0,1-1 39 16,-3-1-26-16,0-2 15 0,-2-1-37 15,-2 1-4-15,1-2 9 0,-2 1-2 16,-3 1-23-16,0 1 16 0,-4 2-2 15,-3 2-17-15,-1 0-2 0,-3 3 2 16,-3 3-12-16,-4 1 8 0,1 3-18 16,-1 1 3-16,0 2 19 0,2 2-23 15,2 4 4-15,1 0-9 0,3 0 15 16,0 4-22-16,2 4 12 0,1 0 10 0,0 3-3 16,-2 4-16-16,-2 5 10 0,-5 4 9 15,-9 12-3-15,-17 14 16 0,-12 11 1 16,-2 11-1-16,3-4 19 0,9-2 68 0,14-6 2 15,4-1 26-15,9 2-32 0,0-3 41 16,11-1-58-16,4-1 1 0,9-3 37 16,8-2-63-16,8 0-38 0,8-1 16 15,8 0-16-15,12 0-1 0,7-2 11 16,10 2-10-16,9-2-3 0,8 0 0 16,9-3 13-16,9-6-11 0,10-5 23 15,7-8-6-15,8-7 9 0,8-6-6 16,4-4 16-16,7-7 2 0,4-4-4 15,0-10-8-15,3-5-6 0,-2-8-20 16,0-4 14-16,-9-5-14 0,-5-3 13 0,-15-1 10 16,-11-4 3-16,-15 1 3 15,-14 5-6-15,-15 6-12 0,-11 1 12 0,-3-5 15 16,5-14 0-16,-1-17 19 0,-3-9-18 16,-13-1-20-16,-11 0 7 0,-6 4 6 15,-9-3-13-15,-13 1-21 16,-4 6-11-16,-9 8-4 0,1 15 14 0,4 11 0 15,3 12-35-15,0 4-20 0,-18-2-6 0,-14 1-34 16,-16 2-54-16,2 9-63 0,15 6-128 16,3 1-216-16,22 2-483 0,5-2-772 0</inkml:trace>
  <inkml:trace contextRef="#ctx0" brushRef="#br0" timeOffset="13880.74">28448 10914 1190 0,'0'0'1330'0,"0"0"-1201"16,0 0-77-16,0 0-52 0,0 0-36 15,0 0 17-15,0 0 19 0,0 0 13 16,0 0 41-16,-5-11 4 0,4 11-19 15,1 3-10-15,-1 1 6 0,0 1 4 0,0 2-10 16,1 1 3-16,-1 2 19 0,0 1 29 16,1-1 16-16,-2 1-19 0,2 1-26 15,0-2-22-15,0 1 9 0,0-2 9 16,0 1-8-16,0-2 2 0,0 0-9 16,0-4-1-16,0 2-9 0,0-4-9 15,0 1-12-15,0-2 12 0,0-1-10 0,0 0 19 16,0 0 3-16,-1 0 4 0,1 0-1 15,0 0 4-15,-2 0-32 0,-6-6-273 16,0-2-331-16,-2-4-1292 0</inkml:trace>
  <inkml:trace contextRef="#ctx0" brushRef="#br0" timeOffset="15046.59">26860 12694 430 0,'0'0'796'16,"0"0"-630"-16,0 0-166 0,0 0-26 16,0 0 3-16,-62-8 23 0,49 10 21 15,4 1 53-15,-1-1 17 0,2-1 4 16,2 1 22-16,0-2 13 0,3 0-26 0,1 0-17 15,1 0-9-15,0 0-10 16,1 1-32-16,0-1-7 0,0 0-16 0,0 0-12 16,0 0-1-16,0 0 0 0,0 0-2 15,0 0 2-15,0 0 21 0,0 3 31 0,2 0 55 16,2 2 16-16,5-1-4 16,3 1 0-16,6 0 13 0,10-1 3 0,11-4-1 15,17 0-13-15,31-5-16 0,28-9-22 16,19-3-39-16,6-2-3 0,-1-1-22 15,-9 3-18-15,1 2 2 0,1 1 0 16,-7 5 10-16,-4 3-12 0,-11 3 0 16,-4 3-1-16,-13 0-11 0,-9 1-2 15,-11 4 13-15,-18-1-2 0,-16 0 0 16,-13 0-2-16,-5-4 1 0,-1 4 1 16,-1-2 1-16,-1 2-1 0,-8-2 0 0,-4 0-1 15,-2 0 1-15,-2-2 2 16,-2 1 19-16,0-1 15 0,0 0 11 0,0 0 11 15,0 0 17-15,0 0-20 0,0 0-2 0,0 0-17 16,0 0-31-16,0 0 0 0,0 0-3 16,-1 0-18-16,1 0-99 0,-2 0-110 15,-5-7-212-15,1 0-735 0,-3-3-837 0,34 34 2011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7T11:48:03.285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2150 4828 1102 0,'0'0'1104'15,"0"0"-929"-15,0 0-175 0,0 0-76 0,0 0 5 16,0 0 68-16,0 0 1 0,0 0 4 15,0 0 28-15,0 0 38 0,2 13 13 16,4-6-3-16,-2 0-1 0,-1 2 23 16,1-2-19-16,3 2-20 0,-3-2 32 15,0 2 10-15,0-2 28 0,1 1 22 16,0-2-79-16,0 1-39 0,-1-1 0 16,-1-4 16-16,0 1-13 0,2 0 28 15,-2-1 10-15,-1-1-9 0,1-1-5 0,3 0 14 16,4-1 81-16,4-7 75 0,4-5-95 15,9-6-63-15,4-7-34 0,7-6-37 16,12-12-3-16,11-11-34 0,11-15-339 16,-10 10-366-16,-11 8-1273 0</inkml:trace>
  <inkml:trace contextRef="#ctx0" brushRef="#br0" timeOffset="57261.59">17692 4686 2433 0,'0'0'268'0,"0"0"-268"16,0 0-23-16,0 0 23 0,0 0 29 15,-18 48 51-15,17-29 30 0,1 0 9 16,0 1-23-16,2 0 25 0,4 0-41 15,3-2 3-15,-2 2 3 0,1-4-23 16,-2 0-28-16,0-1-23 0,-3 0-12 16,-1-1-3-16,-2 1-19 0,-1-1-181 15,-10 6-251-15,-1-4-838 0</inkml:trace>
  <inkml:trace contextRef="#ctx0" brushRef="#br0" timeOffset="57419.24">17522 5147 2568 0,'0'0'473'0,"0"0"-169"16,0 0-183-16,0 0-26 0,0 0 47 16,0 0 85-16,0 0-35 0,72 6-58 15,-34-5-62-15,3-1-49 0,4 0-23 16,-2 1-15-16,-3 0-125 0,-4-1-137 0,2-2-247 16,-12-3-674-16,-6-6-963 0</inkml:trace>
  <inkml:trace contextRef="#ctx0" brushRef="#br0" timeOffset="57575.64">17488 4693 3049 0,'0'0'418'0,"0"0"-212"16,0 0-27-16,0 0-62 0,0 0-117 15,45-47-47-15,-22 43-4 0,7 4-173 16,15 0-176-16,-6 4-614 0,-4-3-965 0</inkml:trace>
  <inkml:trace contextRef="#ctx0" brushRef="#br0" timeOffset="58088.71">17902 4807 2410 0,'0'0'213'0,"0"0"-187"0,0 0-26 16,0 0 116-16,1 59 16 0,1-38-84 0,-2 5-3 15,1-2-26-15,1 0 32 0,-2 0-31 16,0-3-1-16,0 0 0 0,0-6-19 16,0-3 13-16,0-3 3 0,0-6 6 15,0-1 29-15,0-2 42 0,3-2 98 16,3-5 27-16,3-3-155 0,3-5-63 16,6-2-12-16,1-4 9 0,3 0-15 15,0 0 14-15,-2 0 4 0,1 4-3 16,-3 1 2-16,-5 4 0 0,-4 5 1 15,-4 3 0-15,-1 4-12 0,-1 1-58 16,-3 9-72-16,0 5 142 0,0 5 3 16,0 3 13-16,0 2-4 0,2 2 17 0,2-5-26 15,3 1 38-15,7-5-19 0,0-4 13 16,3-5 3-16,3-3-13 0,5-6 16 16,0-1-22-16,2-9 3 0,2-3-20 15,-2-4-1-15,-2-4 18 0,-2-4 0 0,-1-3 9 16,-3 1-26-16,-4 0 20 0,0 2-19 15,-6 0 22-15,-1 7 3 0,-4 1 51 16,-1 6 52-16,-3 3 78 0,0 4-64 16,0 4-83-16,0 0-62 0,0 6-99 15,0 3 99-15,0 4 46 0,0 3 10 16,0 3-1-16,2 4-15 0,4 0-21 16,1 0 12-16,0 0-19 0,2 0 0 15,1-5 0-15,-2 0-10 0,1-3-2 16,-3-3-117-16,3-3-93 0,-4-2-79 15,1-7-192-15,-1 0-326 0,1-4-1108 0</inkml:trace>
  <inkml:trace contextRef="#ctx0" brushRef="#br0" timeOffset="58209.49">18345 4678 2478 0,'0'0'396'0,"0"0"-290"0,0 0-51 16,0 0-55-16,0 0-36 0,0 0-253 15,0 0-351-15,0 0-1183 0</inkml:trace>
  <inkml:trace contextRef="#ctx0" brushRef="#br0" timeOffset="58442.91">18554 4473 3082 0,'0'0'487'0,"0"0"-231"16,0 0 21-16,15-45-3 0,-11 39-107 16,1 4-68-16,-1 2-99 0,0 2 0 0,2 10-49 15,6 4 49-15,-1 7 1 16,4 5-1-16,3 12 2 0,-2-1 10 0,0 2-10 16,-1 8-2-16,-2-10-28 0,1 5-154 15,-3 0-129-15,4 3-232 0,-6-5-617 16,1-11-1183-16</inkml:trace>
  <inkml:trace contextRef="#ctx0" brushRef="#br0" timeOffset="58655.61">18607 4917 2839 0,'0'0'531'16,"0"0"-157"-16,15-50 1 0,2 27-15 0,5 3-141 15,7-2-86-15,4 2-26 0,2 1 6 16,5 6 9-16,2 1 12 0,1 6-67 15,-6 6-67-15,-1 0-16 0,-3 10-27 16,-10 3-6-16,-3 6 4 0,-7 4-1 0,-4 4-15 16,-6 4 28-16,-3 1-32 0,0 1-109 15,-7-1-109-15,-5-4-174 16,-3-1-219-16,2-7-687 0,1-10-700 0</inkml:trace>
  <inkml:trace contextRef="#ctx0" brushRef="#br0" timeOffset="58811.78">19041 4605 3391 0,'0'0'560'0,"0"0"-318"0,0 0 28 0,0 0 57 16,0 0-147-16,0 0-180 0,0 0-42 16,0 0-112-16,0 0 59 0,0 0-133 15,35 18-127-15,-7 11-302 0,-3-5-751 16,-4-4-623-16</inkml:trace>
  <inkml:trace contextRef="#ctx0" brushRef="#br0" timeOffset="59321.35">19427 4751 3037 0,'0'0'507'16,"0"0"-248"-16,0 0 6 0,0 0-62 15,0 0-129-15,0 0-46 0,-65 7 22 16,40 4 21-16,-2 5-28 0,0 2-40 0,4 3-3 15,5-1-1-15,4 2-1 0,4-4-32 16,7 1-96-16,3-4-32 0,0-3-1 16,6-2-16-16,7-5 12 0,2-3-32 15,2-2-24-15,3-5-71 0,4-3-83 16,-1-2 73-16,0-3 123 0,-2-2 165 16,0 1 16-16,-2 2 58 0,-2-3 49 15,-4 6 139-15,-1 1 70 0,-4 4 20 16,-1 2-116-16,-3 2-162 0,-2 4-46 15,0 4-12-15,-1 5 51 0,0 1 13 0,1 4-4 16,0 2-25-16,3 1-20 0,0-1-11 16,3 1 24-16,3-4-28 0,0-2-6 0,5-2-73 15,2-5-23-15,2-3-34 0,2-5-49 16,-2-4-36-16,2-7-91 0,-1-5-89 16,0-7 80-16,-2-6 87 0,2-4 91 15,2-14 143-15,5-10 13 0,-1-9 65 16,-2 2 218-16,-7 15 171 0,-6 14 16 15,-7 14 22-15,-1 4-34 0,-1 1-39 16,0 0-58-16,1 0-107 0,-2 8-105 16,-1 6-15-16,0 2-147 0,1 12-61 15,0 7 61-15,-1 10 51 0,2 13 4 16,0 16-31-16,-3 12 1 0,0 4-22 0,-6-5-3 16,-3-9-3-16,-1-16-216 0,2-12-136 15,5-11-236-15,-3-1-200 0,3-8-565 16,-1-2-699-16</inkml:trace>
  <inkml:trace contextRef="#ctx0" brushRef="#br0" timeOffset="59464.58">19769 4824 3074 0,'0'0'592'16,"0"0"-185"-16,0 0 53 0,0 0-42 16,0 0-107-16,11-49-113 0,1 44-80 15,10 1-42-15,9 1-28 0,8 1-48 16,17 2-15-16,15 0-33 0,15 0-259 15,-2-1-282-15,-20-6-911 0,-23-4-1638 0</inkml:trace>
  <inkml:trace contextRef="#ctx0" brushRef="#br0" timeOffset="60120.66">20974 4459 2164 0,'0'0'636'0,"0"0"-465"15,0 0-59-15,3-45 57 0,-12 36 96 16,-5 1-95-16,-4 3-119 0,-10 4-48 16,-5 1 44-16,-8 7 13 0,-3 3-22 15,0 6-13-15,3 1-3 0,6 0-22 16,8 2 13-16,9 0-10 0,11 1 19 15,7 2-19-15,15 0 16 0,10 2-4 0,12 1 4 16,14 4-16-16,18 4 20 16,-9-4-23-16,-10-5-104 0,-11-3-6 0,-20-7-10 15,-3-1 16-15,-6 3-10 16,-9-4 15-16,-4-1 67 0,-14-1 32 0,-5 0 57 0,-5-3-15 16,-6 2 2-16,-2-3 1 15,-1-1 27-15,1 1 11 0,2-3-11 0,6 1-21 16,6-3-17-16,3 1-18 0,8-1 3 15,2-1 3-15,7 0-22 0,1 0-66 16,7-3-250-16,18-12-313 0,-2 0-920 16</inkml:trace>
  <inkml:trace contextRef="#ctx0" brushRef="#br0" timeOffset="60305.01">21248 4318 3097 0,'0'0'528'15,"0"0"-244"-15,0 0-114 0,0 0-8 16,0 0-56-16,0 0-87 0,0 0 58 16,-58 21-9-16,48 6-18 0,0 4 5 0,6 6-8 15,3 11-7-15,1 11-22 0,5 5-15 16,5 5-3-16,-3-12-80 16,-3-14-108-16,-1-13-80 0,-3-10-105 0,0 5-384 15,-2-7-370-15,-2-1-358 0</inkml:trace>
  <inkml:trace contextRef="#ctx0" brushRef="#br0" timeOffset="61123.11">21165 4753 2013 0,'0'0'972'0,"0"0"-595"0,0 0-22 16,0 0-38-16,36-48-166 0,-14 38-85 16,6 3-32-16,7-3-9 0,6 2-22 15,3-1-3-15,3 3 0 0,1-2-1 16,-3 1-1-16,-5-1-63 0,-8 1-23 15,-5 0 32-15,-9 2 56 0,-7-1 26 16,-7 0 37-16,-4 4-39 0,0-1-24 0,-6 2-77 16,-9 1-5-16,-3 0-23 0,-6 5 105 15,-3 3 41-15,-4 1 12 0,2 4-5 16,2-1-29-16,3 5-19 0,8-1-4 16,1 0-21-16,5 2 24 0,6-1-11 15,4-1-8-15,0-1 1 0,8-2 4 16,5-3-26-16,4-2 38 0,4-4-13 15,2-4 16-15,1 0 19 0,3 0-16 0,-1-7 16 16,-2-1 0-16,1-3-16 0,-2-4 20 16,-2 0-21-16,-2 0 15 0,-5 1 9 15,0 0-8-15,-6 4-15 0,-1 2 32 16,-3 3 8-16,-3 1 26 0,-1 4-16 16,0 0-53-16,0 1-106 0,-2 6-3 15,-1 0 109-15,-3 5 41 0,3 3-13 16,1 3-6-16,1 1-19 0,1 2-1 15,3-5 11-15,6-1-1 0,2-1-10 0,2-1-2 16,1-7-19-16,1 0-40 0,2-6 18 16,-1 0-7-16,2-10 1 0,-2-4-13 15,0-6-2-15,-1-5-14 0,2-8 26 16,0-10 9-16,1-16-32 0,-3-11 54 0,0-1-22 16,-5 9 41-16,-7 16 64 15,-2 16-7-15,-1 9 135 0,0 2-28 0,0-1-36 16,0 1 65-16,0 0 2 0,0 7-41 15,0 4-28-15,0 6-7 0,0 2-119 16,0 5-67-16,2 9-37 0,2 6 104 16,1 9 49-16,2 7-24 0,-1 12-4 15,-1 13-19-15,3 10-1 0,-2 3 0 16,0-6 2-16,4-10 0 0,-1-18 6 16,1-9-9-16,-2-10-70 0,3-2-25 0,0-1 9 15,3-2-7-15,3-4 22 16,2-4 65-16,0-8 3 0,3-1 3 0,2-9-13 15,2-6 13-15,-3-5 22 0,5-4-22 16,-4-2 0-16,0-2 17 0,-2 0 2 16,-5-3 0-16,-1 2 11 0,-7 0-2 15,-4 3 6-15,-4 4-9 0,-1 3-13 0,-2 6 43 16,-3 4 4-16,0 4-7 0,-4 4-52 16,2 2 0-16,-1 6-55 0,-3 8 55 15,-4 3 40-15,5 7-10 0,-2 3-2 16,7 2-16-16,3 3-10 0,2 0 20 15,8-1-21-15,8-1-1 0,5-2-16 16,4-3-97-16,6-6-66 0,0-6-18 16,4-6-222-16,9-9-295 0,-7-5-845 15</inkml:trace>
  <inkml:trace contextRef="#ctx0" brushRef="#br0" timeOffset="61281">21949 4304 3380 0,'0'0'556'0,"0"0"-220"0,0 0-92 16,0 0-139-16,0 0-34 0,0 0 86 15,85 5-99-15,-24 4-58 0,29 3-75 16,28 1-280-16,-16-2-704 0,-18-8-2199 0</inkml:trace>
  <inkml:trace contextRef="#ctx0" brushRef="#br0" timeOffset="61637.68">23021 4451 3343 0,'0'0'572'0,"0"0"-443"0,0 0-25 16,0 0 33-16,0 0-31 0,0 0-60 16,0 0-3-16,0 0 56 0,0 0 111 15,-60-29-48-15,55 27-40 0,2-2-36 16,0 0-19-16,3-1-9 0,0 1-13 15,0-3-18-15,1 2-27 0,3-1-16 16,0 0-23-16,2 2-34 0,0 3-22 0,-1 1-27 16,-2 2-129-16,1 5-154 0,-4 13-373 15,0-5-703-15,-1 1-615 0</inkml:trace>
  <inkml:trace contextRef="#ctx0" brushRef="#br0" timeOffset="61880.67">23095 4838 2651 0,'0'0'686'0,"0"0"-641"0,0 0 107 15,0 0 48-15,0 0 131 0,0 0 5 16,-58 29-43-16,41-24-93 0,3 1-23 16,6-3-76-16,3-2 30 0,3-1-16 15,2 0-75-15,0-2 51 0,0-3 6 0,1 0-25 16,5-3-17-16,-2 1-10 0,4-4-42 15,-1 3-2-15,-1 0-1 0,3 1-24 16,-3 0-118-16,0 2-107 0,8 0-177 16,-5 0-283-16,2 1-1080 0</inkml:trace>
  <inkml:trace contextRef="#ctx0" brushRef="#br0" timeOffset="63188.08">17842 5419 1269 0,'0'0'218'0,"0"0"-218"16,0 0-146-16,0 0 103 0,0 0 43 16,0 0 108-16,0 0 48 0,0 0 46 0,0 0 15 15,0 0-55-15,-1 5-74 0,0-4-70 16,1 1-17-16,0 1 24 0,0 1 4 15,0 0 10-15,0-1-3 0,2 2-7 16,4-1 3-16,-1 0 7 0,3 1 16 16,5-1 26-16,2 0 18 0,4-3 11 15,5 1-14-15,3-1-12 0,6-1-33 16,1 0-9-16,5-1-10 0,2-4 6 16,2 1-12-16,2-1-7 0,1 2-6 15,-2-2 6-15,3 2-3 0,1-1 9 16,1 1 14-16,4-1-4 0,9-1-4 0,14 0-5 15,15 0 15-15,8 0 4 16,-2 0 2-16,-7 0 13 0,-6 3 1 0,0-2-39 16,2 3 22-16,-1-1-3 0,-1 0-22 15,-3 1 0-15,-3 1 25 0,-6 0 22 0,0 0-7 16,-6 0-27-16,-2 0-4 0,-3 0 1 16,-2 0-4-16,-2 0-9 0,-10-2 2 15,-5 0-5-15,9 1-1 0,9-1-9 16,10-1 10-16,10 1-12 0,-3 2-1 15,-10-2 0-15,4 2-1 0,-1 0 1 16,0 0 0-16,-3 0-1 0,-5 0 1 16,-12 0 0-16,-7 0 0 0,-11-3 3 15,2 3 13-15,6 0-13 0,6-1 9 16,9-2-9-16,8 1 16 0,10 0-17 16,12 1 0-16,3 1-2 0,-3 0-1 15,-6 1 1-15,-11 3 0 0,-3-2 0 0,-7 0 0 16,-10-2 0-16,-14 0 16 0,-6 0 9 15,-8 0-1-15,3 0 8 0,0-1 8 16,2-2 9-16,-6 2 38 0,-2 0 15 16,-6-1-37-16,-4 1-19 0,-1-1-12 0,-3 1-10 15,-2 1-2-15,2-2-10 0,-3 2-12 16,0 0-2-16,0 0-13 0,0 0-1 16,0 0-2-16,0 0 3 0,0 0-19 15,-4 0-37-15,-11-5-217 0,0-1-358 16,-3-2-1160-16</inkml:trace>
  <inkml:trace contextRef="#ctx0" brushRef="#br0" timeOffset="78266.7">17777 6553 593 0,'0'0'274'0,"0"0"-173"0,0 0-26 16,0 0-32-16,0 0-43 0,0 0-1 15,0 0-39-15,0 0-41 0,0 0-14 16,0 0 73-16,2-2 9 0,0 2 12 16,0 2 1-16,2-2 13 0,-2 0 9 15,-1 0 50-15,0 0 91 0,0 0 29 0,-1 0-3 16,0 0-33-16,0-2-45 15,0 2-1-15,0 0-19 0,0 0-20 0,0 0-12 16,0 0-59-16,0 0-80 0,0 0-47 16,0 2 67-16,0 0 60 0,0 2 22 15,0-2-5-15,1 2-14 0,0-4 32 0,0 1 14 16,-1-1 26-16,0 0 42 0,0 0 67 16,0 0 20-16,0 0-39 0,0 0-59 15,0 0-55-15,0 0-51 0,0 0-41 16,0 0-55-16,0 2-43 0,0 0-3 15,0 1 107-15,1 2 25 0,-1-3 10 16,1 3 3-16,0-2 16 0,-1-1-16 16,1 1 29-16,0-1-3 0,-1-2 0 15,0 0 16-15,0 0-9 0,0 0-10 16,1 0-4-16,-1 0-11 0,0 0-11 0,0 0-19 16,1 0-10-16,-1 0 3 0,4 0 10 15,-2 2 13-15,-1 0 3 0,2-1 17 16,-1 0-1-16,1 0 35 0,0-1 11 15,3 0 12-15,-2 0-10 0,1 0-6 16,-3 0 0-16,1-2-13 0,-1 1-23 16,-1 1 4-16,-1 0-13 0,1 0-1 0,-1 0-12 15,0 0-16-15,0 0-9 0,0 0 2 16,0 0 4-16,0 0 0 0,0 0 16 16,0-2 3-16,0 2 15 0,0 0 29 15,0 0 30-15,3 0 16 0,-2-2 38 16,2-4-20-16,1-1-61 0,1-2-33 15,3-3-14-15,-1 2 0 0,-1-2 0 16,2 1 19-16,-1 0-7 0,-2 1-12 16,4-1-1-16,-2 0 0 0,4 0 1 15,-1-4 0-15,4 1 0 0,0-3 2 16,3-1 14-16,4-3 9 0,2-2-12 0,3-4 28 16,0-1-38-16,-1-2 0 0,2 0 29 15,-3 3-19-15,-3 1 0 0,-5 4-13 16,-3 5-19-16,-3 3 16 0,-3 4 3 15,-4 3 17-15,0 0-17 0,0 4-2 16,-1 1 2-16,-1-3 0 0,0 2 0 0,-1-1 1 16,0-1 14-16,1-1-14 0,0 0 11 15,0-2-12-15,0 1-12 0,0 1 12 16,0 0-22-16,1 0 6 0,-1 2 13 16,0-1 3-16,0 3 0 0,-1 0 1 15,0 2 2-15,0 0-2 0,0-3-1 16,0 3-16-16,0 0-22 0,0 0-22 15,0 0 3-15,0 0 12 0,0 0 23 16,0 0 22-16,0 0 1 0,0 0 44 16,0 0 9-16,0 0-4 0,0 0-18 0,0 0-13 15,0 0-18-15,0 0-1 0,0 0-35 16,0 0-28-16,0 0-13 0,0 0-1 16,0 0 17-16,0 0 21 0,-1 1-9 15,-1 1 35-15,-3 0 13 0,1 0 3 0,-2-2 19 16,4 1-6-16,0 1 10 0,2-2 2 15,0 0 4-15,0 0-3 0,0 0-10 16,0 0-16-16,0 0-3 0,0 0-12 16,-1 0-14-16,1 0-3 0,-1 2 7 15,-1-2 3-15,0 0 19 0,0 2 0 16,-1-1-1-16,0 0 1 0,1 0 2 16,1 0 17-16,0-1 7 0,0 1-7 15,1-1-3-15,0 0 0 0,0 1-1 16,0-1-12-16,-1 0 8 0,1 0-11 15,-2 0-22-15,0 0-7 0,-3 4-9 16,-2 0-10-16,1 0 16 0,-2 1 19 0,-2 1-6 16,3 0 0-16,0 0 16 0,2-2 0 15,2 3-10-15,2-1-19 0,0 0 13 16,1 0 19-16,0 2 0 0,2 2 0 0,4 0 2 16,4 2 30-16,1 0-16 0,4 2 0 15,3-2 6-15,2 4 1 0,2-1-7 16,3 0 3-16,4 0-17 0,-1 2 11 15,2 0-13-15,-2 0-14 0,-4 2 11 16,-1-1-20-16,-5 0 7 0,-5 0 0 16,-7 0 13-16,-5-1-13 0,-1 1 3 15,-7 1 13-15,-8-2 0 0,-7-1 20 16,-4 1 11-16,-6-2-5 0,-1-3-10 0,-4 0-13 16,0-5 16-16,0 0 7 0,3-6 9 15,3-1 19-15,2-2 13 0,3-6-4 16,3-4 1-16,3-2 18 0,1-2 13 15,4-2-13-15,6 1-26 0,2 0-28 16,4 2-28-16,3 1-16 0,0 4-50 16,5 3 0-16,3 2-45 0,0 5-69 15,3 0-171-15,4 14-299 0,-4-2-154 0,-1 1-804 16</inkml:trace>
  <inkml:trace contextRef="#ctx0" brushRef="#br0" timeOffset="78732.03">18580 6338 2384 0,'0'0'355'0,"0"0"-104"0,0 0 91 16,20-47-104-16,-16 39-57 0,-1 3-65 0,-2 2-37 16,1 2-70-16,1 1-9 0,1 1-94 15,3 5 62-15,0 3 32 0,3 2 38 16,-2 2-6-16,3 1-17 0,-2-1-12 16,-2-1 1-16,4-2 21 0,-5-1-23 15,2-2 10-15,-3-4 13 0,-1 2-3 0,1-5 3 16,-1 0 17-16,3-3 14 0,-2-5-6 15,2-2-50-15,3-1-12 0,-5-3 12 16,0 2 0-16,0 0 18 0,-4-1-14 16,0 4 8-16,-1 1 4 0,0 3-13 15,0 1-3-15,0 4-23 0,0 0-68 16,0 0-25-16,0 2-32 0,0 5 44 16,0 1 67-16,0 6 37 0,3 1 19 15,0 2 10-15,3 2-11 0,3-3-2 16,-1 0-3-16,2-2-1 0,1 0-9 0,0-4-3 15,0 1-22-15,0-5-272 0,0-3-248 16,2-2-488-16,-6-2-330 0</inkml:trace>
  <inkml:trace contextRef="#ctx0" brushRef="#br0" timeOffset="79038.63">19161 6220 1406 0,'0'0'760'0,"0"0"-533"0,0 0 12 15,0 0 41-15,0 0-107 0,22-52 22 16,-20 43 40-16,-2 2-26 0,0 0-39 16,0 3-47-16,-5 0-41 0,-1 2-66 15,-8 2-16-15,-2 2-47 0,-6 6 2 0,-4 4 45 16,-2 5 16-16,-3 2 3 0,3 2-15 15,3 1-4-15,2 0 0 0,7 0-17 16,4-1 15-16,4 2 1 0,4-2-2 16,4 1-28-16,8-2 31 0,7-2 19 15,7-2 7-15,7-4-26 0,9-3-129 16,5-6-146-16,5-3-163 0,20-12-298 16,-15-1-481-16</inkml:trace>
  <inkml:trace contextRef="#ctx0" brushRef="#br0" timeOffset="79493.89">19433 6234 1554 0,'0'0'274'0,"0"0"-171"0,0 0 125 15,0 0-24-15,0 0-53 0,0 0 1 16,37-48 22-16,-29 41-26 0,-3 0-30 15,-2 1-28-15,-1 1 2 0,0 1-18 16,1 3 15-16,-3-1 9 0,0 2-3 16,0 0-22-16,0 0-32 0,-7 0-41 0,-2 0-25 15,-7 6 8-15,-5 2 17 16,-4 3 47-16,-5 3 16 0,1 3-28 0,-1 2-13 16,4 1 6-16,3-1 7 0,4 0-32 15,6 1-3-15,7-1-2 0,6 0-23 16,0-1 25-16,12-2 27 0,8 1-5 15,7-5 18-15,7-2-5 0,8-6-35 16,5-4-225-16,0-1-85 0,15-15-345 0,-11 2-842 16</inkml:trace>
  <inkml:trace contextRef="#ctx0" brushRef="#br0" timeOffset="80867.81">19677 6328 1234 0,'0'0'303'0,"0"0"-163"16,0 0 9-16,0 0 36 0,0 0 13 15,0 0 26-15,0 0-37 0,0 0-39 16,55-8-16-16,-41 5-4 0,2 0-19 15,-3-2-29-15,2-2-22 0,-2 0-7 16,-1-1 3-16,-1-1-19 0,-3-1 9 16,1 0-21-16,-4-3 5 0,-2 0-15 15,-1 1 0-15,-2 0-13 0,0 2-26 16,-3 0 25-16,-3 3-24 0,-4 0-1 0,1 1-15 16,-3 4-13-16,-2 0-7 0,-1 2 4 15,-2 4 18-15,1 2 27 0,2 3 10 16,0 1-11-16,2 3 13 0,5 1 0 15,1 3 25-15,4 0 14 0,2 3 2 0,0-2-12 16,5 1 6-16,4-1-6 0,7-1-7 16,2-1 10-16,4-4-1 0,2-2-2 15,1-3 6-15,3-4-10 0,-5-3-3 16,-1 0-9-16,-3-5-11 0,-4-2-2 16,-2-3-76-16,-1-4-10 0,-4-1-9 15,1-4 44-15,-3-6 0 0,-1 1 22 16,4-2 13-16,-1-3 16 0,4 4-2 15,1-1-14-15,5 4 16 0,2 3 22 16,1 5 33-16,2 3-16 0,3 3-39 16,-1 2-25-16,0 4 5 0,0 2-12 0,3 6-9 15,-2 5-4-15,-4 3 10 0,-1 7 6 16,-4 1-3-16,-2 5 16 0,-5 1 3 16,-1 0 13-16,-5 0 16 0,-4-3-13 15,0-1 0-15,-5-2 13 0,-7-5-13 0,-5-1 22 16,-2-3 8-16,-5-6 8 0,-1-2 20 15,-4-3-13-15,2-2 3 0,1-6 16 16,0-4-7-16,2-2 13 0,3-3 16 16,3-2-29-16,5-2-19 0,1-1-12 15,5 3-29-15,3 0 2 0,3 5-18 16,1 3 13-16,0 3-41 0,6 5-67 16,3 1-83-16,3 4 95 0,3 8 61 15,-3 1 6-15,2 5 9 0,0 4 7 16,-4 1 16-16,1 0 0 0,-2-2 0 15,1-3 3-15,0-3 0 0,0-3 35 0,0-7 7 16,2-3 25-16,-1-2 51 0,5-5 31 16,1-6-72-16,3-4-36 0,1-3-13 15,1-3-27-15,1-1 24 0,-1-4-28 16,0 1 3-16,1-4 0 0,2 0-3 16,-1 0-10-16,1-1 8 0,-2 2-28 0,2 2 30 15,1 6-19-15,-1 3 18 0,0 5 1 16,-1 3 29-16,4 4-29 0,-2 4-16 15,-1 1 0-15,-1 2 0 0,-1 7-19 16,-3 3-15-16,-1 4-4 0,-4 4 16 16,-1 4 6-16,-7 3 30 0,-4 2 2 15,-3 0 1-15,-2-4 2 0,-7-2 10 16,-6-2-11-16,-3-3 1 0,-4-5 29 16,-2-4 0-16,-3 0 6 0,-4-6-7 15,1-1-5-15,-2-2-4 0,0 0 0 0,2-4-19 16,2 1-1-16,2-1 1 0,5 1-1 15,5 0 0-15,7 1 0 0,4-1 13 16,5 0-15-16,2-1-215 0,23-6-350 16,-3 1-703-16,6 1-410 0</inkml:trace>
  <inkml:trace contextRef="#ctx0" brushRef="#br0" timeOffset="81187.69">21047 6113 2887 0,'0'0'391'0,"0"0"-242"15,0 0-40-15,0 0-27 0,0 0-41 0,0 0 10 16,-61 14 27-16,47 4-24 0,1 1-10 16,3 3-31-16,5 0 2 0,3-1-14 15,2-1 2-15,4 1 10 0,3-4-13 16,8-2 16-16,2-3 9 0,3-2 6 15,1-8 30-15,0-2-2 0,0-5-12 16,-3-7-10-16,-3-2-9 0,-5-4 3 0,-2-3-27 16,-6-3-4-16,-2-4-7 0,-5 0-18 15,-3-3 4-15,-1 4-14 0,-1 2 20 16,0 6-1-16,0 5-28 16,3 6 4-16,-1 6-43 0,1 2-149 0,0 10-155 15,-3 4-26-15,2 11-248 0,-2-4-321 16</inkml:trace>
  <inkml:trace contextRef="#ctx0" brushRef="#br0" timeOffset="81670.39">21375 6362 2734 0,'0'0'340'15,"0"0"-189"-15,0 0 18 0,0 0-26 16,0 0-48-16,0 0-29 0,0 0 13 0,0 0 6 15,-17-46-16-15,13 36-47 16,2-3-11-16,0-2-11 0,0-3-15 0,0-5 15 16,1-2-10-16,0-3-5 0,-2-4-32 15,0 1 9-15,0 1 28 0,-1 5 10 16,0 2 29-16,-4 7 2 0,3 3-6 16,1 3 10-16,0 6-4 0,2 2-31 0,-2 1 0 15,2 1-66-15,-2 3-60 0,2 4 44 16,1 3 60-16,0 2 12 0,1 2 10 15,6 1 2-15,7-1 14 0,6 1-1 16,4-3-15-16,3-2-115 0,5-3-24 16,-3-5 12-16,-1-2-14 0,-3 0 87 15,-6-2 32-15,-3-6 22 0,0-1 28 16,-2-1-15-16,-2 0 0 0,2 1 19 16,-3-1-13-16,0 0 22 0,-3 3-2 15,-3 0-14-15,1 4 20 0,-4-1 12 0,0 4-16 16,-1 0-41-16,0 0-60 0,-2 6-93 15,-6 4 153-15,0 3 77 0,-4 3 40 16,3 3-18-16,-3 4-23 0,4-1-13 16,3 1-3-16,1 0-16 0,4-2-19 15,0-1-24-15,7 0 21 0,2-2-3 16,5-6-3-16,3 0 16 0,5-4-7 0,5-6-25 16,18-4-306-16,-4-6-431 0,-4-4-1387 0</inkml:trace>
  <inkml:trace contextRef="#ctx0" brushRef="#br0" timeOffset="82068.64">22318 6068 2669 0,'0'0'396'0,"0"0"-329"15,0 0-38-15,0 0-4 0,0 0 36 16,0 0-4-16,0 0-28 0,0 0 25 15,0 0 13-15,0 0-16 0,0 0 12 16,-34-1 48-16,32 1 78 0,1-4 72 16,-1-2-65-16,-2-1-87 0,2-5-41 15,1 2-43-15,-1-2-7 0,1 3-16 0,1 1 1 16,-1 2-3-16,1 4-37 0,0 0-31 16,0 2-25-16,0 0-59 0,0 4-77 15,0 7-64-15,0 4-152 0,0-1-679 16,0-2-985-16</inkml:trace>
  <inkml:trace contextRef="#ctx0" brushRef="#br0" timeOffset="82372.69">22423 6391 225 0,'0'0'2347'0,"0"0"-2312"0,0 0 4 16,0 0 73-16,0 0 14 0,0 0 6 16,0 0-1-16,0 0 35 0,0 0-13 0,-26 44-8 15,18-43-15-15,-5-1-13 0,3 0-23 16,-4-1 7-16,3-2 46 0,-1-4 61 16,1-2-22-16,1 0-66 0,4-2-68 15,-1 0 25-15,3 0-10 0,3 1-27 0,1 3-9 16,0 0-21-16,0 4-10 0,0 1-25 15,3 0-24-15,3 2-39 0,-1 0-54 16,1 6-9-16,3 0-47 0,1 2-181 16,-3-1-323-16,0-7-1169 0</inkml:trace>
  <inkml:trace contextRef="#ctx0" brushRef="#br0" timeOffset="90032.03">3571 5298 109 0,'0'0'55'16,"0"0"-22"-16,0 0-7 0,0 0 10 15,0 0 55-15,0 0 59 0,0 0 16 16,0 0-32-16,0 0-56 0,-13-6-19 15,12 5 26-15,-2-2 3 0,2 3-7 16,0-2 49-16,-1 0-29 0,1 1-46 0,-1-1 1 16,1 1-30-16,-2-2-26 0,1 1 3 15,-1 1-1-15,-3 1 11 0,3-3 0 16,0 3 7-16,0-1 3 0,0 0 32 0,0-1 10 16,-2 0-10-16,2 1 4 0,-1 0 2 15,3 0 33-15,-1 0 33 0,1 0-30 16,0 1-32-16,1-1-1 0,-1 1-21 15,1 0-27-15,0 0-16 0,0 0-36 16,0 0-12-16,0 0 2 0,0 0 14 16,0 0 0-16,0 0 9 0,0 0 10 15,0 0 13-15,0 0 19 0,0-2 14 16,0 2 2-16,2 0-6 0,1-3 10 0,1 3-16 16,0 0-23-16,3 0-15 0,-1 0-11 15,0 0-6-15,4 0 28 0,-3 0-12 16,3 0 13-16,0 0 3 0,0 3 20 15,-1-1-7-15,3-2 26 0,-3 0 19 16,3 0-3-16,0 0-6 0,3 0 9 16,0 0-13-16,-2-2-22 0,4-1-23 15,-1 2-11-15,0-2-8 0,0 2-7 0,-1 1-6 16,1 0-23-16,2 0 32 16,-2 0 22-16,-1 1-1 0,0 1 2 0,2-1 18 15,-1-1 11-15,2 1-9 0,0-1 2 16,-1 0 17-16,2 0-7 0,-1 0-16 15,2 0-15-15,-1 0 0 0,0 0-2 0,0-1-10 16,1 0 11-16,-2-1-25 0,0 1 25 16,0 0 2-16,-2 1-1 0,0 0-1 15,1 0-2-15,0 0 2 0,-2 0-2 16,-2 0-31-16,1 0 32 0,0 0-2 16,-2 0 3-16,1 1 22 0,1-1-3 15,-3 0-17-15,4 0-2 0,-1 0 2 16,-1 0-2-16,4 0-17 0,2 0 17 15,-2 0 2-15,1 0 20 0,-1 0-21 16,-1 0 1-16,0-1 9 0,-1 0-9 0,-3 0-3 16,1 0 2-16,-1 1 0 0,-2 0 0 15,3 0 2-15,-3 0-1 0,3-3 2 16,-3 3-1-16,1-2 16 0,2 0-3 16,-2 1 0-16,3-1-16 0,-2 0 0 15,1 0 0-15,4 0 0 0,-2 1 0 16,0-2 0-16,2 2-12 0,0-2 8 0,1 1-9 15,-3 1 11-15,-1-1-14 0,0 2 14 16,1-3-11-16,-4 3 0 0,1 0 13 16,1 0 2-16,-3 0 21 0,3 0 6 15,-2 0 3-15,2 0-6 0,1-2 6 16,-3 2-3-16,3-2-6 0,-3 0-21 16,2 0 0-16,0 0 9 0,-3 0-11 15,3 1-13-15,-2 0-3 0,0 1 0 16,0 0-10-16,0 0-10 0,-2 0 1 0,2 0 6 15,-2 0 29-15,1 0-2 0,-1 1 2 16,3-1 20-16,-2 0 22 0,4 0-13 16,1 0 32-16,1 0-9 0,-1 0-39 15,2 0 5-15,0 0-18 0,0 0-3 16,-1 0-1-16,-2 0-15 0,0 0-7 16,2 0-6-16,-3 0 16 0,2 0 13 15,-1 0 0-15,1 2-9 0,-3 0 12 16,2 0 2-16,0-2 1 0,-1 2 39 0,2-2-29 15,1 0 6-15,-2 0-3 0,3 0-15 16,0 0-1-16,1 0 0 0,-1 1 0 16,1-1-2-16,-1 0-1 0,0 0-10 15,0 2-3-15,0 0 13 0,-2-2-13 16,-1 0 13-16,1 3-13 0,-1-3 16 16,-3 1 0-16,2 0 52 0,-1 0 3 15,-1 0-27-15,1 1-5 0,-1-1 9 16,2 1-6-16,0-2-4 0,1 0 1 0,1 0-1 15,3 0-19-15,0 0 15 0,0 0-17 16,0 0-2-16,-2 0-2 0,1 0-10 16,-2 0 13-16,1 3 0 0,-4-3-2 15,3 0-11-15,-3 1 11 0,-3-1-14 0,4 1 15 16,-4 0 1-16,2 0 0 0,-1 0 3 16,2 0 10-16,-3 0 3 0,5-1-14 15,-4 0 11-15,3 0-10 0,0 2 13 16,-2-2 0-16,3 1-3 0,-1-1 3 15,-1 0-13-15,0 0 16 0,-1 0 1 16,1 0-8-16,-3 0 1 0,1 0-11 16,-1 0 1-16,1 0 1 0,-2 0-1 15,4 2 13-15,-3-2-14 0,2 0 11 16,-1 0-12-16,2 2-1 0,-2-2-3 16,3 0-1-16,-4 3 1 0,4-3 0 15,-4 0 0-15,2 1 1 0,-1 0 1 0,1 1 0 16,-3-1-1-16,4 1-1 0,-4-1-10 15,1 0 10-15,-2-1 1 0,4 3-1 16,-3-1 1-16,2-1 0 0,0 1 1 0,1 0-1 16,-1 1 2-16,4-1 2 0,-3 0 1 15,3-2 16-15,-1 3-6 0,-2-3-10 16,2 1 0-16,-4 0 13 0,0 0 0 16,-1 0-3-16,-2 0-10 0,0 0 10 15,-2-1-11-15,-1 1-1 0,-1-1-1 16,0 0 0-16,1 2-3 0,-2-2-20 15,1 0 21-15,-2 0-14 0,0 0 13 16,1 0-10-16,-1 0 1 0,0 0 10 16,1 0-1-16,0 0 2 0,-1 0 1 15,1 0 1-15,0 0 2 0,-1 0 0 0,1 0 13 16,-1 0 3-16,0 0-3 0,1 0-13 16,-1 0 16-16,0 0-6 0,0 1 3 15,0-1 0-15,0 0 9 0,0 0 7 16,0 0 3-16,0 0 12 0,0 0 20 15,0 0-10-15,0 0-25 0,0 0-10 0,0 0-7 16,0 0-2-16,0 0-10 0,0 0 16 16,0 0 3-16,0 0-6 0,0 0 0 15,0 0-15-15,-1 0-1 0,-19 0-199 16,2-3-529-16,-7-3-1513 0</inkml:trace>
  <inkml:trace contextRef="#ctx0" brushRef="#br0" timeOffset="96599.7">7224 4442 467 0,'0'0'405'0,"0"0"-145"16,0 0-22-16,0 0-36 0,0 0-53 15,0 0-67-15,0 0-8 0,0 0 30 16,0 0-26-16,-15-25 3 0,14 22 13 16,-1 0-3-16,1 0-14 0,1 2-12 15,-1 1-7-15,1-2 0 0,0 2-22 16,0 0-4-16,0 0 7 0,-1 0 9 15,1 0 7-15,-1 0-4 0,-1 0-17 16,-1 0-34-16,-3-2-49 0,0 2-22 16,-2 0 1-16,-2 2 18 0,1 2 7 0,-4 1 19 15,4 2 0-15,-2 0-16 0,2-1 23 16,-1 3-13-16,4 1 6 0,-2 1-10 16,2 0 34-16,2 1 2 15,1 2 2-15,0 0 18 0,1 1 15 0,-1 1 14 16,3 2-20-16,0 0 6 0,0 1-9 0,0 1-23 15,3 1 26-15,2 0-6 0,2-1 6 16,7-1-7-16,2-4 17 0,6 2 29 16,4-6-20-16,3-3 7 0,5-2 12 15,1-4 0-15,0-2-15 0,-2-3-11 16,-1-4 4-16,-6-4 3 0,-2-1 25 16,-3-3 48-16,-5-3 13 0,-2-1-42 15,-7-3-51-15,-4-2-10 0,-3-3-28 16,-5 2-3-16,-13 0-45 0,-5 2-2 15,-14 4-26-15,-18 4-57 0,-32 4-221 16,8 6-342-16,5 0-760 0</inkml:trace>
  <inkml:trace contextRef="#ctx0" brushRef="#br0" timeOffset="98349.11">3117 4538 1020 0,'0'0'281'0,"0"0"-135"0,0 0 17 16,0 0-33-16,0 0-7 0,0 0 46 16,0 0 19-16,0 0-26 0,0 0-20 0,-1-35-29 15,2 32-10-15,0 0-9 0,0 1-40 16,0 2 4-16,0-3 29 0,-1 0 2 16,1 1 10-16,-1-2-38 0,0 1-32 15,1-2-28-15,-1 1 1 0,1 0-2 16,0-2 0-16,-1 2 2 0,1-2-2 15,0 0 1-15,-1 0-1 0,1 1-29 16,2 1 28-16,-2-2 1 0,-1 3 27 16,1-1-27-16,-1 1 0 0,0 2 34 15,0 0 1-15,0 0-11 0,0 1-24 16,0 0-41-16,0 0-23 0,0 0-35 0,0 0-45 16,0 3-80-16,1 4 69 0,0 3 155 15,1 2 13-15,0 3 22 16,0 5-32-16,2-1-3 0,-1 4-3 0,1-1 3 15,0 0 0-15,0 0 0 0,0 1 0 16,0-2 0-16,2-1 4 0,-2 0 21 0,-1 1-22 16,-2-4-1-16,1 2 14 15,-1-3-16-15,-1-2 3 0,0-3 16 0,1-1-15 16,-1-5 8-16,0-1-11 0,1-2 2 16,-1-1 10-16,0 0 3 0,0-1 3 15,1 0 26-15,-1 0 41 0,0 0 30 16,0-1-52-16,0-2-64 0,0-1-269 15,0 1-241-15,-2-7-129 0,-2 6-523 16</inkml:trace>
  <inkml:trace contextRef="#ctx0" brushRef="#br0" timeOffset="98628.49">3025 4878 1317 0,'0'0'329'0,"0"0"-180"0,0 0-42 15,0 0 10-15,0 0 68 0,0 0-1 16,0 0-25-16,0 0-17 0,0 0-46 16,0 0-47-16,0 0-20 0,-1 2-4 15,2-2 11-15,8-3 21 0,2-2 33 16,9 0 19-16,7-3-36 0,2-1-6 15,6 0-28-15,1-3-20 0,-1 2-16 16,2 0-3-16,-3 0-10 0,-3 3-15 0,-1 1-10 16,-6 0-16-16,4-2-472 0,-7 2-596 15</inkml:trace>
  <inkml:trace contextRef="#ctx0" brushRef="#br0" timeOffset="119293.53">18146 7084 1286 0,'0'0'186'16,"0"0"-59"-16,0 0 6 0,0 0 4 16,-1-46-24-16,3 36-12 0,0 3-7 0,2-1 39 15,-2 1 25-15,0 1 7 16,-1 1-17-16,-1 0-39 0,0 1-19 0,1 2-22 15,-1 0-23-15,0-1-4 0,0 3-20 16,0 0-21-16,0 0-38 0,0 0-32 16,0 0-20-16,0 0-7 0,0 0 4 15,0 3 32-15,0-3 45 0,2 2 16 16,0 1 12-16,4 0 33 0,3-1 19 16,2 0 13-16,7 0-9 0,8-2 2 15,4 3-25-15,8-3-22 0,6 0-4 16,16 0-18-16,21-4-1 0,21 4 1 15,16-1 2-15,4 1-1 0,3 1 17 0,-3 3-6 16,9 1-3-16,6-1-7 16,5-1-3-16,3 3 3 0,-1 0 10 0,-1-1-12 15,-5 0 12-15,-6-2-13 0,-10 1 1 16,-8-2-2-16,-8 2 0 0,-12 3 1 0,-8-3-1 16,-8-4-1-16,-8 4-11 0,-8 0 13 15,-14-2 17-15,-9 1-1 0,-10-2 16 16,0 2 12-16,1-3 7 0,6 3-9 15,2-3-17-15,-4 2 7 0,-5-1-3 16,-4-1 2-16,-5 0-15 0,-5 0 0 16,-3 0 10-16,-6 0-11 0,-3 0-2 15,-3 0-13-15,0 0-13 0,0 0-9 16,-4 0-25-16,-8 0-20 0,-28 4-249 16,5 0-289-16,-6-2-846 0</inkml:trace>
  <inkml:trace contextRef="#ctx0" brushRef="#br0" timeOffset="120393.93">18511 8150 1471 0,'0'0'205'0,"0"0"-7"0,0 0 7 16,70-55 38-16,-57 39-56 0,-3 3-25 0,-5 1-5 16,-3 2 33-16,-2 2-43 0,0 1-67 15,-1 3-4-15,-5 0-76 0,-7 3-6 16,-3 1-61-16,-7 5-3 0,-7 7 41 15,-9 9 29-15,-15 14 22 0,-12 12 20 16,-12 15-20-16,3 6-9 0,11-1-1 16,16-6-11-16,15-9 11 0,12-12-12 15,12-9-5-15,7-7 3 0,2-6 4 16,11 4-1-16,10 0 31 0,12 3 16 16,17-3 6-16,24-4-13 0,21-4-2 15,6-10-14-15,-10-4-9 0,-16-8-16 0,-27-2-32 16,-12 2-136-16,-14 0-14 0,-6 1-14 15,-1-1-55-15,-4-1 32 0,-2-5 12 16,-9 2 123-16,-3-3 38 0,-7 2 44 16,-8-2-1-16,-1 1 3 0,-3 1 84 0,-1 1 58 15,2-1 23-15,0 3-7 16,3 2 13-16,3 0-7 0,5 1-46 0,2-1 16 16,3 1-22-16,3 1-14 0,0 0-18 15,2 1-36-15,0 2-9 0,0-1 6 16,0 3-6-16,0-1-23 0,0 2-12 15,0 0-63-15,0 0-51 0,3 5 10 16,1 5 37-16,0 4 29 0,2 7 28 16,-1 7 10-16,-4 7 60 0,-1 14-12 15,-5 14-10-15,-9 15 23 0,-3-2-17 16,0-9-9-16,2-14-13 0,3-21 10 16,4-6-32-16,-1-9-3 0,2-3 3 0,-4-2 11 15,1 3 5-15,-6-1 31 0,2-5-15 16,1-3 2-16,1-1-5 0,1-5 15 15,1 0 6-15,3 0 0 0,-3-5-19 16,3-2-28-16,1-1-3 0,-1 0-16 0,3 0 3 16,2 0-128-16,1 0-74 0,1-1-121 15,9-8-222-15,3 0-447 0,2 3-626 0</inkml:trace>
  <inkml:trace contextRef="#ctx0" brushRef="#br0" timeOffset="120759.89">19189 8393 2462 0,'0'0'354'0,"0"0"-215"16,0 0-8-16,0 0 16 0,0 0-48 0,-54-44-10 15,39 44-44-15,-3 0-1 0,0 7-12 16,-4 6-7-16,0 4 0 0,1 4-9 15,0 5-3-15,3 2-13 0,7 2 1 0,4 0-1 16,6 0 0-16,5-1 0 0,7-2 13 16,9-2-11-16,4-4 23 0,5-4 0 15,-3-5 13-15,2-5-6 0,-2-6-1 16,-4-1-15-16,-6-3-14 0,-4-6-2 16,-3-4-1-16,-6-3-30 0,-3-4 9 15,-1-3-23-15,-9-2 14 0,-1 0 12 16,-5 0-6-16,-3 2 6 0,-1 2 0 15,-3 6-32-15,0 2 13 0,-3 5-10 0,3 2 10 16,1 4-16-16,1 2-99 16,4 2-81-16,4 6-97 0,7 4-261 0,5-1-156 15,1-1-559-15</inkml:trace>
  <inkml:trace contextRef="#ctx0" brushRef="#br0" timeOffset="121158.74">19669 8424 2229 0,'0'0'649'0,"0"0"-351"15,0 0-97-15,0 0 18 0,0 0-71 16,-22-46-41-16,12 44-44 0,-7 2-44 16,-3 2-19-16,-6 10 3 0,-4 5-3 15,-3 2-18-15,3 5 6 0,2 0-7 16,4 1 3-16,9 1 4 0,3-4-17 0,8-2 1 15,4-1-16-15,0-4-86 0,4-3-9 16,5-3-14-16,2-5 42 0,3-4 24 16,3-1-9-16,-1-6 3 0,3-5 58 15,0-5 22-15,-3-1 13 0,-1-2 19 16,-4 0 7-16,0 0 54 0,-3 1 13 16,-1 3-3-16,-3 3-20 0,-1 3 16 0,-1 3-7 15,-2 4 7-15,0 1-64 16,1 2-22-16,-1 0-108 0,0 5 26 0,0 5 82 15,0 2 82-15,0 2 14 0,0 3-33 16,0 2-12-16,0-1-26 0,1-1-23 16,4-1 11-16,4-2 6 0,0-3-19 0,6-2 0 15,4-3-60-15,4-4-175 0,17-6-225 16,-6-5-725-16,-3-3-588 0</inkml:trace>
  <inkml:trace contextRef="#ctx0" brushRef="#br0" timeOffset="121487.01">19985 8090 1442 0,'0'0'309'16,"0"0"-4"-16,-19-46 90 0,11 31-21 0,3 4-88 15,2 0-44-15,1 4-61 0,0 3-13 16,1 2-48-16,0 2-120 0,1 0-95 16,0 9-63-16,0 6 158 0,0 6 54 15,0 8 57-15,0 15-23 0,2 14 13 16,4 10-36-16,0 4 27 0,1-4 2 16,-7-7 3-16,0-9-14 0,-3-5-21 15,-5-9 4-15,4-11-33 0,1-8-14 16,2-5-19-16,0 1-4 0,0-1 4 15,1-1 0-15,0-7-34 0,1-2-84 16,4-4-96-16,6-6-104 0,-2-4-230 0,-2-2-1098 16</inkml:trace>
  <inkml:trace contextRef="#ctx0" brushRef="#br0" timeOffset="121972.9">18873 8978 897 0,'0'0'579'0,"0"0"-244"0,0 0-82 16,-61 0 49-16,47 0-60 0,7 0-45 16,3 0-21-16,2 0-31 0,1 0-11 15,1 0-45-15,0 1-35 0,0-1-28 0,1 0-14 16,6 0 11-16,10 2 53 16,6-2 50-16,16 0 133 0,21 0-95 0,24-7-52 15,25-6-34-15,12-1-1 16,2-1-15-16,-5 1 25 0,-6 2-47 0,-2-2-27 15,2 1 2-15,-8 1-3 0,-6 2-8 16,-13-1-3-16,-8 3-1 0,-12-2-1 16,-16 4 1-16,-14-1 12 0,-11 6-9 15,-7-3-1-15,1 0-2 0,-1 1-3 16,-3-1-16-16,-3 4 7 0,-8-2-10 16,-2-1-18-16,-2 3-25 0,-10 0-12 15,-7 0-150-15,-21 0-211 0,3 0-549 16,3-4-714-16</inkml:trace>
  <inkml:trace contextRef="#ctx0" brushRef="#br0" timeOffset="122225.83">20824 8283 2757 0,'0'0'174'0,"0"0"-174"0,0 0 0 16,0 0 64-16,-64 2 39 0,56 1 2 16,2-2 4-16,3 0 31 0,2-1 9 15,0 0-7-15,1 0 9 0,-1-1 57 16,1-2 66-16,-1-4-101 0,1 0-99 16,0-1-21-16,0-3-28 0,1 1-22 0,1 0-3 15,0 3-1-15,-1 3-24 0,0 2-6 16,0 0-15-16,-1 2-47 0,0 3-59 15,-1 4-31-15,-5 7-78 0,-11 12-248 16,-3-1-472-16,2-3-863 0</inkml:trace>
  <inkml:trace contextRef="#ctx0" brushRef="#br0" timeOffset="122464.16">20763 8713 1360 0,'0'0'689'0,"0"0"-397"0,0 0 21 0,0 0-39 16,0 0-15-16,-61 31 9 0,53-29 36 15,0-1-12-15,4-1-38 0,3 0-50 16,0 0 3-16,1 0 29 0,0-2-37 16,0-3-77-16,4-1-80 0,5-4-19 15,-1 1-23-15,0 0-1 0,4 0-20 16,-5 1-3-16,2 0-1 0,-4 2-51 15,-5-4-235-15,0 5-245 0,-8-4-1177 0</inkml:trace>
  <inkml:trace contextRef="#ctx0" brushRef="#br0" timeOffset="157321.81">19074 10657 1604 0,'0'0'267'0,"0"0"-76"0,0 0 85 0,10-43 18 15,-4 28-98-15,-2 2 16 0,1 0-1 16,2-1-67-16,0 1-36 0,-2 1-10 16,0 0 10-16,0 5-23 0,-2 2 0 15,-1 0-23-15,-1 5-62 0,-1 0-22 16,0 5-147-16,0 9 48 0,-7 11 121 15,-4 8 26-15,-9 17 24 0,-8 19-5 16,-8 13-20-16,-1 3 0 0,5-10-23 16,9-15 14-16,12-22-15 0,1-12 11 15,6-9-12-15,2-5-1 0,1-1 1 0,-1-1 1 16,1-2 18-16,0-4 3 0,1-2 7 16,0-2 49-16,1-6-78 0,5-6-81 15,5-7-229-15,2-4-151 0,3-9-238 16,7-27-82-16,-4 7-649 0</inkml:trace>
  <inkml:trace contextRef="#ctx0" brushRef="#br0" timeOffset="157530.34">19136 10372 2058 0,'0'0'495'0,"0"0"-269"16,0 0 89-16,0 0-12 0,0 0-129 16,0 0-170-16,0 0 15 0,0 0-19 15,0 0 113-15,0 0 61 0,63 43 9 16,-40 3-37-16,6 10-68 0,2 13-25 15,0 0-3-15,-5-3-19 0,-5-11-28 16,-7-9 14-16,-3-7-17 0,-2-9-12 0,-5-10-19 16,-1-1-28-16,0-1-34 0,-1 2-57 15,0-2-89-15,-2-1-160 0,-6-5-237 16,-2-2-452-16,-5-7-459 0</inkml:trace>
  <inkml:trace contextRef="#ctx0" brushRef="#br0" timeOffset="157689.63">19021 10926 2527 0,'0'0'384'16,"0"0"-86"-16,0 0-40 0,0 0 58 15,0 0-55-15,0 0-67 0,-53-50-100 16,63 42-94-16,10-1-13 0,11 0-40 16,8-2 13-16,15-1-38 0,16 0-105 15,9-4-179-15,-3-3-308 0,-19 6-689 16</inkml:trace>
  <inkml:trace contextRef="#ctx0" brushRef="#br0" timeOffset="158071.26">19768 10647 1873 0,'0'0'402'0,"0"0"-302"16,0 0-48-16,0 0 139 0,21-53-17 15,-19 44 25-15,-2-1-10 0,0 3-26 16,-2 2-49-16,-3 1-60 0,-6 2-28 16,2 1-23-16,-6 1 9 0,-1 4 7 15,1 4 7-15,-3 1-1 0,0 2-6 16,3 2 0-16,4 3 0 0,1-1 6 16,6 0-3-16,3 2-9 0,1 1-10 15,6-1 10-15,7-1 9 0,3 4-6 0,1-4-13 16,3 0-3-16,1 1-19 0,-2-2-60 15,-4-1-63-15,-2-1-33 0,-7 0-4 16,-4-3 19-16,-2-3 26 0,-2 0 84 16,-7-2 50-16,-5-4 36 0,-2 1 5 15,-3-2 7-15,-2 0-9 0,1-3-10 0,-2-1-10 16,2-2 4-16,2 1-20 0,2 0 26 16,6-1-4-16,4 3 4 0,1-3-29 15,5 1-153-15,8 1-184 0,6-1-203 16,23-4-38-16,-2-1-529 0</inkml:trace>
  <inkml:trace contextRef="#ctx0" brushRef="#br0" timeOffset="158434.79">20176 10607 1904 0,'0'0'425'0,"0"0"-128"0,0 0 64 16,0 0-64-16,3-50-112 0,-8 41-14 15,-3 3-45-15,-2-1-3 0,0 6-41 16,-4 1-60-16,-2 0-22 0,-2 1 1 15,-2 7-1-15,4 0 0 0,-2 3-16 16,4 1-6-16,3 1-12 0,6 1 5 0,5 3 7 16,2-1 20-16,10 0 2 0,3 3-1 15,4-2 0-15,3 0-2 0,0 1-79 16,0-3-38-16,-1 0-16 0,-4-2-23 16,-4-1-23-16,-4 1-23 0,-5-3 9 0,-4 1 64 15,-1-4 77-15,-10 0 55 0,-3-1 18 16,-6 0 14-16,-5 3-30 0,-3-3 11 15,0 2 83-15,-2 1 7 0,3-2-16 16,4-2-23-16,5 3-19 0,4-3-19 16,7-1-13-16,4-2-13 0,3-2 1 15,0 0 50-15,9-5 22 0,9-4-25 16,5-3-48-16,6-4-32 0,2-2-89 16,5-4-91-16,0-1-129 0,14-10-291 15,-8 7-397-15</inkml:trace>
  <inkml:trace contextRef="#ctx0" brushRef="#br0" timeOffset="158556.41">20349 10643 1473 0,'0'0'371'0,"0"0"-345"16,0 0 191-16,0 0 104 0,12 49-18 15,-3-30-81-15,-1 0-7 0,4 2-71 16,-2-1-20-16,1-1-67 0,-2 1-31 16,0-2-7-16,-2-2-19 0,-2-3-163 0,-2-5-240 15,2-2-381-15,-4-6-802 0</inkml:trace>
  <inkml:trace contextRef="#ctx0" brushRef="#br0" timeOffset="158705.69">20407 10430 398 0,'0'0'2605'0,"0"0"-2270"16,0 0-265-16,0 0-3 0,0 0 9 15,0 0-76-15,0 0-22 0,0 0-169 0,0 0 99 16,0 0 60-16,-10 22-256 0,28 7-435 15,-1-3-975-15</inkml:trace>
  <inkml:trace contextRef="#ctx0" brushRef="#br0" timeOffset="159438.07">20812 10580 1922 0,'0'0'1276'0,"0"0"-1015"0,0 0-93 16,0 0 12-16,0 0 12 0,0 0-69 15,-69-29-36-15,43 31-24 0,-3 5-32 16,-1 1-19-16,0 4-11 0,6 1-1 16,5 1-22-16,9-1-15 0,3 1 9 15,7 0-3-15,3 1 28 0,6-2 0 16,9 0 2-16,2-1-37 0,5-2-24 0,5 0-5 16,0-3 7-16,3 1 20 0,-5-1 21 15,-3 2-6-15,-3 0-10 0,-6 3 7 16,-1 3-7-16,-7 4 22 0,-2 6-2 15,-4 5-140-15,-2 5-45 0,-7 6-90 16,-4 2-67-16,-5 3-14 0,-1-2 57 16,0-5 164-16,2-2 102 0,0-6 22 0,0-7 26 15,5-5 117-15,0-5 139 16,2-5 3-16,3-2-40 0,-1-5-13 0,4-2 66 16,0-2 117-16,2-6-102 0,0-6-139 15,0-4-47-15,0-3-7 0,5-5-20 16,5-3-11-16,3-3-51 0,3-4-12 15,3-1-24-15,1-1-60 0,1 0-69 16,2-2-105-16,-1-2-71 0,0 2-201 16,-3 1-167-16,1 5 136 0,-3-1 105 15,0 5 232-15,0 1 224 0,-3 2 68 0,-1 0 251 16,1 3-10-16,-1 2 91 0,0 1 40 16,0 4-76-16,-2 2-44 0,0 5-21 15,-2 1-84-15,3 6-77 0,-3 3-72 16,3 0-64-16,1 7 23 0,-3 3 35 15,2 7 16-15,-4 4-4 0,-2 2-32 0,-5 6-5 16,-1 0-4-16,-2 0-31 0,-4-2 12 16,-2-2 1-16,-2-4-11 0,2-5 10 15,-1-4-9-15,2-4 9 0,2-5 4 16,-2-2 12-16,4-1 34 0,1-7 15 16,1-3-35-16,1-6-42 0,8-5-61 15,5-1-45-15,7-3 13 0,3 1 25 16,5-1 37-16,0 4 0 0,-1 4 15 15,3 5 15-15,-5 1-11 0,0 5-7 16,-2 6-3-16,1 0-6 0,-4 5-3 0,-3 7 31 16,1 0 0-16,-4 7 103 0,-2 0 21 15,-4 2-12-15,-4 0-28 0,-2-1-35 16,-2 0-9-16,-1-2-6 0,-5-6-15 16,-3 1-7-16,1-3-12 0,-2-3-70 15,-2-6-156-15,-5-2-310 0,5-8-798 0,1-5-1126 16</inkml:trace>
  <inkml:trace contextRef="#ctx0" brushRef="#br0" timeOffset="160803.13">21775 10476 3244 0,'0'0'369'0,"0"0"-309"0,0 0 34 0,0 0-9 15,0 0-28-15,0 0-22 0,0 0-35 16,0 0-7-16,0 0 7 0,0 0 19 15,0 0-16-15,-9 58 19 0,-1-37-20 16,-2-1 0-16,3-1 1 0,-1-4 0 16,3-4-1-16,1-3 1 0,2 0 9 0,0-5-11 15,2 0 1-15,2-3 56 0,0-3 51 16,0-4-31-16,7-2-78 0,2-4-25 16,4-3-6-16,-1 0 31 0,4-2 0 15,-2 1 12-15,-1 1-10 0,0 1 2 16,-4 4 9-16,2 0-13 0,-5 5-12 15,0 2-4-15,-1 2-9 0,-1 2-50 16,0 2-54-16,3 7 47 0,-1 2 35 16,-1 3 22-16,1 4 12 0,1 1 13 15,-3 3 0-15,0-1 2 0,0-1-1 16,0-6 21-16,0 1-21 0,-2-6 2 0,2-1 12 16,-2-5 7-16,2-1 19 0,2-2 38 15,0-5 25-15,2-4-32 0,5-6-41 16,-1-3-28-16,1-3 16 0,2-2 0 15,0-2-16-15,-2-2-3 0,3 3 0 0,-3 2 18 16,-1 0 1-16,2 3-7 0,-6 6 19 16,1 2-12-16,-3 3 6 0,-2 6-3 15,1 0-22-15,-1 2-26 0,0 1-64 16,1 4 15-16,5 5 37 0,-2 1 7 16,2 4 6-16,0 3 24 0,0-1 0 15,-1 2 1-15,3 1 1 0,-1-1 12 16,3-2 2-16,2 0-2 0,-1-3 12 15,3-2-7-15,2-3 11 0,0-2 20 16,1-3-8-16,1-4 8 0,-1 0-21 16,3-5-25-16,-3-5 0 0,-1-1-3 15,-3-4-25-15,2-2 6 0,-2-2-12 0,-1-2 28 16,-3 0 0-16,-2-2 2 0,-4 2 1 16,0 0-1-16,-4 3 1 0,-2 3 0 0,-1 2 2 15,-2 1 0-15,-4 4-2 0,-3 1-19 16,0 2-15-16,-3 2 5 0,0 3 29 15,-3 0 28-15,1 8 0 0,-1 1-9 16,4 5 9-16,-3 3 9 0,5 1-19 16,0 6-15-16,5-1-1 0,4 2 13 15,0 0-2-15,7 0-12 0,7-1-1 16,7-5-103-16,4-3-52 0,4-5-72 16,0-7-44-16,4-4 5 0,-3-3-12 15,2-8-10-15,-3-4 107 0,1 1 146 16,-5-6 35-16,-2-1 16 0,-2-1 145 0,-3 0 44 15,-2 0 10-15,-1 2-17 16,-5 1-18-16,1 5 7 0,-3 0-55 0,-3 5-41 16,-2 2-24-16,0 5-11 0,-3 2-28 15,0 0-28-15,-5 7-78 0,-3 3 72 16,-6 5 6-16,-2 1 16 0,-4 4-14 16,-1 0-1-16,0 2 1 0,0-3-2 0,1 0-1 15,4-1-1-15,0-7-2 0,4 1 2 16,4-7-20-16,4-2-7 0,4-3 29 15,0-1 98-15,4-8-85 0,6-3-13 16,5-5-63-16,5-3 38 0,0-1 2 16,0 0 4-16,2 0 7 0,0 0 9 15,-1 4-16-15,0 3 19 0,-2 1 1 16,-2 3 15-16,0 3 6 0,-2 4-22 16,-2 3-22-16,1 2-38 0,0 6-15 15,-2 5 24-15,2 6 13 0,-5 2 13 0,2 3 13 16,-3 1 12-16,2 2 3 0,-3-1 0 15,3-2 13-15,-1-4-16 0,3-3-85 16,-1-3-48-16,4-6 9 16,-1-3-4-16,1-5-15 0,1-1 24 0,2-10 32 15,0-6 48-15,-2-5 39 0,2-3 22 16,-4-6-18-16,2-5 8 0,0-5 52 16,0-1 17-16,-3-3-47 0,3 1-34 0,-1 1 0 15,-3 4 0-15,-1 5 123 0,-5 6 2 16,-2 7 21-16,0 7-19 0,-2 4-4 15,0 7-22-15,0 3-101 0,-1 6-123 16,2 8 28-16,0 8 95 0,3 9 92 16,-1 5-4-16,0 3-25 0,2 5-32 15,0-3 13-15,-1 3 41 0,-2-3-15 16,-1-3-14-16,1-3-19 0,-2-4-21 16,-1-5-16-16,2-6-82 0,1-4-132 0,2-11-162 15,3-4-269-15,-3-2-1071 0</inkml:trace>
  <inkml:trace contextRef="#ctx0" brushRef="#br0" timeOffset="160967.57">23141 10297 3543 0,'0'0'614'0,"0"0"-266"16,0 0 55-16,0 0-85 0,0 0-142 15,0 0-103-15,0 0-73 0,55-37-25 16,-27 35-24-16,7 2-9 0,1 0-11 15,15 2-224-15,-9 1-357 0,-4-1-1126 0</inkml:trace>
  <inkml:trace contextRef="#ctx0" brushRef="#br0" timeOffset="161737.18">25240 9544 2546 0,'0'0'309'15,"0"0"-200"-15,0 0-61 0,0 0 16 0,0 0-12 16,-76-29 12-16,45 33-36 0,-8 10 11 16,-17 14-7-16,-16 21-4 0,-19 20-2 15,-2 14-10-15,9 7-16 0,13 2 63 16,27-7 1-16,13 1-35 0,19-4 21 15,16-5-9-15,21-6-15 0,21-8 37 16,12-4 3-16,10-10-28 0,2-5-13 0,0-7 7 16,-9-8-4-16,-16-7-3 15,-11-7-23-15,-12-6 14 0,-9-4-16 0,3 1-56 16,-4-3 56-16,-1 1 0 0,-6-2 29 16,-1-2 27-16,-3 0 32 0,-1-3-15 15,0-2-33-15,0-3-18 0,-5 1-6 16,1-2-16-16,0 2-2 0,-2-1-17 15,-1 2 3-15,3 1-12 0,1-3-3 16,1 0-249-16,2-1-132 0,5-12-554 16,5 1-307-16</inkml:trace>
  <inkml:trace contextRef="#ctx0" brushRef="#br0" timeOffset="162735.67">25589 9806 2410 0,'0'0'291'0,"0"0"-195"0,0 0 49 15,0 0 12-15,0 0 38 0,-4-50-33 0,0 44-35 16,-3 3-13-16,-4 2-51 0,-2 1-41 15,-6 8-20-15,-7 7 20 0,-1 2-3 16,0 7 6-16,-2 1-6 0,5 4 6 16,1 2-9-16,5 1-15 0,5 1-1 15,6 1-2-15,7-2 1 0,0 2 1 16,11-1 0-16,9-3 3 0,7-3-3 16,6-5-60-16,4-5-113 0,4-9-30 15,4-3-17-15,-2-5-87 0,-1-7 27 16,-3-3 96-16,-6-5 168 0,0-3 16 15,-7 1 39-15,-3-4 19 0,-5 0 52 16,-3 2 48-16,-6 0 73 0,-3 3-11 0,-4 1 3 16,-2 3-74-16,-2 2 2 0,-6 2-9 15,0 3-32-15,-5 1-38 0,2 4-19 16,-4 0-9-16,-1 6 9 0,0 2 3 16,3 4-16-16,-1 1-24 0,5 2-7 0,1 2-9 15,5 1-3-15,3 2-10 0,2 1 13 16,8-1 1-16,3-1 24 0,3-3-25 15,3-3-37-15,0-3-53 0,0-6-41 16,-1-2-4-16,-6-2 9 0,0-2 44 16,-5-5 29-16,-1-2-7 0,-4-4 19 15,-2-1-22-15,0-1 40 0,-7-1 8 16,-1 1 5-16,0-2 10 0,-1 3 1 0,1-1 2 16,-2 1 26-16,5 1 21 0,0 1 20 15,2 0 12-15,3 0-6 0,1 2-10 16,6 0-29-16,6 0-24 0,6 1-13 15,4 2-3-15,4 2-16 0,4 1-9 16,0 2 6-16,1 2 3 0,-3 0-3 16,-2 6-13-16,-4 2-9 0,-3 3 9 15,-5 3 1-15,-3-1-1 0,-5 4 16 16,-1 0 16-16,-5-1-9 0,-1 0 12 0,-4-2 38 16,-3 1-6-16,-5-4 9 0,0-1-10 15,-3-2-2-15,1-3 2 0,3 0-3 16,-1-1-2-16,4-4-4 0,2 0 15 15,1 0 41-15,3-5 8 0,2-4-27 0,2-3-56 16,9-5-3-16,4-1-1 0,4-3 1 16,5-1 0-16,2 2-2 0,-2-1 1 15,3 5 1-15,-6 3 0 0,-1 3 1 16,-4 2 15-16,-2 3-5 0,0 4-11 16,-4 1-34-16,2 2-35 0,-1 6-4 15,0 4 29-15,-3 4 44 0,3 2 7 16,-5 3 27-16,0 1-8 0,0 2-15 15,0-2-11-15,-1-2-142 0,3-1-190 16,8-4-363-16,1-4-624 0</inkml:trace>
  <inkml:trace contextRef="#ctx0" brushRef="#br0" timeOffset="169403.39">26648 9871 2544 0,'0'0'396'0,"0"0"-307"16,0 0-56-16,0 0 120 0,21-49-35 15,-9 38-57-15,6-2-33 0,-1 1 52 16,4-2 122-16,2 2-66 0,-2-3-61 0,2 1-25 16,1 1 7-16,2-3-19 0,-5 0 6 15,0-2-22-15,-3-2 3 0,-6-1-3 16,-3 1-20-16,-7-2 1 0,-2 1-1 16,-11 3-2-16,-3 2-26 0,-5 1-94 15,-3 1 120-15,-3-3 86 0,1 2-86 16,-1-1-32-16,-1 1 10 0,0 3 19 15,3 1-20-15,3 5 4 0,2 2-6 16,6 1 9-16,0 3-3 0,5 0 0 16,2 4-15-16,-2 3-16 0,4 3 6 0,-2 3 26 15,3 8 18-15,1 1 25 0,1 5 3 16,3 2 1-16,5 4-26 0,3 2 12 16,-1 1-13-16,2 3 15 0,-4 2-17 15,0 9 0-15,-7 13 97 0,-1 15-23 16,-11 6-31-16,-5-1 7 0,1-2-3 15,-3-12-32-15,4 0-11 0,1-8-3 0,7-10-1 16,5-12-27-16,0-11-39 0,1-13 35 16,0-3 3-16,1-2 12 0,1-3-16 15,0 0-78-15,0-5-161 0,-1-2-91 16,3-7-12-16,-4-19-611 0,-3 1-701 16</inkml:trace>
  <inkml:trace contextRef="#ctx0" brushRef="#br0" timeOffset="169684.94">26450 10110 2451 0,'0'0'355'16,"0"0"-57"-16,0 0-84 0,-9-53 18 16,10 43-17-16,10 2-133 0,6 0-82 15,8 1-10-15,8 2-6 0,6 2-9 16,6 1 6-16,0 2 16 0,2 0-13 16,-1 0-9-16,-5 0-270 0,-7 2-117 15,-2-2-232-15,-5-2-44 0,-5-4-90 0,-2-2 237 16,-3 2 541-16,-3-3 101 0,-6 2 447 15,1 1 28-15,-5 2-86 0,-2 1-56 16,-1 1-63-16,0 1-83 0,0 1-103 16,-1 0-70-16,0 0-65 0,0 3-8 15,0 2 30-15,0 2 7 0,0 1-22 16,0 1-38-16,1 3-3 0,1-4-16 0,2 2-209 16,2-3-217-16,7-7-217 0,0 0-583 15</inkml:trace>
  <inkml:trace contextRef="#ctx0" brushRef="#br0" timeOffset="169805.94">27010 9883 85 0,'0'0'2489'0,"0"0"-2241"16,0 0-248-16,0 0-54 0,0 0 53 0,0 0-14 16,0 0-78-16,0 0-62 15,0 0-156-15,0 0-283 0,61 27-942 0</inkml:trace>
  <inkml:trace contextRef="#ctx0" brushRef="#br0" timeOffset="170219.78">27412 9844 2892 0,'0'0'371'0,"0"0"-158"16,0 0-7-16,0 0-7 0,0 0-39 15,0 0-66-15,-63-22-34 0,41 29 18 16,-2 3-16-16,1 3-22 0,-1 3-31 15,6 1-9-15,3 4-21 0,3-1-7 16,8 0 10-16,4-1 18 0,2 1 13 16,10-5-13-16,2-1-66 0,6-3-2 0,4-3 24 15,-1-2-3-15,0-2 25 0,-1-3 20 16,-4-1 2-16,-2 0 13 0,-5 0-10 16,0 0-3-16,-3 0-12 0,3 4-40 15,-1 3-13-15,2 4 11 0,-1 4 32 16,3 3-3-16,-2 5 9 0,-2 2-81 15,-3 2-27-15,-3 1-9 0,-4 1 38 0,-8 0 16 16,-8 2 37-16,-1 0 39 0,-7-3-16 16,0-4 18-16,1-3 0 0,4-6-1 15,2-7 2-15,6-2 32 0,-2-4 35 16,4-2 64-16,-1-2 46 0,1-4-63 16,0-4-36-16,3-3-8 0,1-4-33 15,3-3 2-15,2-3-39 0,2-3-3 16,8-4-22-16,9-4-19 0,12-9-167 15,11-10-1-15,11-19-193 0,-6 14-687 16,-8 6-857-16</inkml:trace>
  <inkml:trace contextRef="#ctx0" brushRef="#br0" timeOffset="170495.41">27628 9346 2722 0,'0'0'353'0,"0"0"-231"0,0 0-103 16,0 0-19-16,0 0 0 0,74-5 26 15,-34 20 18-15,17 14 36 0,13 17 6 16,6 21 3-16,-6 13-54 0,-24 7-23 16,-26 5 93-16,-24 0-42 0,-29 3-62 15,-16 6-1-15,-14-4-30 0,-8-5-137 16,2-6-78-16,3-12-59 0,11-9 92 16,9-14 90-16,14-16 67 0,13-12 55 15,10-11 32-15,3-3 100 0,2-4 64 16,1 0 0-16,2-1-2 0,0-4 10 15,1 0 51-15,0 0-57 0,0-2-100 0,1-2-76 16,2-1-22-16,3-2-50 0,6-10-224 16,-1 2-249-16,-1 1-1001 0</inkml:trace>
  <inkml:trace contextRef="#ctx0" brushRef="#br0" timeOffset="171099.3">28532 9692 1831 0,'0'0'600'0,"0"0"-220"16,0 0-101-16,10-60 50 0,-8 49-94 15,-1 3-59-15,0 3-25 0,1 4-46 16,-2 1-105-16,4 5-52 0,-1 5 40 16,2 9 12-16,-2 7 73 0,-1 7-8 15,-2 5-8-15,0 5-29 0,-5-1-16 0,-3 2-12 16,0-1-46-16,3-3-28 0,-1-3-112 15,5-6-170-15,2-9-212 0,7-7-486 16,0-10-527-16</inkml:trace>
  <inkml:trace contextRef="#ctx0" brushRef="#br0" timeOffset="171730.5">28879 9622 1975 0,'0'0'818'0,"0"0"-305"0,0 0-250 16,0 0-95-16,0 0-102 0,0 0-66 15,0 0 0-15,0 0 16 0,0 0 72 0,-6 50-10 16,-7-15-15-16,-1 1-28 0,-2 2-13 16,-2 0-20-16,3-1-2 0,1-3 0 15,2-5-2-15,-1-4-20 0,5-5-19 16,2-6-9-16,0-5-120 0,5-2-32 0,1-7 24 16,0 0 178-16,7-9 51 0,3-6-51 15,5-4-51-15,1-3 51 0,2-1 12 16,-4 0 23-16,2 1 54 0,-5 5-42 15,-3 4-12-15,0 2 31 0,-2 6-9 16,-2 1-51-16,-2 4-6 0,0 2-157 16,1 4 14-16,1 7 95 0,3 2 36 15,-1 5 9-15,0 3 3 0,5-3 1 16,0 4 2-16,3-2 25 0,5-3-2 16,0-4 5-16,2-3-31 0,4-3-73 15,1-6-63-15,0-3-111 0,-1 0 74 0,-1-8 25 16,-1-4 45-16,-3-5 42 0,-3-2 12 15,-2 0 49-15,-6-1 19 0,-1-1 3 16,-5 4 46-16,-3 0 38 0,0 2-6 16,-5 5-16-16,-6 3-65 0,-4 4-19 15,0 3-51-15,-6 0-1 0,0 6 13 0,-3 3 23 16,4 1-6-16,5 4-10 16,0-1 6-16,5 3 23 0,5-1-1 0,3 0 4 15,2 0-1-15,4-1-141 0,7-3-155 16,0-3-50-16,6-1 103 0,0-4 75 15,1-1 81-15,0 0 82 0,-2-2 6 16,-2 0 42-16,0-2 130 0,-2 0 59 16,-3-2 100-16,-2 0-1 0,2 2-94 15,-2-1-50-15,1 2-61 0,-3 0-48 16,0 1-35-16,0 0 6 0,3 0-4 16,-3 1 4-16,1 1-10 0,1 0-12 0,0 1-14 15,2 1-9-15,3-1-1 0,2 1-2 16,-1-2-16-16,5 1-172 0,0-3-94 15,1 0-89-15,0 0-137 0,0-7-12 16,4-10-226-16,-5 0-20 0</inkml:trace>
  <inkml:trace contextRef="#ctx0" brushRef="#br0" timeOffset="171917.91">29528 9694 223 0,'9'-54'1304'0,"-4"16"-936"16,-1 9 98-16,-2 8 102 0,2 7-114 16,-1-1-52-16,0 1-163 0,-1 1-41 15,0 6-15-15,0 4-87 0,0 3-96 16,1 6-142-16,4 8 142 0,2 6 90 15,1 7-12-15,0 6 5 0,2 7-18 16,0 9-16-16,1 7-6 0,-1 11-21 16,-2-1 2-16,-6-8-22 0,-3-12 4 0,-1-15-6 15,0-9-43-15,-1-4-37 16,-3-1-64-16,0-1-51 0,-4-2-70 0,2-5-116 16,0-6-150-16,-2-12-128 0,3-5-663 15</inkml:trace>
  <inkml:trace contextRef="#ctx0" brushRef="#br0" timeOffset="172104.2">29530 9556 3377 0,'0'0'503'0,"0"0"-365"15,0 0-113-15,0 0-9 0,0 0 44 16,0 0 12-16,79-14-38 0,-40 12-24 15,2 2-10-15,1 0-34 0,-2 2 3 16,-3 2-255-16,-11 1-456 0,-11-3-1519 0</inkml:trace>
  <inkml:trace contextRef="#ctx0" brushRef="#br0" timeOffset="172292.24">28837 9707 3258 0,'0'0'554'0,"0"0"-368"0,0 0-69 16,0 0-55-16,0 0 22 0,0 0-6 15,0 0-56-15,0 0-22 0,0 0 15 16,87 0-12-16,-29 0-3 0,21 0-15 0,15-11-345 16,-14 0-606-16,-20-4-1806 0</inkml:trace>
  <inkml:trace contextRef="#ctx0" brushRef="#br0" timeOffset="173768.83">19588 11910 2161 0,'0'0'233'16,"0"0"-146"-16,0-56-29 0,6 32 110 0,2 0-1 15,-1 1-29-15,2 3-29 16,-1 3-48-16,-1 5 6 0,0 3-3 0,-2 5-64 15,-1 4-16-15,4 6-29 0,-1 9 45 16,-1 7 45-16,3 6-7 0,-4 6-6 0,0 3 22 16,-3 4-41-16,-1-3-13 0,0-1 1 15,2-6-1-15,0-4 2 16,0-5 1-16,1-5 0 0,0-5 0 0,3-3 12 16,-1-5 11-16,1-4 37 0,3 0 32 15,3-8-22-15,4-5-70 0,3-5-3 16,3-1-19-16,-1-2 16 0,3-1-16 15,-2 2 19-15,-1 2-22 0,-3 3-13 16,-1 3 3-16,-3 4-12 0,2 2 0 16,-1 3 18-16,-1 3 23 0,-1 3-16 15,2 4 19-15,1 5 15 0,-1 2 14 16,1 4 9-16,-4 3-19 0,2-2-16 0,-1 1 16 16,-2-2-7-16,1-2 1 0,-4-5-12 15,0-3 18-15,-3-3-17 0,-4-2 24 16,-1-3 15-16,-1-4 104 0,-3-5-64 15,-4-3-77-15,-2-6-1 0,0-3-3 16,-4-4 3-16,4-3 3 0,-1-1 7 16,4 0-4-16,2 3-8 0,4 1 0 0,1 1 1 15,10 4-4-15,6-1 2 16,10 4-28-16,5 0-22 0,11 4 2 0,13 0 23 16,8 6 3-16,-4 4-6 0,-8 3-10 15,-11 3 0-15,-14 8-9 0,0 4-4 16,-1 4 13-16,-10 3 0 0,-7 5 19 15,-8-1 19-15,-4 4 13 0,-10-1 88 0,-5-3-60 16,-3-1-19-16,1-3 0 0,-1-5-3 16,4-3 0-16,3-6 0 0,2-2-19 15,4-5-288-15,5-7-290 0,0-4-408 16,3-4-906-16</inkml:trace>
  <inkml:trace contextRef="#ctx0" brushRef="#br0" timeOffset="173916.55">20416 11586 1068 0,'0'0'2234'16,"0"0"-1977"-16,0 0-257 0,0 0-54 15,0 0 38-15,0 0 3 0,-58-43-44 16,58 51-96-16,0 6 86 0,4 5 67 16,14 10-295-16,0-5-773 0,2-4-768 0</inkml:trace>
  <inkml:trace contextRef="#ctx0" brushRef="#br0" timeOffset="174318.29">20801 11523 3165 0,'0'0'417'16,"0"0"-187"-16,0 0-35 0,0 0-59 15,0 0-136-15,0 0-28 0,0 0 28 16,0 0 64-16,0 0 27 0,24 63-14 0,-21-16-21 15,-2 10-22-15,0 12 0 0,4-2-15 16,-2-13-18-16,2-15 1 0,0-16-2 16,2-3-19-16,0-1-108 0,2-2-16 0,1 1-70 15,-2-9-96-15,2-5-56 16,0-4-22-16,0-13 94 0,0-5-59 16,3-9-63-16,-4-7 93 0,3-5 257 0,-3-12 65 15,2-10 41-15,3-7 44 0,-3 2 123 16,3 18 139-16,-6 13-40 0,-3 17 6 15,2 5-46-15,-2 1 33 0,1-2-96 16,2 5-56-16,-1 6-104 0,-1 3-44 16,4 4-125-16,-2 10 125 0,3 8 142 15,-3 9 12-15,3 15 14 0,-6 12-13 16,-3 13-40-16,-1 1-6 0,-1-9-47 16,1-15-38-16,2-19-24 0,2-8 0 0,4-6-2 15,3 1 0-15,5-4-171 0,22-9-183 16,-4-3-384-16,1-11-1248 0</inkml:trace>
  <inkml:trace contextRef="#ctx0" brushRef="#br0" timeOffset="174916.87">22828 11414 1808 0,'0'0'632'16,"0"0"-490"-16,0 0-67 0,43-47 127 16,-32 34-16-16,0 2-73 0,-4 0 17 15,2 0 33-15,-6 3-1 0,-2 3-30 16,-1-2-31-16,0 7 0 0,-9-3-32 15,-3 3-28-15,-8 3-16 0,-7 4 10 16,-5 4 5-16,-6 3-5 0,1 3 24 16,4 0 9-16,4 0 7 0,9-1-29 0,10-1-26 15,6 0-20-15,6 3 0 16,11 2 18-16,12 2 23 0,9 2 2 0,17 2-15 16,13 3-28-16,-6-2-59 0,-9-5-43 15,-13-1-28-15,-18-5-54 0,-6 2-87 16,-5 2 12-16,-9-1 69 0,-17-2 62 0,-10-2 90 15,-7-1 15-15,-2-4 23 0,-7-2 16 16,4-2 0-16,3-3 13 0,6-3-6 16,3 0 18-16,7 0 32 0,9-5 32 15,2 0-19-15,7-1-26 0,4 0-41 16,2-3-19-16,13-1-254 0,19-8-229 16,-2 2-580-16,3 0-811 0</inkml:trace>
  <inkml:trace contextRef="#ctx0" brushRef="#br0" timeOffset="175299.58">23350 11337 3004 0,'0'0'460'0,"0"0"-210"16,0 0-42-16,0 0-86 0,0 0-102 0,0 0-2 16,0 0 54-16,0 0 22 15,-30 70-26-15,18-38-24 0,4 2-32 0,-2 0-10 16,5 1 1-16,2-4-1 0,1 0 14 15,2-5-16-15,0-5 0 0,0-4-1 16,1-4-1-16,0-4-42 0,0-3-18 16,0-4-38-16,1-2 4 0,0-5 77 15,1-6-54-15,3-6-59 0,0-4 47 0,-2-6 16 16,3-4 34-16,-2-2 35 0,0-1-1 16,2 0 0-16,2 2 1 0,-3 4 72 15,3 6 35-15,-2 4 25 0,-2 4 10 16,0 4-36-16,1 4-25 0,0 5-81 15,1 1-56-15,5 7-69 0,2 8 40 16,3 5 63-16,3 6 22 0,-1 6 107 16,2 6-7-16,0 1-28 0,-2 1-23 15,1 0-27-15,-1-4-22 0,-2-3-1 16,0-3-49-16,-3-6-40 0,-2-5-78 0,-2-5-179 16,-4-8-353-16,-2-2-704 0</inkml:trace>
  <inkml:trace contextRef="#ctx0" brushRef="#br0" timeOffset="175457.53">23285 11582 3205 0,'0'0'496'16,"0"0"-272"-16,0 0-60 0,0 0 91 16,0 0-17-16,1-44-228 0,18 39-10 15,8 1-56-15,9 1 16 0,7 3 3 16,8 0-106-16,15-3-176 0,-10 2-730 15,-11-3-1082-15</inkml:trace>
  <inkml:trace contextRef="#ctx0" brushRef="#br0" timeOffset="175667.46">23808 11357 2857 0,'0'0'630'0,"0"0"-497"15,0 0 56-15,60-42 6 0,-31 31-13 16,7-1-57-16,4 2-32 0,2 0-19 16,2 0-27-16,-2 3-47 0,-2 3-15 15,-2-1-3-15,-5 2-16 0,-7 3-28 16,-5 0-203-16,-4 0-128 0,-9 1-265 16,-8 3-408-16,-1-1-355 0</inkml:trace>
  <inkml:trace contextRef="#ctx0" brushRef="#br0" timeOffset="175854.36">24015 11324 2050 0,'0'0'589'15,"0"0"-350"-15,0 0-76 0,0 0-92 16,0 0-49-16,0 0 157 0,0 0 116 0,0 0-49 16,0 61-28-16,0-41-50 0,4 5-18 15,2 1-36-15,1 1-55 0,0 1-22 16,2 0-19-16,-2 0-5 0,1-1-13 15,0 0-82-15,-1-4-144 0,10 0-303 16,-2-9-607-16,0-7-801 0</inkml:trace>
  <inkml:trace contextRef="#ctx0" brushRef="#br0" timeOffset="176055.24">24602 11298 3168 0,'0'0'401'16,"0"0"-243"-16,0 0 50 0,0 0-35 16,0 0-88-16,0 0-85 0,0 0 1 0,0 0 30 15,0 0 34-15,0 0-21 16,51 66-7-16,-37-40-18 0,-1 3-18 0,-4 0-1 16,1-1-80-16,-6 1-76 0,-4-2-265 15,-12 1-562-15,-1-6-390 0</inkml:trace>
  <inkml:trace contextRef="#ctx0" brushRef="#br0" timeOffset="176189.92">24522 11684 1580 0,'0'0'299'16,"0"0"-139"-16,62 0 96 0,-30-2-30 16,-1-4-52-16,3 1-58 0,-3 1-55 15,0-2-32-15,-5 0-29 0,1-7-274 16,-8 1-548-16,-3-1-983 0</inkml:trace>
  <inkml:trace contextRef="#ctx0" brushRef="#br0" timeOffset="176341.93">24465 11326 2955 0,'0'0'422'15,"0"0"-263"-15,0 0-65 0,0 0-2 16,14-48-92-16,2 42-19 0,7 3-47 15,7 2-4-15,30 1-382 0,-6 0-366 16,-2 1-1286-16</inkml:trace>
  <inkml:trace contextRef="#ctx0" brushRef="#br0" timeOffset="176660.48">25196 11251 2970 0,'0'0'488'15,"0"0"-256"-15,0 0 73 0,0 0-29 0,-42-49-84 16,22 41-78-16,-1 4-61 0,-4 3-20 16,2 1-33-16,1 5-44 0,3 8-5 15,4 2 6-15,3 6 21 0,9 2-9 16,3 3 31-16,11 3 18 0,8 3-6 16,9 1 10-16,8 3-2 0,6-4-20 15,0 1-126-15,0-2-104 0,-7-3-37 0,-8-3 5 16,-10-3 66-16,-7-4 113 0,-6-4 54 15,-4-1 4-15,-8-5 25 0,-1-2 3 16,-5-3 102-16,-4-3 41 0,-2 0-26 16,-2-4-6-16,-3-1-32 0,-1-2-48 15,-2 0-32-15,3 0-2 0,1 3-11 16,1 0-33-16,-7 0-266 0,6 2-778 16,4-3-1330-16</inkml:trace>
  <inkml:trace contextRef="#ctx0" brushRef="#br0" timeOffset="177311.83">25524 11164 734 0,'0'0'1189'0,"0"0"-943"16,0 0 0-16,0 0 16 0,0 0 21 15,64-25-56-15,-53 25-86 0,-2 1-78 16,0 10-18-16,-1 2 38 0,0 8 37 0,-1 4 9 15,-4 5-25-15,-2 3 0 0,-1 4-9 16,0 0-20-16,-2-1-25 0,0-2-3 16,0-3 2-16,1-4-33 0,0-2 6 15,-1-4-4-15,2-4-15 0,0-4-2 16,3-2-1-16,2-4-118 0,1-4-108 16,3-3-126-16,6-5-119 0,-4-7-349 15,0 0-846-15</inkml:trace>
  <inkml:trace contextRef="#ctx0" brushRef="#br0" timeOffset="177469.93">25560 11198 1091 0,'0'0'1474'0,"0"0"-1110"16,0 0-92-16,0 0 28 0,0 0-44 16,0 0-96-16,24-51-100 0,4 43-57 0,8 0-3 15,19 0-1-15,10 4-15 16,-4 3-2-16,-9 1-4 0,-15 1-16 0,-17 6-22 15,-4 9-437-15,-3-2-588 0,-9-1-498 0</inkml:trace>
  <inkml:trace contextRef="#ctx0" brushRef="#br0" timeOffset="177621.81">25584 11451 947 0,'0'0'1546'16,"0"0"-1282"-16,0 0-238 0,0 0 64 15,0 0 266-15,0 0-73 0,69-4-162 0,-37-1-87 16,5-1-34-16,2 0-12 0,-3-1-7 16,8-1-35-16,-10 3-623 0,-6-4-994 0</inkml:trace>
  <inkml:trace contextRef="#ctx0" brushRef="#br0" timeOffset="177886.86">26226 11153 2790 0,'0'0'407'0,"0"0"-286"0,0 0 61 15,0 0 83-15,0 0 2 0,0 0-81 0,0 0-115 16,0 0-68-16,0 0 50 0,76-10 40 15,-43 23 6-15,4 4-13 0,1 2-27 16,0 0-16-16,1 3-27 0,-6 0-16 16,-1-2-36-16,-6 0-85 0,-5-2-163 15,-2 1-316-15,-5-7-594 0,-6-3-847 0</inkml:trace>
  <inkml:trace contextRef="#ctx0" brushRef="#br0" timeOffset="178182.76">26800 11074 2714 0,'0'0'325'0,"0"0"-219"15,0 0 108-15,0 0-14 0,0 0-33 16,0 0-75-16,0 0-92 0,0 0 0 16,0 0 15-16,0 0 39 0,-57 53-10 15,34-17-10-15,-2 4-5 0,-9 12 5 16,-4 8 2-16,-3 8-18 0,7-7-15 15,6-11-3-15,13-18 0 0,5-5-2 16,-2-1 2-16,4 3 2 0,0-1 10 16,2-5-10-16,4-6 0 0,2-5 14 0,0-3-4 15,0-3 4-15,1-4-15 0,2 1 1 16,2-3-2-16,-1 0-13 0,0 0-78 16,0-3-107-16,2-2-111 0,-6-9-234 15,0 1-592-15,-6-1-724 0</inkml:trace>
  <inkml:trace contextRef="#ctx0" brushRef="#br0" timeOffset="179195.96">27796 11110 1090 0,'0'0'352'0,"0"0"-56"0,0 0-7 0,7-53 57 16,-3 39-74-16,-1 1-18 15,-1 4-23-15,2 1-71 0,-3 2-27 0,0 4-9 16,0 2-102-16,0 0-22 0,2 9-69 16,-1 4 69-16,1 7 110 0,-3 4 4 15,0 5-13-15,0 3-41 0,-4 1-10 16,0 0-19-16,1 0-5 0,2-3-14 16,-1-2-12-16,2-2-85 0,0-4-129 15,2-5-154-15,11-7-237 0,-4-6-541 16,6-4-440-16</inkml:trace>
  <inkml:trace contextRef="#ctx0" brushRef="#br0" timeOffset="179830.11">28174 10975 1512 0,'0'0'1120'0,"0"0"-843"0,0 0-85 16,0 0-29-16,0 0 6 0,0 0-99 0,0 0-54 15,0 0-13-15,0 0 79 0,0 0 35 16,0 0-16-16,-4 68-32 0,-6-37-37 15,-2 0-14-15,2 0-18 0,0-2 0 16,2-1 1-16,2-3-1 0,0-4 2 16,4-5-1-16,2-3-1 0,0-6-163 15,1-2-1-15,8-5-11 0,1-1 35 0,5-6 13 16,4-7-50-16,0-1 17 0,2-2 89 16,0-2 68-16,-1 2 3 0,-1 0 19 15,-4 2-18-15,-2 3-1 0,-1 2 29 16,-4 5 42-16,-4-1 32 0,0 4-20 15,-2 2-83-15,-2 2-51 0,0 8 51 16,0 1 74-16,0 4-10 0,0 2-20 16,0-1-31-16,2 4-10 0,3-4 10 15,2 0-12-15,6-2 25 0,1-2-1 16,4-4 1-16,2-4 12 0,2-3-38 16,3-1-13-16,0-6-38 0,2-4 38 0,1-4 0 15,-4-2 13-15,0-3 16 0,-2-3-16 16,-1 2 28-16,-4-2 10 0,-1 2 26 15,-3 1 25-15,-4 1-22 0,-1 2 69 16,-1 2-29-16,-4 4 9 0,-1 1-28 16,-2 3 10-16,1 3 5 0,-1 2-19 0,0 1-84 15,0 2-25-15,0 4 10 0,-3 6 15 16,0 0 47-16,0 5-13 0,2 4-16 16,1-3-15-16,0 2-1 0,5 0 17 15,3 0 0-15,5-2 2 0,1-2-21 16,1-2 22-16,1-1-3 0,1-4-4 15,-2-3 10-15,-2-3-22 0,2-3-3 16,0 0-62-16,-3-6-15 0,5-2-20 16,0-5-18-16,0 1 11 0,-1-2 47 15,-1 1 20-15,-2 1 15 0,1 1 20 0,-5 1 2 16,1 2 3-16,-4 1-1 0,0 1 1 16,-3 1 19-16,1 2-22 0,-2 3-2 15,-2-3-33-15,0 3-50 0,0 0-329 16,-3 0-281-16,-3 0-348 0,1 0-638 0</inkml:trace>
  <inkml:trace contextRef="#ctx0" brushRef="#br0" timeOffset="180016.76">28300 10778 2846 0,'0'0'1413'0,"0"0"-1199"0,0 0-109 15,-3-56 31-15,8 48 5 0,8 1-15 16,6 1-126-16,10 0-3 0,10 0-34 0,15 2 3 16,-3 4 4-16,1 0 5 0,-4 0-3 15,-13 4-212-15,-4 2-213 0,-8-3-600 16,-8-1-506-16</inkml:trace>
  <inkml:trace contextRef="#ctx0" brushRef="#br0" timeOffset="181068">20480 12830 1304 0,'0'0'1700'0,"0"0"-1556"0,-57-21-144 16,19 20 0-16,-6 2 32 0,-15 13 67 16,-10 10-32-16,-10 12-7 0,10 3 7 15,15-3 0-15,10 8-32 0,14 2-35 16,7 5 3-16,9 0-1 0,14-15-2 16,8-14-2-16,14-3 2 0,9 1 31 15,19 4 11-15,24 0-4 0,15-5-1 16,3-4-15-16,-15-6-18 0,-21-4 11 15,-22-5-12-15,-13 0 10 0,-10 0-12 0,1 0 0 16,-5 1-1-16,-2-1 22 0,-5 0 51 16,-4-1-11-16,-5-6-49 0,-6 0-10 15,-2 0-2-15,-1-1-1 0,0-1 1 16,1 1-2-16,1 2 0 0,3 0-15 16,6 3 4-16,0-1-16 0,5 4-7 0,2 0-37 15,0 0-375-15,11 6-165 0,0 1-158 16,-1-1-959-16</inkml:trace>
  <inkml:trace contextRef="#ctx0" brushRef="#br0" timeOffset="181403.11">20498 13232 2649 0,'0'0'347'15,"0"0"-225"-15,0 0 3 0,-14-49 85 0,12 44-90 16,2 3-110-16,0 2-10 0,1 0-156 16,8 11 29-16,1 5 67 0,5 10 60 15,0 6 92-15,-1 16 3 0,-3 16 4 0,-9 16-45 16,-2 4 3-16,-14-4-41 0,-5-10 15 16,-1-13-9-16,-2-8-22 0,2-12 1 15,5-11 2-15,0-9-2 0,1-5 21 16,-3-1 0-16,0-3 38 0,-2-3-1 15,-1-5 7-15,1-1 0 0,0-7-22 16,1-4-8-16,2-1-15 0,1-1-17 16,6-1-3-16,0 2-1 0,5 0 0 15,3 1-22-15,1 0-167 0,4 0-155 16,11-6-311-16,2 2-545 0,-1 3-502 0</inkml:trace>
  <inkml:trace contextRef="#ctx0" brushRef="#br0" timeOffset="181762.16">21010 13141 36 0,'0'0'3000'15,"0"0"-2655"-15,0 0-313 0,-33-52 31 16,18 46 48-16,-1 2-25 0,-2 4-7 15,2 2-51-15,0 6-15 0,0 7-11 16,1 2 1-16,6 2 19 0,3 0-22 16,6 1-10-16,8-3 10 0,7-3 29 0,8-2 5 15,4-2 4-15,3-5 0 0,3-3-10 16,-1-2-9-16,-4-3 3 0,-6-4-7 16,-5-4 3-16,-8-2-18 0,-7-1-22 15,-2-5-44-15,-6-1-6 0,-6 0 31 16,-4 0 3-16,-3 1 13 0,0 4 13 15,-3 4-29-15,0 3 19 0,1 4-23 0,2 4 1 16,2 0-19-16,3 5-109 0,8 5-73 16,4 1-47-16,4 2-85 0,12 2 37 15,26 4-99-15,-4-5-322 0</inkml:trace>
  <inkml:trace contextRef="#ctx0" brushRef="#br0" timeOffset="182301.84">21470 13116 1770 0,'0'0'429'15,"0"0"-122"-15,0 0 54 0,4-51-114 16,-7 37-11-16,-6 2-55 0,-1 2-70 0,-6 3-48 16,-1 3-63-16,-4 3-12 0,-3 1-20 15,-2 5 0-15,-3 5 13 0,2 2-3 16,4 2 20-16,2 1-26 0,4 1 12 16,9 1 0-16,2-2-13 0,6-1 29 15,1-2 2-15,9-2 13 0,3-3-15 16,0-3-63-16,4-3-20 0,2-1-6 15,0-5 54-15,0-4 32 0,-3 1 3 0,-2-2 17 16,-1-1-5-16,-6 3 43 0,2 0-24 16,-5 2-18-16,-2 3-13 0,1 3-32 15,0 0-105-15,3 5 76 0,1 5 61 16,2 2 99-16,4 1-6 0,1 3-29 0,0-1-26 16,4 0 3-16,2-2 4 0,2-2-14 15,4-4-15-15,0-2-13 0,-1-2-3 16,0-3-85-16,1-1-65 0,-3-7-19 15,-2-6-4-15,-4-4 74 0,-2-3 31 16,-2-9 17-16,-6-3-1 0,2-4 49 16,-6-11-10-16,-3-12 13 0,0-7 0 15,-3 1 13-15,-1 15-13 0,-2 16 109 16,4 15 126-16,1 5 14 0,0 1-46 16,0-1-70-16,1 3-6 0,0 5-27 15,0 4-15-15,0 3-85 0,4 3-107 16,5 9 22-16,0 7 85 0,5 8 120 0,2 7-7 15,2 11 23-15,-2-2 4 0,2 2-13 16,0 8 6-16,-2-14-90 0,-1 6-3 0,-1-3 7 16,-2-8-7-16,-1 2-37 0,1-5 15 15,-6-7-15-15,0-4-3 0,-4-6-52 16,-1-5-62-16,-1-5-87 0,-2-2-95 16,-5-2-45-16,-4-10-221 0,-3-4-692 15,5-1-657-15</inkml:trace>
  <inkml:trace contextRef="#ctx0" brushRef="#br0" timeOffset="183079.95">23169 12568 2251 0,'0'0'314'0,"0"0"-69"15,-13-45-4-15,-1 33-62 0,-3 2-80 16,-4 6-58-16,-4 0-39 0,-7 4 21 16,-2 6 5-16,-4 6-9 0,-1 6-3 15,0 4-14-15,4 7 27 0,7 2-16 16,7 4-13-16,5-1-12 0,11 4 12 16,5-1 13-16,9-2 6 0,13 0 0 15,10-3 12-15,9-3-2 0,16-2 6 16,12-6-16-16,13-8-19 0,-1-6-146 15,-18-7-70-15,-19-5 11 0,-17 0 64 0,-6-2 3 16,1-5 28-16,-2 0 75 0,0-4 35 16,-8-2 48-16,-3 1-12 0,-6 0 6 15,-3 2 45-15,-3 1 89 0,-6 2 6 16,0 3-45-16,-3 3-35 0,0 1-29 0,-1 1-13 16,3 4 10-16,-1 0-29 15,4 7-28-15,-1 4 21 0,5 2-5 16,1 3-7-16,2 0 15 0,12 3 1 0,1-2-6 15,10-5 5-15,2-1 4 0,3-5 0 16,4-5 7-16,-2-1-14 0,1-6-3 16,-4-6-9-16,-7-3 15 0,-4-2-12 15,-8-2-6-15,-7-3-19 0,-1-1-13 16,-11 0-28-16,-7-1-12 0,-6 5 0 16,-4-1-1-16,-2 8-6 0,-5 3-9 15,2 4-66-15,2 2-58 0,1 3-64 0,7 6-60 16,7 4-91-16,9 3-165 0,6 2-145 15</inkml:trace>
  <inkml:trace contextRef="#ctx0" brushRef="#br0" timeOffset="183465.9">23771 12646 2665 0,'0'0'360'15,"0"0"-245"-15,0 0-12 0,0 0 37 16,0 0-45-16,0 0-95 0,0 0-91 16,0 0 91-16,0 0 28 0,0 0 16 15,11 51-25-15,-6-25 7 0,-3 1-26 16,0 2 0-16,-1-2 0 0,-1-3 3 0,0 0 9 16,0-6-12-16,0-2-4 0,0-6-24 15,-2-3-42-15,1-3 6 0,0-4 45 16,1 0 19-16,0-8 35 0,0-5-35 15,4-4-54-15,2-4 29 0,5-2 12 16,1 0 12-16,3-2 1 0,2 1 1 0,1 7 1 16,1 0 31-16,0 3 50 15,0 3-7-15,2 3-47 0,-1 4-14 0,0 4-11 16,2 0-4-16,-2 6-13 0,-1 4 13 16,-2 4 19-16,-5 1-2 0,1 2-17 15,-6 2-1-15,-3 0 1 0,0 1-2 16,-2 1-14-16,1-1-287 0,7-1-229 15,0-4-284-15,1-3-967 0</inkml:trace>
  <inkml:trace contextRef="#ctx0" brushRef="#br0" timeOffset="184075.17">24504 12650 2267 0,'0'0'362'16,"0"0"-192"-16,0 0 94 0,-21-54 17 15,7 42-103-15,-2 0-90 0,-5 2-5 0,-4 3-4 16,-2 2-32-16,-2 5-9 0,-2 0-36 16,1 5 23-16,2 4 16 0,6 3-26 15,4 5-15-15,6 1-15 0,1 3 15 16,7 1 12-16,4 2 26 0,0 1-10 0,8 1 0 16,8-1-12-16,1-2-3 0,6 0 3 15,4-5 12-15,3-3-28 16,-1-6-12-16,0-6-108 0,-4-3-34 0,-4-2-13 15,-3-8 8-15,-7-7 80 0,0-3 75 16,-6-4 1-16,-3-5-19 0,-2-5-26 16,0-4 0-16,-2-8 10 0,0-10-3 15,-2 5 37-15,1 5-130 0,1 7 133 16,1 11 2-16,-4-1 164 0,2-1-12 16,0 6 31-16,1 7-41 0,0 5-42 15,0 6-29-15,1 2-12 0,1 4-60 16,0 3-158-16,0 7-9 0,1 6 164 0,3 7 3 15,2 5 63-15,5 6 7 0,-1 3-14 16,6 4-37-16,2 0 3 0,2 0-3 16,3-2-12-16,-1-1-7 0,2-1 0 15,1-5 1-15,-4-5 0 0,-5-5 2 0,0-6-1 16,-5-7-1-16,-4-4 12 16,-1-5-10-16,1-1 6 0,-2-8-9 0,0-5 0 15,0-3-27-15,2-3 27 0,-1-1 12 16,-2-4 10-16,3 1-6 0,-3-1-16 15,1 4 19-15,0-1-7 0,2 5 23 16,-2 2-16-16,-2 6 3 0,1 2 26 16,-2 2 23-16,-1 3-8 0,2 2-63 15,-1 0-59-15,1 5-58 0,3 2 117 16,-1 4 92-16,2 4-46 0,-1 3-27 16,-2 1-19-16,1 0-1 0,2 0 1 15,-4-1 1-15,1-1-1 0,0-1-159 0,5-5-295 16,-2-5-648-16,-1-3-1282 0</inkml:trace>
  <inkml:trace contextRef="#ctx0" brushRef="#br0" timeOffset="184215.79">24692 12206 3112 0,'0'0'357'0,"0"0"-313"15,0 0-44-15,0 0-33 0,0 0 31 16,0 0-113-16,0 0-35 0,0 0 131 15,0 0 6-15,0 0-237 0,71 64-897 16,-36-43-637-16</inkml:trace>
  <inkml:trace contextRef="#ctx0" brushRef="#br0" timeOffset="184461.17">25016 12226 1835 0,'0'0'1561'0,"0"0"-1374"0,0 0-60 16,0 0-1-16,0 0-126 0,0 0-73 16,0 0 16-16,0 0 57 0,0 0 95 15,17 52-4-15,-7-18 0 0,1 10-21 16,2 0-17-16,-2-1-3 0,2 1-25 16,-5-6-7-16,2 4-18 0,-4-4-1 15,1-1-102-15,-2-6-55 0,-3-4-144 16,-2-6-188-16,0-7-254 0,-11-10-252 15,3-2-251-15</inkml:trace>
  <inkml:trace contextRef="#ctx0" brushRef="#br0" timeOffset="184662.76">25037 12581 1500 0,'0'0'397'0,"0"0"11"16,16-57-52-16,-4 37 14 0,-1-1-86 16,6 1-68-16,-1 4-7 0,4 2-77 15,0 3-59-15,2 3-36 0,2 5-24 0,1 3 9 16,4 0-10-16,-2 9 7 0,0 5 4 15,0 3 18-15,-3 4-7 0,-2 4 0 16,-4 1-18-16,-6 1-14 0,-2-1-2 16,-5-2-16-16,-4-2-2 0,-1-2-14 15,-6-1-62-15,-6-4-117 0,-3-3-140 16,-3-4-192-16,-3-8-183 0,6-8-655 16</inkml:trace>
  <inkml:trace contextRef="#ctx0" brushRef="#br0" timeOffset="184775.61">25385 12297 2195 0,'0'0'275'16,"0"0"-210"-16,0 0-53 0,0 0-12 15,0 0-71-15,0 0-117 0,0 0 46 16,0 0 70-16,0 0-135 0,59 45-1488 0</inkml:trace>
  <inkml:trace contextRef="#ctx0" brushRef="#br0" timeOffset="185334.67">25723 12366 2470 0,'0'0'1266'0,"0"0"-1150"0,0 0-21 16,0 0 5-16,0 0-2 0,-41-44-39 15,34 44-40-15,-4 4-19 0,3 9-12 16,-4 6 12-16,4 3 19 0,-2 6-18 15,5 3-1-15,4 2 3 0,1 0 22 16,4 2-25-16,8-2-2 0,0-1-104 16,2-3-17-16,2-5-72 0,-1-4-16 15,-3-5-14-15,0-7-14 0,-4-4 85 0,1-4 154 16,-5-5 6-16,0-7 4 0,-3-5-10 16,-1-3 0-16,0-5 48 0,0-2-13 15,0-3 16-15,0-2 26 0,0-1-7 16,2 1-19-16,2 0 26 0,5 3 24 15,-2 3-9-15,4 7-7 0,-1 4-31 0,5 5-48 16,1 4-6-16,3 5-63 16,3 1-9-16,1 8 21 0,1 6 22 0,-1 4-9 15,-1 5 10-15,-2 3 2 0,-4 2 1 16,-5 1 9-16,-3-2 15 0,-6-4 1 16,-2 0 3-16,-1-5 13 0,-3-4 0 15,-3-3 6-15,3-5-3 0,1-3 26 16,2-3 12-16,-1 0 50 0,1-2 26 15,0-5-33-15,1-3-12 0,0-4-24 16,5-2-42-16,5-3-22 0,3 0-10 16,4-1-21-16,3 0-23 0,3 4 41 0,0 0-6 15,2 4-22-15,-1 4 1 0,1 7 8 16,0 1 10-16,-1 6-12 0,0 6-7 16,-2 5-3-16,-1 4 9 0,-5 2 16 15,0 3 16-15,-3 1-7 0,-4 2-3 0,-3-1 13 16,-6 0-3-16,-12 5-177 15,-3-8-585-15,-4-5-1122 0</inkml:trace>
  <inkml:trace contextRef="#ctx0" brushRef="#br0" timeOffset="185815.2">23379 13416 1999 0,'0'0'314'16,"0"0"-207"-16,0 0 9 0,0 0 71 15,0 0 9-15,0 0-35 0,0 0-27 16,78-44 35-16,-48 35-39 0,9 3-41 16,17-3-10-16,22-1 6 0,26-2 41 15,13-2 9-15,8 0-24 0,-1 3 13 16,-3 0-58-16,4 3-11 0,0-6-11 15,-1 2-7-15,-4 0-35 0,-9-2-2 16,-10-1 0-16,-13 3 0 0,-16-3 1 0,-17 0 15 16,-17 4-1-16,-12 4 10 0,-4-2-23 15,1-2 13-15,1 0-12 0,0-2 16 16,-5 0-16-16,-7 4 22 0,-1 0-10 0,-8 1-15 16,-3 1-11-16,-4 2-39 0,-12 0-33 15,-9 1-38-15,-29 2-245 0,4 2-394 16,-1-2-1153-16</inkml:trace>
  <inkml:trace contextRef="#ctx0" brushRef="#br0" timeOffset="188707.84">22819 12153 1057 0,'0'0'150'0,"0"0"-150"0,0 0-36 15,0 0 36-15,0 0 52 0,0 0 27 16,0 0 22-16,0 0 16 0,0 0 3 16,0 0-26-16,-52 22 1 0,52-22 38 15,0 0 45-15,0 0-35 0,0 0-59 16,3 0-42-16,2-2 19 0,3 1 1 0,3-1-11 16,1 0-18-16,1 0-1 0,4 0-6 15,1-2 12-15,2 2 11 16,1-1 5-16,3-1 1 0,2 1-4 0,4 1-12 15,0-3-4-15,4 1-3 0,2 0 0 16,2 0-9-16,4-2-7 0,2 1-13 0,3-1 13 16,3 1-3-16,11-1 3 0,9-2 9 15,12 0-2-15,3-2 2 0,-4 1 1 16,-4 1 15-16,-3 1-6 0,0 2-9 16,4-2 15-16,2 1 20 0,-2-1-23 15,0-1 35-15,-1 0-38 0,-2 0-4 16,1 0 20-16,0-1-23 0,-3 0 10 15,3 0-13-15,0-3-3 0,3 0 16 16,0 1 0-16,1-3-16 0,-1 2 9 16,1 3 1-16,2 1 2 0,3-2-18 0,0 2-13 15,1-1 22-15,2 0-24 0,2 0-1 16,-1 1-1-16,2 0 1 0,-5-2 0 16,-5-2-1-16,-6 2 1 0,-7-1 2 15,-4-1 11-15,-3 2-11 0,-4 1 0 16,-9-1-2-16,-8 3 0 0,-7 4 0 15,-1-2-2-15,7 1 0 0,7-2-14 16,5 2 13-16,-3 0 0 0,1 1-10 0,-5 3 11 16,-2-3 0-16,-5 2 2 0,-3-1 0 15,-5 0 16-15,-4 0-13 0,-4 0 13 16,-5-1 0-16,-4 0 6 0,-5 1-6 16,-3 0 12-16,-2 2 16 0,-1-2-7 15,-1 2-18-15,0 0-19 0,0 0-16 16,0 0-3-16,0 0 4 0,0 0 2 15,0 0-5-15,0 0-1 0,0 0 19 16,0 0 0-16,0 0 31 0,0-2 13 0,0 0 8 16,0-2-52-16,0-1-2 0,0-2 1 15,0 0-3-15,0 0-8 0,0-1 10 16,0-1 1-16,-1 1 1 0,0-2 12 16,0-1-12-16,1-1 3 0,0-2 11 15,0 0-12-15,1-2-2 0,2 1 1 16,2-1 1-16,0-1-2 0,0-3 1 0,0 0-1 15,1-3 2-15,-1 1 0 0,-1-3-2 16,0 2 0-16,2-1-3 0,-4-1 3 16,0-3-2-16,-2 2-1 0,0-2-13 15,-2 3 15-15,-6-1-17 0,1-1-1 16,-4 1-9-16,1-1 3 0,-2 1-6 16,2 0 29-16,-3 0 1 0,3 0-15 15,-2 2-13-15,-2 1 27 0,2-1-9 16,-3 3 8-16,2 0 1 0,0 4-24 0,1 1 24 15,2 3 0-15,-1 2-1 0,4 2-13 16,2 3 4-16,-1 1-4 0,2 1 3 16,0 2 10-16,1-1 1 0,0 2-20 15,-2 0-9-15,-1 0-13 0,-1 0 3 16,-6 1 9-16,-2 0 13 0,-5 0 18 0,-1 0 1 16,-2 0-3-16,0 0 1 0,-2 0 2 15,1 0 2-15,-2 0 23 0,3-2-22 16,-1-1 9-16,1-1-9 15,-2-1 9-15,-2 1-12 0,2 0-1 0,-2-1-1 16,-4 1-11-16,1-2 12 0,-3 4-1 16,-2-1-1-16,1 0-13 0,-4 1-3 15,-1 0-9-15,-2 2-26 0,-2-2 3 16,-2 2-2-16,-3 0 2 0,-2 0 13 16,-2 0 12-16,-1 0 4 0,-2 0 3 15,-8 0-6-15,-9 2 9 0,-7 1 15 0,1 0 0 16,6 1 0-16,7-2 1 0,7 2-1 15,0 0-2-15,10 1 3 0,6-1 0 16,7-1 0-16,-7 2 1 0,-16-2-1 16,2 2-1-16,2-1 1 0,6 1 1 0,13-3 2 15,-6 3-3-15,-7 0-1 0,6-1-3 16,2 3 2-16,2-2-1 0,4 3 1 16,0-1-1-16,0 0-13 0,3 4 15 15,-1-2-15-15,3 0 15 0,-2 2 0 16,2-2 1-16,-2 0 12 0,2 1-9 15,-3-3 9-15,3 1 1 0,-2-4-13 16,2 3 3-16,-3-2 0 0,3-2 1 16,-3 2-3-16,2 0-1 0,-2-2 0 0,2 1 2 15,-2-1-1-15,3 1 1 0,-2-1 0 16,2 0 0-16,-1 1-1 0,3-3 1 16,2 1-1-16,1 1 0 0,4-1 3 15,0 0-2-15,2 0-1 0,0 0-1 16,-1 0-1-16,1 1-1 0,-4 0-14 15,-2 0 13-15,0 1 0 0,-3-1 0 16,-1 1 1-16,-4-1 0 0,0-1 2 0,-4 0 0 16,-1 1 1-16,1-3 1 0,1 1 16 15,-1-1-18-15,1 1-2 0,5 0-11 16,2-1 11-16,2 2 2 0,3 0-2 16,0-1-14-16,-1 3 4 0,0-3-1 15,0 3 12-15,0 0 1 0,-4-1 1 16,-1-1 12-16,0 2-12 0,-3 0 1 15,2 1-1-15,-2-1 2 0,3-1-1 0,-1 1-1 16,4 0-1-16,2 0-1 0,2 0-1 16,0 1-11-16,2-2 11 0,1 2-11 15,0-1 13-15,2 1 0 0,-1 1-1 16,0-1 0-16,2 0 1 0,-1-1 15 16,0 1-13-16,-2-1 1 0,2 1 1 15,-2-2-2-15,2 1-1 0,4-1-1 16,-2-1 0-16,4 1 0 0,3 0 2 15,3 0 17-15,-1-1-16 0,4-2-1 0,1 0-1 16,0 0 3-16,1 0 11 0,0 0 1 16,0 0 0-16,-1 0 3 0,1 0-17 15,0 0-2-15,0 0-1 0,0 0-15 16,0 0-3-16,0 0 0 0,-1 2 3 16,1-2-6-16,-1 0 0 0,1 2 0 15,-1-2 9-15,0 3 11 0,0 0 2 0,0 0-2 16,0 1 0-16,0 0-10 0,0 1 10 15,1 0 2-15,0 2-1 0,0 0-2 16,0 1-9-16,0 2 9 0,0-1 2 16,2 3-2-16,-1 0 3 0,0 3-2 15,0 2-1-15,-1 2 3 0,0 2 0 16,0 3-1-16,0 1 1 0,2 1-1 16,-1 3 1-16,2 1 1 0,0 2 12 0,3 0-11 15,-2 1-4-15,0-1 4 0,-3 1 8 16,1 0-7-16,-2-1 25 0,0 2-12 15,0 0 22-15,0 0-6 0,-2-2-13 16,1-2-6-16,1-2-13 0,0-3 0 16,0-4 16-16,2-2-15 0,2-2 18 0,1-2-17 15,-1-2 20-15,0-2-22 16,-1 0 0-16,-1-1 0 0,1-2 12 0,1 1 1 16,-2-1-11-16,0-1 1 0,1-3 0 15,-1 0 29-15,2 0-7 0,0-2 7 16,2 0 0-16,-1-1 2 0,0-1 1 15,0 0 3-15,1 0-6 0,0 0-7 16,-2-3-10-16,0 3-12 0,2-2-3 16,-2 2-13-16,0-3-9 0,0 3-3 15,4 0 6-15,-3 0 3 0,0 0-3 16,2 0 16-16,-1 0 0 0,1 0-13 16,-2 0 14-16,3 3 2 0,-2-3 2 0,4 2 14 15,-1-2 0-15,3 0 6 0,1 0-10 16,3 0 1-16,5 0-10 0,2-2 13 15,7-2-14-15,2 0-2 0,7-2 0 16,4 1 0-16,7-3 0 0,-1 3 0 16,2 1 1-16,-3 3 0 0,-4-1-1 0,-4-1 0 15,-5 1 0-15,-7 0 0 0,-2 0 0 16,-9 0 3-16,-1-2 0 0,-3 2 13 16,-3-2 0-16,-1 2-4 0,-3-1 7 15,-2-1-16-15,0 0-3 0,0 1-136 16,0-2-76-16,-1-3-148 0,-1 1-332 15,-1-1-1052-15</inkml:trace>
  <inkml:trace contextRef="#ctx0" brushRef="#br0" timeOffset="193410.44">19100 9949 1721 0,'0'0'231'0,"0"0"-190"16,0 0-40-16,0 0 31 0,0 0 0 16,0 0 65-16,0 0 30 0,0 0-4 15,0 0-26-15,0 0-33 0,-44-25-25 16,37 23-23-16,-3 2-16 0,-1 0-2 15,-5 2 2-15,-1 0 0 0,-6 3 13 16,-1 0 0-16,-1 0-11 0,-3 3 11 16,3-1-12-16,-2 2 2 0,-1 3 10 15,1-2-10-15,0 2 10 0,-3 3-10 16,1-1-3-16,-4 3 32 0,0 2 1 16,0 2-11-16,-2 0-3 0,0 4 4 15,0 0 0-15,1 0 2 0,0 2-5 0,3 1-8 16,-1-1-11-16,4 2 2 0,-1 1-1 15,3 2 17-15,4 0-18 0,0 2 2 16,2 1 33-16,3 0 25 0,2-1-7 0,6-1-28 16,0 0 15-16,3-3-12 0,3-1-13 15,3-2 13-15,0 0 3 0,0 0 12 16,3 0-9-16,7 0-33 0,-1-1 2 16,5 0 15-16,6 2-7 0,4-2 8 15,4-2 11-15,6-1 4 0,3 0-9 16,1-2-1-16,1-1-22 0,-4-3 0 15,-1 1-1-15,-5 2-2 0,-2-2 0 16,-5 2-23-16,-6 2 4 0,-5 1 18 16,-2 2 0-16,-8 3 0 0,-1 1 1 15,-9 1 2-15,-2 3 0 0,-4 1 0 0,-4-4 14 16,-1 3 0-16,1 0-14 0,0-3-2 16,-1 0 1-16,2-4 1 0,-1 0 1 15,0-1-1-15,-2-1 0 0,0-1 0 0,-2 0 1 16,0 0 0-16,-2-2 13 15,-1 0-16-15,-2 1 0 0,3-3 2 0,-1 0-2 16,1 0-1-16,1-1-18 0,2-4-12 16,1 1 8-16,3-4 4 0,4-3 3 15,1-1-3-15,1-2 6 0,5-2 13 16,1-2 3-16,-2-1 0 0,2 0-3 16,0 0-14-16,-1 0-11 0,3 0 25 15,1 0 2-15,1 0 1 0,1-1-1 16,1 1-2-16,0 0-32 0,0 0-16 0,0 0-12 15,0 0-4-15,0 0 22 0,1 2 39 16,1 2 3-16,2-1 0 0,2 0 3 16,-2 0 13-16,2 1-3 0,-1-1 0 15,2 0-10-15,-1 1 10 0,-1-3-10 16,3 0 16-16,-4-1-17 0,0 2-2 0,-1-2 0 16,-1 2 0-16,1 0 0 0,1 1-2 15,-1-2-11-15,2 2 13 0,-2 0 0 16,1 0 26-16,3 2 25 0,-2-1-19 15,0 1-7-15,4 1-9 0,-1-1-3 16,0-1-12-16,4 1 1 0,-3 0 0 16,3 2-2-16,0-2-2 0,-1 0-26 15,2 1-7-15,-1 1 9 0,3 0 10 16,3 1-3-16,2-1 17 0,2-1 0 16,2 1-14-16,6 3 16 0,-1-2 18 15,4 1 4-15,-3 3-19 0,3 2 1 0,-4-1-4 16,3 4-2-16,-3-2 1 0,2 3 1 15,-1 3 3-15,2 0-1 0,-2 0-2 16,2 1 2-16,-3-1-2 0,2 2-1 16,-3-2-12-16,0 4 10 0,-3 0-23 15,-1 1 23-15,-3 0-23 0,-2 3 23 16,-1-2 0-16,-1 2-10 0,1-2 10 0,-3 1 2 16,4-1 1-16,-2-2 0 0,1-1-2 15,-1 1 0-15,-2 0-17 0,-3-2 18 16,0 3-12-16,-5 0-3 0,-4 1 16 15,-2 1-1-15,-1 0 0 0,-5 3 1 16,-1-1 1-16,-4 3 2 0,1-1 0 16,0 1 10-16,3-1-11 0,3 0 0 15,1 1-2-15,2 0 1 0,0-1 0 16,3 0 12-16,1-1-10 0,1 1 0 16,1-1 0-16,-1-2 9 0,-3 0-12 0,-2 2 2 15,0-1 2-15,-2-1-1 0,-5 2-1 16,-4 1-2-16,-2 0 0 0,1 1-1 15,-3 1-12-15,4 0 13 0,-2 0 51 16,-1-1 0-16,5 1-9 0,-1 0-4 16,2 0 13-16,2 0 0 0,0-1-10 0,2-1-22 15,1 0 0-15,0 2-17 0,-2-1 1 16,-1-1 10-16,2 0-13 0,0 1 3 16,0-4-2-16,-1 2 0 0,0-4-1 15,2 1 0-15,2-3 0 0,-1 0 3 16,1 0 23-16,1-2 18 0,0 1-6 15,0 0-19-15,4-2 6 0,3-1 19 0,3 0-25 16,3-2 7-16,2-2 18 0,5 0 9 16,3-1-6-16,7-2 0 0,1-1-19 15,8-1 2-15,3-1-8 0,6-2-4 16,10 0-15-16,13-1 13 0,7 0-13 16,2 0 0-16,-17-1 10 0,-16-4-12 15,-16 1-1-15,-6 0 1 0,7-1 1 16,-3 1 0-16,4-1 1 0,-8-2 0 15,-4 0 0-15,-5 0 16 0,-7 0 15 0,-4 0 25 16,0-1-15-16,-4 0 9 0,-1 0-4 16,1 0-11-16,-1 0-20 0,0 0-18 15,0 0-3-15,0 0-31 0,0 0-106 16,0-1-201-16,-12-9-269 0,1 0-763 16,-5-3-596-16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10-04T03:52:57.922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1053 7669 1573 0,'0'0'318'16,"0"0"-194"-16,0 0-102 0,0 0-5 0,-31-46 86 15,23 38 56-15,2 1 58 0,2 2-8 16,-1 1-32-16,-1-1-61 0,3 1 37 16,-2 1-54-16,4 1-6 0,-1 2 31 15,1-2-70-15,0 2-54 0,1 0-115 16,0 0-66-16,0 5-14 0,2 3 86 0,4 4 109 16,4 7-3-16,-1 3 5 15,5 6-2-15,-2 1 29 0,3 4-7 0,1 1-6 16,1-1 0-16,-3-3-14 0,3-3-1 15,0-5 15-15,1-5 7 0,1-8 12 16,3-6 51-16,6-4 61 0,8-15 72 16,20-16-54-16,21-18-58 0,25-18-44 15,13-5-26-15,1 1-37 0,-15 3-10 0,-18 14-59 16,-9-3-136-16,-12-2-170 0,-17 16-661 16,-15 5-1075-16</inkml:trace>
  <inkml:trace contextRef="#ctx0" brushRef="#br0" timeOffset="2915.96">4364 7313 2672 0,'0'0'363'0,"0"0"-254"0,0 0-48 16,0 0-61-16,0 0-86 0,0 0-26 0,0 0-23 15,0 0 19-15,0 0 42 0,0 0 36 16,-4-28-50-16,19 30-203 0,12 1-150 15,-2-2-599-15</inkml:trace>
  <inkml:trace contextRef="#ctx0" brushRef="#br0" timeOffset="3403.15">6269 7316 2351 0,'0'0'320'0,"0"0"-275"0,0 0-45 0,0 0-33 16,0 0 33-16,0 0 0 0,0 0 1 16,0 0 25-16,0 0-4 0,0 0-22 15,-17-17-29-15,17 17-58 0,1 1-178 16,7-1-209-16,0 0-235 0</inkml:trace>
  <inkml:trace contextRef="#ctx0" brushRef="#br0" timeOffset="3795.14">8053 7234 2816 0,'0'0'235'15,"0"0"-229"-15,0 0-6 0,0 0-96 16,0 0 29-16,0 0 67 0,0 0 0 16,0 0 70-16,0 0 30 0,0 0-20 15,0 0-43-15,-4-10-37 0,4 10-58 16,0 0-63-16,0 1-56 0,3 4-207 15,1-1-319-15,-2-2-1035 0,-7-4 1738 0</inkml:trace>
  <inkml:trace contextRef="#ctx0" brushRef="#br0" timeOffset="4074.18">9882 7286 1307 0,'0'0'1565'15,"0"0"-1420"-15,0 0-145 0,0 0-177 0,0 0 84 16,0 0 35-16,0 0-49 0,0 0-93 16,0 0-202-16,0 0-313 0</inkml:trace>
  <inkml:trace contextRef="#ctx0" brushRef="#br0" timeOffset="27646.98">16960 5600 957 0,'0'0'128'0,"0"0"-31"15,-18-48 121-15,14 26-29 0,-1 3-10 16,0-1 13-16,1-1 18 0,1 4 14 0,-1-2 2 16,0 1-52-16,-1 0 12 0,1 1-22 15,-1 2-37-15,0 1 23 0,-3 1-48 16,3 2-26-16,-1 0-16 0,2 6-9 16,-2-1-50-16,2 4-1 0,3 1-2 15,-1-2-17-15,1 3 6 0,1 0 10 16,-1 0-19-16,1 0-1 0,0-1-8 15,-1 1 2-15,1 0-12 0,-1 1-32 16,0 2 0-16,1 4 16 0,-1 0 41 16,0 5 16-16,-2 5 1 0,1 1 15 15,0 6 0-15,0 3-4 0,1 4-12 16,0 5-1-16,1 3 1 0,-1 14 1 0,-1 12 15 16,0 15 3-16,-2 0 4 0,0-5-23 15,4-13-16-15,0-13 16 0,3-10 31 16,0-7-29-16,-1-9 0 0,0 1-1 15,0 2 18-15,0 4-3 0,1 0-14 0,-1-2 17 16,3-4-16-16,-2-2 13 0,0-5-13 16,0-2-3-16,-1-4 3 0,2-1 10 15,-2-4 3-15,2-2-13 0,-3-1 13 16,0-2 6-16,-1 0 16 0,1-1 35 16,-1 0 28-16,0-3 9 0,1-5-110 15,0-3-142-15,0-3-222 0,-1-10-180 16,0 2-532-16,-4 2-589 0</inkml:trace>
  <inkml:trace contextRef="#ctx0" brushRef="#br0" timeOffset="27929.45">16696 6150 1592 0,'0'0'192'0,"0"0"-192"0,0 0-32 0,0 0 32 15,0 0 152-15,0 0 69 0,42 57 61 16,-25-44-46-16,2-2-92 0,0 1-15 16,2-2-10-16,1 3-7 0,-1-4-19 15,1-1-7-15,0 1 0 0,-2-4-23 16,1-1 4-16,-1-3 9 0,0-1-7 16,1 0 7-16,2-7 28 0,1 0 9 15,2-4-12-15,-1-5-32 0,0 0-25 16,1-5-16-16,0-1-2 0,-2-1-26 15,-2-2-13-15,0-4-27 0,-1 0-10 16,7-21-145-16,-4 8-435 0,-5-1-1152 0</inkml:trace>
  <inkml:trace contextRef="#ctx0" brushRef="#br0" timeOffset="39994.1">12205 8908 63 0,'0'0'310'0,"0"0"-105"16,0 0-35-16,0 0-1 0,0 0 14 0,0 0-24 16,0 0 17-16,0 0-7 15,0 0-65-15,0-2-61 0,-4 2-4 0,0-3 13 16,-2 3 0-16,1 0 3 0,0 0 6 16,1-2-9-16,-3 0 26 0,2 1 26 15,0-1-26-15,-3 0-23 0,3 0 3 16,0 0-19-16,-1 2-17 0,-1-1-6 15,1 1 13-15,0 0-25 0,-2 0 9 16,3 0-12-16,-1 0 15 0,-1 0 19 16,2 0 7-16,3 1 7 0,-1-1 5 15,1 0 4-15,2 0-3 0,0 0-10 16,0 0-23-16,0 0-22 0,6 0 1 0,10 0-1 16,7-4 61-16,10 1 0 0,16-5-16 15,15 1-10-15,13-1-34 0,-9 0-1 16,-14 4-12-16,-19 0 8 0,-11 4-12 0,-1 0 4 15,1-1 8-15,1 1-12 16,-6 0 15-16,-4 0 1 0,-3 0 0 0,-5-3 0 16,-3 3 16-16,-1 0 13 15,-3 0 0-15,0 0 0 0,0-1 6 0,0 0-35 16,-4 1-224-16,-1-2-114 0,-9-3-215 16,4-2-169-16</inkml:trace>
  <inkml:trace contextRef="#ctx0" brushRef="#br0" timeOffset="40189.89">12464 8632 1420 0,'0'0'267'0,"0"0"-40"16,0 0-165-16,0 0-62 0,0 0 0 15,0 0 110-15,0 0 75 0,0 0-20 0,0 0-29 16,0 0-49-16,63 53-39 0,-49-34-32 15,-2 3-16-15,-3 5-1 0,-8 5-2 16,-5 7-20-16,-38 26-277 0,2-10-186 16,-8-4-863-16</inkml:trace>
  <inkml:trace contextRef="#ctx0" brushRef="#br0" timeOffset="47909.48">16293 11223 1170 0,'0'0'0'0,"0"0"-39"16,0 0 0-16,66-52-59 0,-52 49-293 15,-2 0-170-15</inkml:trace>
  <inkml:trace contextRef="#ctx0" brushRef="#br0" timeOffset="48860.98">11861 11266 427 0,'0'0'447'0,"0"0"-310"0,0 0 42 15,0 0-10-15,0 0-58 0,0 0 12 0,0 0-9 16,0 0 23-16,19-45 19 0,-11 38 12 15,3 2 14-15,-1 0-53 0,3 1-19 16,3 1-10-16,3 0-23 0,2 3-9 16,3 0-7-16,8 0-4 0,3 3-18 15,7-2-4-15,14 1-3 0,15-1 4 16,13-1-20-16,2 0-4 0,-9-1-11 0,-18-2 12 16,-19 3 0-16,-14-4-11 15,-4 4-2-15,2-2 0 0,-1 0 0 0,0 0 0 16,-5 0 1-16,-3-1 0 0,-8 1 1 15,-1 2-1-15,-3-2-1 0,-2 0-31 16,-1 0-34-16,0-1-60 0,0 0-39 0,0-1-52 16,0 1-46-16,0-2-91 0,-3 0-1 15,-1-1-40-15,-4 0 71 0,-1-4 86 16,-3 0 116-16,-3 2 121 0,1-1 29 16,-2 0 79-16,0 1 48 0,0-1 92 15,5 2-27-15,-1 2 11 0,3-1-18 16,4 1-38-16,0 2 15 0,3 1 23 15,2 1-20-15,0 1-184 0,2 0 16 16,8 1-26-16,2 4 74 0,3 3 16 16,4 3-13-16,-1 3-25 0,0 3-51 15,-7 5-1-15,-4 7-7 0,-12 7-5 0,-21 17-1 16,-39 27-32-16,3-9-450 0,-4-5-616 0</inkml:trace>
  <inkml:trace contextRef="#ctx0" brushRef="#br0" timeOffset="69346.09">23954 13979 29 0,'0'48'69'0,"0"13"-56"15,0 7 0-15,3-6-13 0</inkml:trace>
  <inkml:trace contextRef="#ctx0" brushRef="#br0" timeOffset="76936.17">27558 5559 851 0,'0'0'108'0,"0"0"97"0,0 0-88 15,0 0-36-15,0 0 11 0,0 0 28 16,17-48-45-16,-13 40 3 0,-2 1 29 15,0-3 36-15,-2 1-33 0,0-1-22 0,0 1 19 16,0 1 3-16,0-1 0 0,-3 2-1 16,0 1-34-16,2 2 2 0,0-1-32 15,1 3 3-15,0 1-9 0,0-1-39 16,0 2-10-16,0 0-64 0,0 0-51 16,0 0-63-16,2 3 14 0,5 4 80 15,-1 3 94-15,-1 4 22 0,4 5 4 16,-2 4 10-16,-1 4-33 0,3 5 10 15,-2 5 23-15,1 8 3 0,4 12-23 16,0 10 10-16,-1 3-7 0,-1-6 7 0,-3-7-24 16,-5-18 17-16,1-6-18 0,-2-8 1 15,1-4 0-15,2 2 8 0,-2 3 3 16,1-1 0-16,-1-4 3 0,1-6-12 16,-1-1 31-16,0-5-12 0,-1-3-10 15,0-2 16-15,0-3 9 0,0-1 69 0,1 0 85 16,0-5 13-16,3-3-151 0,-1-3-54 15,5-2-73-15,-1-2-135 0,2-9-278 16,-2 3-488-16,-3 1-555 0</inkml:trace>
  <inkml:trace contextRef="#ctx0" brushRef="#br0" timeOffset="77187.17">27494 6104 1296 0,'0'0'0'0,"0"0"56"0,0 0-56 16,0 0 100-16,0 0 11 0,0 0 9 15,0 0 46-15,0 0 65 0,70 46 8 16,-55-42-77-16,1 1-55 0,1-2-17 16,-2 1-6-16,0-2 12 0,0-2 17 0,2 0-4 15,0 0-17-15,1-2-15 0,0-2-29 16,0-1-7-16,0-2 1 0,0-1-30 15,1-1-12-15,-1-3-1 0,1-1-27 16,1-14-65-16,-5 4-442 0,-3-6-1017 0</inkml:trace>
  <inkml:trace contextRef="#ctx0" brushRef="#br0" timeOffset="-78694.46">2693 5153 1738 0,'0'0'256'0,"0"0"-123"0,0 0-74 0,0 0 2 16,0 0 214-16,0 0-110 0,0 0-98 15,0 0 10-15,0 0 17 0,0 0-30 16,-32-19-29-16,30 17-6 0,2-1-3 16,-1 1 9-16,0 0 0 0,1 1-6 15,-2 1 9-15,2-3-6 0,-1 3 26 16,0-1-4-16,1-1-23 0,-1 2-5 16,1-1 6-16,-1 0-10 0,0 1 7 15,0-1 9-15,0 0 3 0,0 1-10 16,0-1-15-16,0 1 6 0,-1-2 7 15,-1 2-1-15,2 0-9 0,0-2-6 16,-1 2 3-16,2 0 6 0,-1 0-20 0,0 0-2 16,0 0-25-16,0 2-20 15,-1 5 4-15,-1 2 16 0,0 5 12 0,1 5-12 16,-1 3 0-16,3 2-4 0,0 3 7 16,4 1 22-16,2 3-2 0,-1 4-11 0,2 1 13 15,2 4 13-15,-2 1 25 0,2 2 3 16,-2 2-12-16,0 7-17 0,2 6 7 15,-3 2-17-15,-1-7 11 0,0-14 0 16,-1-13-1-16,-1-8 23 0,1 1-4 16,5 3-12-16,-3 1 0 0,1-4-18 15,3-1 2-15,-4-3-3 0,1-3-338 16,0 1 338-16,-2-3 276 0,-2-2-201 16,0-1-47-16,-2-2-2 0,-1-3-11 15,0 1 4-15,0-3 3 0,0 2 13 16,0-2 5-16,-3 0-40 0,0 0-40 0,-1 0-121 15,-1-4-63-15,-1-4-107 0,2-7-304 16,1-1-698-16</inkml:trace>
  <inkml:trace contextRef="#ctx0" brushRef="#br0" timeOffset="-78144.86">2533 5881 1699 0,'0'0'503'0,"0"0"-177"16,0 0-161-16,0 0 118 0,0 0-1 16,0 0-66-16,0 0-89 0,0 0-51 0,0 0-22 15,0 0-34-15,-16-10-20 0,16 10-54 16,5 5-60-16,1 2 114 0,4 6 66 16,4 1 23-16,2 3-13 0,0 2-75 15,0 1 1-15,1 1 1 0,0-2 13 16,-1-3-4-16,1 0 13 0,-4-1-6 15,2-2-6-15,-1-2-12 0,-3-1 2 16,1-1 10-16,-3-1-11 0,0-2 0 16,-4 0 10-16,-1-6-9 0,-2 2 16 15,-1-2 0-15,0 0 9 0,-1 0 13 0,0 0 13 16,0 0 12-16,2 0 145 0,0-4-34 16,2-6-54-16,4-5-71 0,2-4-30 15,1-6-20-15,4-3-2 0,0-1 0 16,1-1-1-16,-2 1 1 0,3 0-1 15,0 0-19-15,0 4 17 0,-1 2-15 16,-1 1-16-16,0 3 15 0,-3 4-2 0,-4 3-13 16,-1 3-83-16,0 4-66 0,-4 0-45 15,-3 3-128-15,0 1-213 0,-9 1-252 16,0 1-685-16</inkml:trace>
  <inkml:trace contextRef="#ctx0" brushRef="#br0" timeOffset="-59495.67">1603 6740 893 0,'0'0'385'0,"0"0"-278"0,0 0 20 16,0 0 94-16,0 0-58 0,0 0-40 15,-60-30 0-15,54 25 7 0,1 2 22 16,1-2-26-16,1 2-58 0,-1 0 28 16,2 1-9-16,0 0-45 0,0 1 16 15,1 1-13-15,0-2 10 0,0 0 38 16,0 1 31-16,-1-1-9 0,2 2-26 15,-1-1-22-15,1 1-64 0,0 0-3 16,0 0-83-16,0 0-28 0,0 0-4 16,0 1-3-16,4 6 82 0,3 0 26 0,5 4 10 15,5 2 3-15,4 2 19 0,5-2-21 16,2 3 2-16,7 0 0 0,3-2-3 16,3 2-16-16,0-1 16 0,0 0 15 15,-4 1-15-15,-2-4 0 0,-6 1 1 16,-3-2 17-16,-2 0-18 0,-3-2 0 15,-3-1 1-15,-2-1 12 0,-2-1-11 0,-5-1-1 16,0-2 2-16,-4 1-1 0,-3-2 11 16,0 0-10-16,-1-2 49 0,-1 0 24 15,0 0 10-15,0 0-3 0,0 0-3 16,-2-4-33-16,-2 0-47 0,-1 0-117 16,-3-3-167-16,2 1-44 0,-3-8-253 15,-1 5-508-15</inkml:trace>
  <inkml:trace contextRef="#ctx0" brushRef="#br0" timeOffset="-59147.58">1790 7045 1668 0,'0'0'163'16,"0"0"-163"-16,0 0-13 0,0 0 13 16,0 0 100-16,0 0 17 0,0 0 13 15,0 0 22-15,54 41-58 0,-39-34-16 16,1 0-20-16,0-1-16 0,0 0 19 16,1-3 13-16,1-1-6 0,0 1 19 15,-1-3-4-15,0 0-6 0,-3-5 16 16,3-1-4-16,-1-3 1 0,1-1-7 0,-2-3-7 15,-1-3-6-15,0 0-1 16,0-5-8-16,-3-1-27 0,1-2 7 0,-2-4-3 16,0-1-35-16,-4 0 12 0,1-2-15 15,0 2-25-15,-4 0-136 0,-2-5-205 16,-1 5-431-16,0 6-1028 0</inkml:trace>
  <inkml:trace contextRef="#ctx0" brushRef="#br0" timeOffset="-54779.98">2123 8265 809 0,'0'0'355'16,"0"0"-82"-16,0 0-100 0,0 0 38 15,0 0 36-15,0 0-33 0,0 0-53 16,0 0 56-16,0 0-76 0,0 0-67 16,-19-20-22-16,19 18 6 0,0-1 9 15,0 2-22-15,0-1-7 0,0 1 16 16,0 0 23-16,0 1-13 0,-1 0-64 0,1 0-16 15,0 0-83-15,0 5-42 16,0 4 141-16,2 4 64 0,1 6 0 0,5 3-32 16,-3 3-32-16,1 4 0 0,3 1-1 15,-1 2-1-15,1 2-11 0,1-2 11 16,-2-1 1-16,2-2-2 0,-4 0-15 0,-1-4 18 16,1-2 0-16,-4-4 1 0,1-5 2 15,-3-2 26-15,0-3-7 0,0-4-3 16,0-2-3-16,0 0 0 0,0-2 3 15,0-1 23-15,0 1 9 0,0-1 9 16,0 0 7-16,0-1 2 0,0-6-69 16,0-1-146-16,0-4-240 0,0-10-209 15,0 3-495-15</inkml:trace>
  <inkml:trace contextRef="#ctx0" brushRef="#br0" timeOffset="-54463.71">2056 8620 980 0,'0'0'972'0,"0"0"-972"0,0 0 0 16,0 0 75-16,0 0 97 0,27 58-17 15,-15-43-39-15,-1 2 17 0,5-1-4 16,-2-3-55-16,-1-1-39 0,1-2 23 15,-1-3-55-15,-4-2 20 0,-2-1 2 16,1 0 1-16,-3-3 25 0,0-1 20 16,2 0 28-16,1-8 51 0,5-3-32 15,-1-6-58-15,4-3-32 0,1 0-24 16,1-4 8-16,-2-1 7 0,-1 0-17 0,-1-1-2 16,0-1 0-16,-4 3-82 0,0 0-26 15,-3 1-13-15,-2 4-42 0,-3 3-119 16,-2-1-274-16,0 4-252 0</inkml:trace>
  <inkml:trace contextRef="#ctx0" brushRef="#br0" timeOffset="-51071.62">1160 10609 1434 0,'0'0'205'0,"0"0"-33"15,0 0-9-15,0 0-53 0,0 0 46 16,0 0 9-16,0 0-23 0,0 0-23 16,0 0-32-16,0 0-26 0,-33-29-19 15,33 29-29-15,-1 0-13 0,1 0 1 16,0 0 22-16,-1 0 18 0,1 0 11 15,0-1 9-15,-1 1 6 0,1-1-6 0,0 1 2 16,0 0-5-16,0 0-10 0,0 0-13 16,0 0-22-16,0 0-13 0,0 0-15 15,0 0-4-15,0 0-10 0,0 0 0 0,0 0-3 16,0 0-16-16,0 0-22 0,0 0-16 16,3 2 66-16,2 5 20 0,8 0 4 15,3 0 28-15,6 0-7 0,6-1 1 16,8-3 6-16,6-2-7 0,5-1 20 15,4 0-19-15,-1-4-10 0,2 1-14 16,-5 1-2-16,-6 1 0 0,-4 0-13 16,-9 1 11-16,-5 0-24 0,-6 0 7 15,-3 0 0-15,-6 0-3 0,0 2 6 16,-3-1-7-16,-4-1-5 0,0 1 14 0,-1-1 14 16,0 0 38-16,0 0-4 0,-1 0-34 15,-4 0-141-15,-2 0-80 0,-1-4-99 16,-1-1-152-16,-8-6-65 0,3 0-737 15</inkml:trace>
  <inkml:trace contextRef="#ctx0" brushRef="#br0" timeOffset="-50869.13">1528 10443 1377 0,'0'0'338'0,"0"0"-30"15,0 0-48-15,0 0-5 0,0 0-90 16,0 0-165-16,0 0 0 0,0 0-78 15,0 0 14-15,0 0 64 0,7 12 84 16,5 0 12-16,2 1-31 0,5 2-20 16,0 4-13-16,1-1-30 0,0 3 12 15,0 1-12-15,-2 4-2 0,-1 3 13 0,-6 4 9 16,-2 4-22-16,-5 2-51 16,-8 19-326-16,-6-9-271 0,-1-9-960 0</inkml:trace>
  <inkml:trace contextRef="#ctx0" brushRef="#br0" timeOffset="-31800.47">1314 12838 1329 0,'0'0'172'15,"0"0"-146"-15,0 0 4 0,0 0 64 16,0 0-13-16,0 0-3 0,-58-31-10 15,52 28 82-15,0 0 18 0,-2-1-32 16,2 0-3-16,0 1-39 0,-1 0-7 16,1 0-39-16,1-1-6 0,1 1 83 0,-2 1-60 15,3 2 15-15,2 0 16 16,0-3-32-16,0 3-42 0,1 0-6 0,0 0 4 16,0 0 8-16,-1 0 4 0,1 0 3 15,0 0 10-15,0 0 3 0,0 0 6 16,-1 0 25-16,1-1 3 0,-1 1-18 15,-1-1-30-15,1-1 1 0,0 2 19 16,1 0-23-16,0 0-30 0,0 0-1 0,0 0-28 16,0 0-10-16,0 0-22 0,0 0-16 15,0 0-9-15,0 0 9 0,0 0-1 16,0 0 7-16,0 0 7 0,0 0 5 16,2 0 52-16,5 4 6 0,8-1 51 15,4-2 6-15,7 1-12 0,9-2 6 16,7 0-26-16,3 0 1 0,13-3-13 15,8-1-13-15,-7 1-1 0,-6 0-1 16,-14 3-20-16,-12 0 3 0,0 0-7 0,2 0 14 16,-7 1-7-16,-5 0 19 0,-5 0 1 15,-3-1-1-15,-3 2 3 0,-3-1 9 16,-1-1-9-16,-1 0 13 0,0 0 15 16,-1 0 20-16,0 0 9 0,0 0 1 15,0 0-1-15,0 0 3 0,0 0-3 16,0 0-60-16,-2-3-19 0,-1 0-44 0,0-1-19 15,-1 1-42-15,-2 0-79 0,0 1-114 16,-2 0-63-16,-7-1-186 0,3 1-188 16,71 27-535-16</inkml:trace>
  <inkml:trace contextRef="#ctx0" brushRef="#br0" timeOffset="-31335.35">1688 12603 1520 0,'0'0'208'0,"0"0"-62"16,0 0-58-16,0 0 3 0,0 0 67 15,0 0 30-15,0 0-36 0,0 0-13 16,0 0-49-16,0 0-55 0,-43-10-35 0,42 10-9 16,1-2-43-16,0 2 14 15,-1 0 19-15,0 0 19 0,1-1 16 0,0 1 7 16,0 0 19-16,0 0 25 0,0 0 20 16,-1 0 19-16,1 0 9 0,0 0-13 15,0 0-12-15,0 0-23 0,0 0-23 16,0 0-26-16,0 0-18 0,0 0-19 15,0 0-22-15,0 0-13 0,0-1-4 16,0 1 1-16,0 0 3 0,0 0-20 16,6 4 16-16,2 0 58 0,1 4 0 15,6 4-1-15,4 1 2 0,2 4-1 16,2 2 19-16,4 2-18 0,1 1 14 0,-1 6-14 16,1 0 0-16,-4 5 1 15,-4 3 0-15,-5 10 20 0,-15 13-22 0,-18 14-176 16,-27 4-375-16,0-19-469 0</inkml:trace>
  <inkml:trace contextRef="#ctx0" brushRef="#br0" timeOffset="-29667.61">963 7227 117 0,'0'0'1179'0,"0"0"-1000"0,0 0-3 15,0 0 25-15,0 0 20 0,0 0-46 0,0 0-175 16,0 0-3-16,0 0-175 0,0 0 178 15,0 0 152-15,51-12 7 0,-16 16-33 16,6 1-29-16,17 0-46 0,10 0 7 16,11-1 3-16,-7 1-38 0,-16-1-4 15,-19-2-16-15,-8-2 0 0,1 0-2 0,5 0 1 16,0 0-2-16,-7 0-29 0,-3-1-39 16,-5-3-9-16,-5 0-23 0,-2-2-16 15,-6 0-14-15,-4-2-12 0,-2 0-1 16,-1 0 7-16,-3-1 9 0,-3 1 78 15,-7-1 9-15,3-1 39 0,-4 1 2 16,-2 0 24-16,2 2 37 0,1 0 38 16,-1 0 50-16,3 3-46 0,-1-1-17 15,4 2 49-15,-1 1 23 0,4 2 50 16,2-1-38-16,2 1-43 0,0 0-128 16,1 0-29-16,0 0-102 0,2 3-40 0,6 4 171 15,6 3 126-15,2 5-1 0,4 1-45 16,2 4 45-16,-2-1-61 0,-2 6 3 15,-7 0-35-15,-6 4-13 0,-5 4 13 16,-13 4 6-16,-22 13-38 0,-22 11-175 0,-20 7-403 16,9-12-572-16</inkml:trace>
  <inkml:trace contextRef="#ctx0" brushRef="#br0" timeOffset="-25538.91">2191 6289 1348 0,'0'0'170'16,"0"0"-57"-16,0 0 63 0,0 0 3 15,0 0-14-15,0 0-6 0,0 0-10 16,0 0 28-16,0 0-70 0,-24-36-107 16,24 36-122-16,0 5-124 0,0 1 123 15,1 4 123-15,4 5 114 0,2 3-46 0,-2 4 9 16,3 2-38-16,3 4 3 0,-2-1-16 16,3 0 3-16,2 2 3 0,-2-3-31 15,3 1 20-15,-1-3-19 0,-1-2 12 16,1 1-14-16,-2-2 13 0,0-2 12 15,0-2-23-15,-3-1-2 0,2-3-146 16,-4-1-109-16,2 1-137 0,-2-3-184 16,-5-4-777-16</inkml:trace>
  <inkml:trace contextRef="#ctx0" brushRef="#br0" timeOffset="-25305.61">2272 6725 620 0,'0'0'1033'0,"0"0"-1033"0,0 0 39 16,0 0-39-16,0 0 107 0,0 0 88 15,0 0-75-15,0 0 7 0,37 52 12 16,-27-45 3-16,-2-1-42 0,-1-1-26 16,1-1-19-16,-3 0-10 0,0-4 13 15,2 2 22-15,-3-2 65 0,1 0 82 16,3-5-24-16,3-3-64 0,2-3-60 15,-2-3-38-15,5-4-41 0,-1-1-20 0,0-4 8 16,1-2-70-16,4-21-319 0,-4 5-794 16,-7 1-863-16</inkml:trace>
  <inkml:trace contextRef="#ctx0" brushRef="#br0" timeOffset="-11973.92">615 7171 450 0,'0'0'440'0,"0"0"-104"0,0 0-118 15,0 0-36-15,0 0-81 0,0 0-30 16,0 0-2-16,0 0 2 0,0 0 13 15,-29-10-19-15,28 10-29 0,1 0-36 16,-1 0-1-16,1 0-22 0,-1 0 20 0,0 0-13 16,1 0 0-16,-1 0 16 0,1 0 20 15,-1 0 19-15,1 0 29 0,0 0 10 16,0 0-14-16,0 0-25 0,0 0-39 16,0 0-35-16,0 0-24 0,0 0-2 15,0 0 12-15,0 0 10 0,0 0 10 16,0 0 15-16,0 0 14 0,0 2 75 15,2 0-4-15,1-2-6 0,2 2 9 16,1 0-32-16,0 1 10 0,3-1 6 16,3-1 7-16,5 2-33 0,5-2 39 0,8 1-32 15,5-2 44-15,8 2-28 0,14-2-33 16,14 0 11-16,8 0-33 0,4 0 16 16,-8 0-13-16,-3-4-3 0,-10 0 3 15,-5 1 10-15,-12-2-11 0,-10 1 11 0,-10 2-12 16,-2 2 2-16,2 0-3 0,4-2-1 15,-2 2-25-15,-4 0 10 0,-2 0-9 16,-4 0 9-16,-3 0-7 0,-6 0 7 16,1 2-10-16,-6-2-12 0,-2 0 38 15,0 0 9-15,-1 0 97 0,0 0 13 16,0 0-7-16,-1 0-13 0,-5 0-99 16,-2-2-38-16,0 0-52 0,-3 1-54 15,0-1-58-15,-1 0-73 0,3 0-123 16,-2-4 41-16,5-1-300 0</inkml:trace>
  <inkml:trace contextRef="#ctx0" brushRef="#br0" timeOffset="-11622.54">1358 6988 492 0,'0'0'343'16,"0"0"35"-16,0 0-163 0,0 0-14 15,-61-28 17-15,52 24-56 0,2 1 39 16,0-1-26-16,3 1-39 0,0 1 0 15,2 2-8-15,1 0-41 0,0 0-87 16,1 0-26-16,0 0-73 0,0 0-27 16,0 0-48-16,0 0-17 0,0 2 38 15,2 2 126-15,2 4 27 0,2 1 39 16,4 1 10-16,2-1 25 0,4 1-12 16,2 1 6-16,1-1 13 0,3 1 9 0,-1-1-67 15,1 1 8-15,-1-1-31 16,2 2-2-16,0 1 1 0,1-1 1 0,-6 0-10 15,0 1 10-15,-3 0-13 0,-1 2 0 16,-6-3 0-16,-3 1-16 0,-4 3 29 0,-1 3 0 16,-9 1 55-16,-9 4-3 15,-7 5 0-15,-10 2-14 0,-7 9 14 0,-17 13-30 16,-21 14-22-16,-18 14-93 0,-7 3-395 16,23-20-246-16</inkml:trace>
  <inkml:trace contextRef="#ctx0" brushRef="#br0" timeOffset="7110.41">2982 10626 3 0,'0'0'92'0,"0"0"-34"0,0 0-58 16,0 0-19-16,0 0-27 0,0 0 31 16,0 0 15-16,0 0 52 0,0 0 72 15,12-47-23-15,-9 38-36 0,-1 0-3 16,1-1 29-16,-1 2 37 0,0 2 57 0,1 1-9 15,-2 0 75-15,-1 2-69 0,1 1 4 16,-1 2-14-16,0 0-52 0,0 0-52 16,0 0-25-16,0 0-8 0,0 0-6 15,0 0-3-15,0 0-6 0,0 0-4 16,0 0-14-16,0 0-2 0,0 0 0 0,0 0-3 16,0 0 1-16,1 0-14 0,1 0-27 15,2-1-2-15,0 1 42 0,3-2-17 16,0 2 20-16,1-1 33 0,3-1 19 15,-1 0 12-15,2-2-25 0,2-1 20 16,-1-3 2-16,3-4 30 0,2-4-1 16,2-4-3-16,2-1-26 0,-1-6-9 15,3-2 6-15,1-3-7 0,3-2 13 16,0-4 7-16,3 1-10 0,-1-1-13 16,3-1-26-16,2 0 4 0,-1 1-10 0,4 1-13 15,1-3 0-15,1 0 20 0,1-3-20 16,1-1 0-16,-1-1 19 0,0 0 7 15,3-7-10-15,6-6-6 0,1-5-10 16,3-3-1-16,-6 8 29 0,-8 10-31 0,-9 12 0 16,6-6 13-16,6-6 0 0,-1 0-1 15,1-1 4-15,1 3-14 0,1-3 24 16,7-6-1-16,3-5-12 0,-10 15 0 16,-13 12-12-16,-4 7 24 0,-2 2 23 15,3-5-17-15,6-4-5 0,4-6-24 16,-1 2 1-16,-1-1 32 0,-3 2-3 15,1 1-4-15,2 1 0 0,-2 0-9 16,-1 3-3-16,2-3-13 0,1 2-2 16,2 0 15-16,-3 4-14 0,-2-1 0 15,1 2 20-15,-2 0-9 0,-4 2 3 0,0 0-13 16,-1 0 16-16,-4 1-4 0,0 0-11 16,-3 0-2-16,1 3 10 0,-2 2-12 15,-3 1 0-15,1 3-3 0,-2 0-13 16,-3 2 13-16,-1 3 0 0,-1 0-6 15,-2 3 9-15,-4 2 15 0,-1 0 7 16,0 3 4-16,-3-1 2 0,0 0 3 0,0 1 0 16,0 0-9-16,0-1-19 0,-1 1-3 15,2 0-1-15,-2-1-30 0,3 0 12 16,-1 1-12-16,0 0 3 0,1 0 0 16,0 0 9-16,-2 1 15 0,0 0-8 15,-1-1 10-15,0 2 2 0,1 0 3 16,-1 0 28-16,0 0 4 0,0 0-10 15,0 0 0-15,0 0 3 0,0 0 4 16,0 0-9-16,0 0-11 0,0 0-10 16,0 0-2-16,0 0 0 0,0 0-15 0,0 0-15 15,0 0-10-15,1 0-26 0,0 0-63 16,2-9-235-16,-2-1-949 0,1-10-807 0,-10 59 2120 16</inkml:trace>
  <inkml:trace contextRef="#ctx0" brushRef="#br0" timeOffset="7769.65">7912 7212 653 0,'0'0'382'16,"0"0"-249"-16,0 0-32 0,0 0-3 15,0 0-17-15,0 0-26 0,0 0-19 16,0 0-3-16,0 0-1 0,0 0 11 16,-9-5-8-16,9 5-2 0,0 0 6 15,0 0 6-15,0-3 4 0,0 3 3 16,0 0-10-16,0 0-32 0,0 0-10 16,0 0-36-16,0 0-19 0,0 0-10 0,0 0-29 15,0 3-66-15,0-1-253 16,-3-1-716-16,6-4 1129 0</inkml:trace>
  <inkml:trace contextRef="#ctx0" brushRef="#br0" timeOffset="9490.71">7778 7761 728 0,'0'0'127'0,"0"0"-6"0,0 0-59 16,0 0 104-16,0 0 65 0,0 0-26 16,0 0-23-16,0 0-33 0,0 0-67 15,0 0-21-15,-33-29-25 0,22 33-35 16,-3 2 0-16,1 1 19 0,-3 2 9 15,-2 0 10-15,-1 2 12 0,-1 4-15 0,1-1-7 16,-1 6-17-16,0-1-11 0,-1 2-1 16,-1 1 3-16,0 3-1 0,-1 1-2 15,-2 1-3-15,-2 2 3 0,0 2 29 16,-1 2-6-16,-3-1-4 0,1 0 23 16,-4 0-16-16,-2 1 10 0,0 0 61 0,-1 1-43 15,0 1-5-15,1 2-4 0,-2 1 13 16,-1 3-4-16,1 1-9 0,-2 1-32 15,-6 7 0-15,4-6 25 0,1 0 10 16,0-3-6-16,8-6-23 0,-2 1 16 16,0-2 4-16,-1 0-4 0,-2-1-10 15,2 2-5-15,-4 2-4 0,-5 0-15 16,1 4-1-16,0-2-1 0,-1 2 0 16,2 0-1-16,3-2-13 0,3 0 13 15,4-1 1-15,4-4-1 0,3-3-1 16,1-1 3-16,3-2 0 0,-1-3 3 0,0 0-2 15,1-2 18-15,-2 0-3 0,-2 0-14 16,0 1-1-16,-1 0-1 0,-2 0-3 16,1 3 2-16,-2 0-11 0,-1 2 0 15,-1 0 11-15,0 2 0 0,-2 0-1 16,2-1 1-16,-1-1 0 0,1 0 1 16,4-3 2-16,1-2 1 0,0-2 10 0,4-3-11 15,2-1 1-15,0-1-1 0,1 0-1 16,1 1-1-16,-1 0-1 0,1 1-12 15,-1 1 12-15,0 0-2 0,-1 2-10 16,0 1 11-16,-3 3 1 0,-2 3 0 16,-4 3 1-16,-1-1 0 0,-2 1 0 15,2-3 3-15,-1 0 0 0,2 0 1 16,-2-2-3-16,2-2 10 0,-2 0-11 0,3-2 0 16,-2-2 0-16,3 1 4 0,-1-1-2 15,2-1 10-15,0-2-8 0,0 2-4 16,0 0-2-16,1 2-11 0,-2-1 10 15,1 5-10-15,-1-2 11 0,-2 4 2 16,2-3 2-16,-1 3-1 0,2-3 2 16,0 1 19-16,0-4 10 0,3-1-16 0,2 1-4 15,0-1-12-15,0-1 0 0,2-2 1 16,-1 0 12-16,0 0-10 0,1-2 0 16,-2 4-2-16,0 1-1 0,0 1 0 15,2 0 0-15,-2 0 13 0,1-1-12 16,1 0 1-16,-3 0 1 0,0 2-1 15,0-2 0-15,1 3-1 0,0-2 0 0,-1-1 12 16,1 1-11-16,1-4 11 0,1 0 6 16,0 0 0-16,3-1-16 0,-1 0 1 15,2 2-4-15,1 0-2 0,-1 1-10 16,-1 1 12-16,1 1 0 0,-1-3 2 16,-1 3 17-16,3-2-3 0,-3 0-3 15,0-1-1-15,0 0-9 0,0 2 10 16,0-1 0-16,1-4-10 0,3 2 13 15,-2-2-13-15,2-1-1 0,3 1-2 16,-3 1-13-16,1-1 11 0,0 2 2 0,0 0 1 16,-1 0 2-16,3 1 16 0,-3-1-3 15,1-1 10-15,0 0-11 0,-2-4 11 16,3 1-1-16,-2 0 7 0,1-3-4 16,3 0 19-16,-3-1-25 0,5 0-22 0,-2-1 0 15,2-1-3-15,-1 1-13 16,2 1 13-16,-1 0-16 0,-3 1 19 0,3-1 0 15,-2 1 3-15,1-1 16 0,-2 0 0 16,3 0 6-16,-4-1-21 0,4 0 18 16,-2-1-19-16,1 0 9 0,-1-2-10 15,3 1 0-15,1-1-2 0,-2 0-2 16,2-2 2-16,2 3 0 0,-1-2 0 16,-1 0 0-16,0 1 0 0,2 0 0 15,-2 1 2-15,-1 1 13 0,3-4 1 16,-1 2-13-16,0-2 13 0,1-1-15 0,2-1 1 15,0 0 0-15,2-2 1 0,0 0-1 16,0 0 11-16,0 0 0 0,0 0-13 16,0 0-28-16,0 0-16 0,0-2-44 15,4-3-29-15,6-7-146 0,0-9-110 0,13-30-329 16,-4 6-682-16</inkml:trace>
  <inkml:trace contextRef="#ctx0" brushRef="#br0" timeOffset="12241.52">9340 7924 103 0,'0'0'222'15,"0"0"-30"-15,0 0 56 0,0 0 49 16,0 0 2-16,0 0-71 0,0 0-62 15,39-47-20-15,-37 41-3 0,-1 3 0 0,0 0-30 16,0-1-26-16,-1 1-6 0,1 2-23 16,0 0-32-16,-1-1-6 0,0 1 2 15,0 1 4-15,0 0 6 0,0-1 17 16,0 1 5-16,0 0-2 0,0 0-14 16,0 0-19-16,0 0-19 0,0 0-29 15,0 2-23-15,-6 2-3 0,-1 3 23 16,-6-1 30-16,-1 4-14 0,-1 1 16 15,-2 1 19-15,-2 3 1 0,0-1-20 16,-1 3 1-16,-1-1-1 0,-2 4 16 16,0 2-3-16,-3 2-11 0,0 1-2 15,1 1-10-15,-1 1 10 0,-2-1 26 0,3 2-26 16,-1-2 0-16,-2 2 11 0,2-1-9 16,0 2 1-16,-3-2 13 0,3 0-14 15,-1 0 18-15,-1 0 12 0,3 2 16 0,0 0-16 16,-4 1-13-16,1 1-3 0,-1 0 20 15,-4 1-4-15,-2 3-13 0,1 1-3 16,-5 0 6-16,0 0-22 0,0 2 3 16,0-1-1-16,0-4 23 0,1-2-9 15,3 0 10-15,2-2 44 0,0-3-48 16,4-1-6-16,-2-1 0 0,3 0 7 16,-1 0-10-16,1 0 9 0,1 1-6 15,-2 3-14-15,2-1 11 0,-1 2-10 16,-1 0 9-16,3 1-12 0,2 2 1 15,-3 0 1-15,3 1-1 0,0 0 1 16,-1-1 30-16,2 1-29 0,-3 0 29 0,2 0-10 16,0-2-9-16,0 0-12 15,1 1 2-15,-3-1 0 0,2-2 10 0,0 0-12 16,1 0 2-16,0-2 0 0,0 2 13 16,1-2-16-16,1 2 0 0,1 0 1 0,0 0 0 15,0 0 0-15,1 2-1 0,-1-1 0 16,1 1-1-16,-2 0-1 0,1 1 2 15,-1 1 0-15,1 0 1 0,-3 2 0 16,-2-3-1-16,2 1 16 0,-1 0 0 16,0-2 6-16,0-1 3 0,1-2 0 15,0 0-12-15,1-3 9 0,2 0-3 16,2-2 10-16,1 2-4 0,-1 1-13 16,1 1 1-16,-2 1-10 0,0-1-2 15,-1 2-1-15,-2 0-2 0,0 3-1 0,-2 0 2 16,-3-1 1-16,2-1 1 0,0-1 1 15,1-1 0-15,2-3-1 0,-2-1 12 16,2 2-11-16,0-3 14 0,3 0 6 16,2 1-7-16,0 0-12 0,-1 0-2 15,-2 3-1-15,0-1 1 0,-3 1 2 16,0 0-2-16,-4 2 2 0,3 0-3 0,-4 0 1 16,0 0 0-16,1-2 2 0,2-1 10 15,1-1-1-15,2-1 1 0,4 0-10 16,-1 0 10-16,2-2-13 0,0 2 0 15,0-2 0-15,0 2-3 0,-2 0 3 16,0-1 1-16,-3 2 0 0,-2 0-1 16,-2 2 2-16,-1-1-2 0,-3 3 0 15,0-1-3-15,-2-1-10 0,3 0 12 16,-1-2 1-16,4-2-2 0,3 0-11 0,2-4 12 16,3 0-2-16,2 0 0 0,2-1-10 15,1 0 12-15,-1 1-1 0,-1 2 1 16,1 0 0-16,-2 3 1 0,-1-2 3 15,-2 3 10-15,0-3-1 0,-3 2 1 16,1-1 3-16,-2-1-14 0,2 1 0 16,0-2 1-16,1-1-1 0,3-2-2 0,2 0-1 15,4-4-1-15,1 3-17 0,3-2 3 16,1 1-2-16,-2-1 18 0,3 2 0 16,-3-2 3-16,-1 1 12 0,0-1 4 15,-4 1 0-15,-1 0-6 0,-1 2 5 16,-1 0-5-16,-3 1-12 0,1 0 1 15,-2-1-2-15,1 1 1 0,1-2 0 16,-1 0-1-16,3 0 1 0,1-3-2 16,0 2 1-16,-2 0-3 0,2-3-9 15,0 3 8-15,0 0 3 0,-3 1 1 0,0 0 2 16,0 2 11-16,-1-1-13 0,-2 2-2 16,-1 2 2-16,-1-1-1 0,-1 3 1 15,1-2 0-15,-3 2 0 0,2-2-2 16,0 2-11-16,0 0 12 0,1 0-1 0,0-1 0 15,-2 1 2-15,1 2 0 16,-1-1 1-16,1-1 1 0,-2 2 1 0,-3 1 13 16,1-2-4-16,-3 0-10 0,1 2 0 15,-2-2 1-15,2 1 0 0,-3 0-1 16,4 1-1-16,-2-2 2 0,3-2-1 16,0 1 0-16,3-4-1 0,2-1 0 15,0 1 0-15,1-1 0 0,0-2-1 0,-1 2-1 16,2 0 1-16,-3 0 4 0,1-1 11 15,0 2-15-15,1-1-1 0,-1 1-2 16,0 0 0-16,0 0 0 0,3-1 2 16,-1 1-2-16,1-1-1 0,1 0 4 15,-1-2-2-15,1 0 2 0,1 1 0 16,0-1 0-16,2-3 0 0,2 2 1 16,0-3 2-16,0-1-2 0,4-1 0 15,-1-3 1-15,1 2-1 0,0 0-1 16,1 0 0-16,-4 1-1 0,3 1-1 0,-3 2 1 15,0 1-2-15,2-3 1 0,-3 0 2 16,4-2 16-16,0 1 48 0,1-2-30 16,0-2-12-16,3 0-3 0,-4-1-17 15,3 3 20-15,-2-1-21 0,-2 2-1 16,-3 3-3-16,1 1 2 0,-4 1-2 0,1 0 3 16,0-1 25-16,3 3-3 0,-1-5 6 15,1 0-12-15,4-1 5 0,1-5 7 16,1 1-3-16,3-2 3 0,0-2-6 15,2-1 6-15,0 0 0 0,-2-1 0 16,3 0-10-16,0-1-16 0,0 1 0 16,0 0-2-16,0-1-12 0,-1 2-10 15,0 0-15-15,-2 3-180 0,0-1-113 16,-10-3-304-16,1-1-697 0,-3-3-591 0</inkml:trace>
  <inkml:trace contextRef="#ctx0" brushRef="#br0" timeOffset="18620.74">7325 5061 1766 0,'0'0'3'0,"0"0"-3"16,0 0-23-16,68 24 7 0,-45-9-147 16,7 6-384-16,-7-1-268 0</inkml:trace>
  <inkml:trace contextRef="#ctx0" brushRef="#br0" timeOffset="19720.84">7400 5487 1535 0,'0'0'328'16,"0"0"-214"-16,0 0-64 0,0 0-50 15,0 0 0-15,0 0 1 0,0 0 25 16,0 0 71-16,0 0 45 0,0 0 7 16,0 0-45-16,-12 2-56 0,12-2-48 15,0 0-20-15,0 0-19 0,0 1 39 16,0 0 0-16,0 0 39 0,1-1 19 15,1 0 22-15,3 0 23 0,2-6 13 0,2-2 3 16,5-5 6-16,1-4-20 0,4-5-29 16,-1-3-47-16,5-3-10 0,-2-3 13 15,-1 1-7-15,0-4-12 0,-3 1-13 16,-1-5 28-16,1-2-28 0,-2-8-3 16,1-10-20-16,-4-7-2 0,1 7-4 15,-8 13 27-15,-3 14 0 0,-2 10 2 0,0-3 18 16,-3-1-17-16,-3 0-2 0,-5 3 2 15,2 4-2-15,-4 3-27 0,0 2 28 16,1 2-50-16,-3 1 8 0,2 3 14 16,0 2 27-16,1 2-42 0,1 1 8 15,-1 2-20-15,3 0-28 0,-3 2 9 16,5 2 26-16,-2 2 10 0,3-1-14 16,1 0 20-16,-3 3-10 0,3 1 39 15,0 0-23-15,1 3-6 0,-2 3 32 0,3 0 3 16,-1 1 13-16,2 4-13 0,1 0-2 15,1 2 28-15,0 4-13 0,0-1 29 16,3 2-23-16,2 1-20 0,2 2 15 16,-1 3 15-16,0 1-32 0,1 4 38 15,2 8-37-15,-1 9 18 0,2 9 1 16,-2 1 5-16,-1-4-9 0,-4-8-14 0,-1-8 0 16,0-8 17-16,-1-10-3 0,0-7-16 15,0-3-17-15,1 4 17 0,0 1 19 16,0 2-6-16,2-3-10 0,-2-3 13 15,-1-3-16-15,0-3 13 0,-1-1-10 16,0-3 19-16,0-1-9 0,0-5 10 16,0-1-1-16,0-1 48 0,0 0 64 15,0-1 37-15,-2-4-41 0,-5-7-76 16,3 1-54-16,0-3-14 0,0-2 11 16,0-1 1-16,0-2-11 0,3-3 1 15,0 1 0-15,1-1 12 0,0 2 0 16,0-2-2-16,3 0-17 0,3 2-6 0,-1-1 9 15,1 2 15-15,4 0 0 0,-1-1-15 16,3 1-6-16,0 2 21 0,2 0-18 16,2 3 0-16,0-1 0 0,-1 6 3 0,0 0 13 15,2 1-19-15,-2 3-10 0,0 3-16 16,-1 1-19-16,2 1 7 0,-2 3 25 16,-1 3-1-16,1 6 1 0,-1 1 10 15,-2 5 22-15,1 2 3 0,-4 0 1 16,2 3 40-16,-4 0-6 0,-1-1 0 15,0 2-12-15,2-3 2 0,-3 0 4 16,0-2-7-16,1 2-6 0,1-3 10 16,-1 3-4-16,1-3 6 0,-1 1-5 15,2 0 5-15,-1 0-5 0,0-4-9 0,3 2-13 16,-2-3 11-16,1-2-9 0,-2 0-1 16,0-6 14-16,-2 0 6 0,1-5 4 15,-2 1 15-15,1-2 38 0,1-7 37 16,5-5 13-16,-1-5-28 0,3-5-51 0,0-7-28 15,0-3 3-15,-1-1-23 0,2-2-2 16,-1-1-3-16,0 0-47 0,0 1 16 16,-2 5-33-16,2 3-37 15,-5 1-217-15,-1 5-294 0,-6 5-956 0</inkml:trace>
  <inkml:trace contextRef="#ctx0" brushRef="#br0" timeOffset="32886.67">12149 9236 274 0,'0'0'149'0,"0"0"-149"0,0 0-13 16,0 0 13-16,0 0 32 0,0 0-32 16,0 0 0-16,0 0 158 0,0 0 47 15,-27-50 24-15,24 41-37 0,-1 1 6 16,-2 0-48-16,1 2-30 0,-1 0-16 15,-2 1-45-15,2 1 22 0,1 1-19 16,0 1-40-16,-1 2 11 0,1 0-17 16,0 0 0-16,-2 0-16 0,2 0 23 15,0 1 16-15,-2 1 26 0,-1 0 25 16,2-2-9-16,-1 3 3 0,-2-2-16 0,4 0-13 16,-3 1-16-16,2 0-13 0,1 0-10 15,-1 0 6-15,0 0-3 0,2-2 14 16,2 2-4-16,-2-1 3 0,1 1 16 15,1-2 16-15,-2 0 10 0,3 0 6 0,-1 0 13 16,2 0-13-16,-2 0-16 0,2 0-16 16,0 0-25-16,0 0-23 0,0 0-51 15,0 0-42-15,9 0-12 0,2 0 105 16,8 0 44-16,8-2 16 0,9-1-18 16,6-5-7-16,15 1-6 0,9-2-7 15,-4 1-19-15,-8 1-3 0,-10 5-1 16,-11 2-15-16,-1 0 0 0,2 0-9 15,-6 0 25-15,-2-3 3 0,-6 3 16 16,-1-2 10-16,-4-2-1 0,1-1 1 16,-1 2-16-16,0-3-10 0,-4 0-1 0,1 1 14 15,-5 0 0-15,-1 1 6 0,-1 2 3 16,-4-2 26-16,-1 4 19 0,0-2 3 16,0-1-20-16,-6-1-50 0,0 1-3 15,-3-1-3-15,-4-1-25 0,1 0 6 16,-1 0 21-16,-1-1-12 0,0 0 13 15,4-1-14-15,-2-1 13 0,1 1 1 0,0-3-2 16,1 1 0-16,-4 1-1 0,2-1 1 16,-1-2-11-16,-1 2 12 0,-1 3-1 15,3 0 0-15,-3 1-14 0,4-1 15 16,-1 3-18-16,1 0 16 0,3 1-19 16,3 2-1-16,2 0-2 0,-1 0-7 0,3-1 7 15,1 1 0-15,0 0-10 0,0 0-19 16,0 0-1-16,1 0-6 0,5 3 61 15,1 1 13-15,5 2 12 0,0 4 16 16,4-1-9-16,4 1 13 0,1 1-20 16,2 3 17-16,-1 1-17 0,1 4-25 15,-3 3-16-15,-6 4-14 0,-7 7 30 16,-7 17 10-16,-23 25-10 0,-24 35 0 0,-20 21 0 16,-21 11-38-16,19-30-397 15,5-32-930-15</inkml:trace>
  <inkml:trace contextRef="#ctx0" brushRef="#br0" timeOffset="38198.56">13096 7227 61 0,'0'0'205'0,"0"0"-25"15,0 0-21-15,0 0-9 0,0 0-75 16,0 0-62-16,10-48-12 0,-10 44-1 15,0 1-2-15,1 0-11 0,-1 1 11 0,0 0 1 16,0-2 1-16,0 2-1 16,1-1-1-16,2-1-11 0,-1 1 11 0,0-4 2 15,1 0 15-15,-1 1 63 0,0 0 59 16,-1 0 22-16,0 0-5 0,-1-1-18 16,0 1 17-16,0 0 3 0,0 2-26 15,0 2-20-15,-1-2-35 0,0 3-26 16,1-1-17-16,0 2-16 0,-1-1-13 15,1 0 17-15,0 1 6 0,-1-2 0 16,1 1 0-16,0-3 3 0,0 1 0 0,0 0 23 16,-1 0 12-16,1-1-9 0,0 4-16 15,0-4-13-15,0 3 3 0,0-1-3 16,0 0-1-16,0 1-5 0,0 0-17 16,0 1 13-16,0-1-14 0,0 1 11 15,0 0-10-15,0 0-3 0,0 0-1 16,0 0-21-16,0 0 2 0,-1 0 19 0,1 0 0 15,0 0-1-15,0 0 2 16,0 0-2-16,0 0-11 0,0 0 10 0,0 0-10 16,0 0-3-16,0 0 0 0,0 0-13 15,0 0-13-15,0 0-23 0,0 2 17 16,0 1 48-16,0 1 1 0,0 3 1 16,2 2 20-16,1 2-18 0,1 1 15 15,4 2 23-15,-2 2 19 0,0 3-35 16,2 0 22-16,0 5-47 0,-1-2 17 15,1 3 11-15,-3-1-7 0,4-1-9 0,-5 0 10 16,1-3-10-16,-2-2-13 0,1-4 0 16,1 1 15-16,-1-5-12 0,0 0 29 15,-2-4-32-15,0-1 19 0,0-2-3 16,-1-2 10-16,-1 1 0 0,1-2 9 16,-1 0 23-16,0 0 19 0,0 0 12 15,0 0 36-15,0 0 12 0,0 0-74 0,-2-6-62 16,-1 2-1-16,1-3-28 0,-1 0-7 15,1 2-3-15,1-2-23 0,1 1-60 16,5-6-238-16,1 2-358 0,2-4-1072 0</inkml:trace>
  <inkml:trace contextRef="#ctx0" brushRef="#br0" timeOffset="39462.6">17207 6459 1477 0,'0'0'205'0,"0"0"-42"0,0 0-56 16,0 0-42-16,0 0-26 0,0 0-20 16,0 0 10-16,0 0 27 0,0 0 38 0,0 0-23 15,-14-26-65-15,14 26-6 16,0 0-13-16,0 0-6 0,0-1 19 0,0 1 18 16,0 0 44-16,0 0 41 0,0 0 68 15,0-2 35-15,0 0-77 0,0-1-65 16,0 2-32-16,0-2-10 0,0 2-22 15,0 1 0-15,0-2-12 0,0 0-8 16,0 2-12-16,0 0-16 0,0 0-6 16,0 0 6-16,0 0-4 0,0 0 7 15,0 0 13-15,0 0 32 0,0 0 0 16,0 0 19-16,0 0 0 0,0 0-3 16,0 0 1-16,0 0-14 0,0 0-1 0,0 0-2 15,0 0-16-15,0 0-7 0,0 0 4 16,0 0 0-16,0 0 6 0,0 0 0 15,0 0 0-15,0 0 0 0,0 0 11 16,0 0 2-16,0 0 16 0,0 0 3 16,0 0 7-16,0 0 6 0,0 0 20 0,0 0 15 15,0 0 4-15,0 0-20 0,0 0 1 16,0 0-11-16,0 0 1 0,0 0-7 16,0 0-10-16,0 0-21 0,0 0-4 15,0 0-1-15,0 0-15 0,0 0 3 16,0 0 0-16,0 0 10 0,0 0-20 15,0 0 20-15,0 0-16 0,0 0 17 16,0 0-14-16,0 0-3 0,0 0-16 16,0 0-23-16,0 0-35 0,0 2-65 15,-2 5-417-15,-4 0-231 0,14-23-582 0</inkml:trace>
  <inkml:trace contextRef="#ctx0" brushRef="#br0" timeOffset="49454.08">13828 10386 18 0,'0'0'102'0,"0"0"-83"0,0 0-19 16,0 0-1-16,0 0-2 0,0 0-10 0,0 0-20 16,0 0 1-16,0 0 12 15,0 0 20-15,0 0 14 0,0 0 74 0,15-24 52 16,-15 24-3-16,0-2-10 0,0-1 7 15,0 1-23-15,-1-2-3 0,1 2 12 16,-2 0-12-16,1-2-24 0,1 4-41 16,0-1-41-16,-1-1-2 0,1 1-26 15,0 0-7-15,0 0 1 0,0 1-1 16,0 0 4-16,0-1 18 0,1 1 11 16,0-1 13-16,-1 1 33 0,0 0 48 15,2-2 23-15,-2 0 39 0,0-1-16 16,0 1-32-16,1 2-40 0,-1 0-68 0,1 0-7 15,-1 0-35-15,0 0-3 0,0 0-1 16,0 0-9-16,0 0-66 0,0 0 69 16,0 5 49-16,0-1-13 0,0-2 14 15,0 1-11-15,0-3 13 0,0 0 15 16,0 0 1-16,0 0-15 0,0 0 2 0,0 0 23 16,0 0 30-16,0 0 38 0,0 0-45 15,0 0-49-15,0 0-10 0,0 0-19 16,0 0 0-16,0 2 3 0,0-1 26 15,0 3 35-15,0 0-9 0,0 2-3 16,0-3-21-16,0 1-1 0,0-2-1 16,0 0-3-16,1-1-16 0,1 2 6 15,-1-1 9-15,0 0-18 0,0 0 5 16,1 2 17-16,-1-1 0 0,1 1 2 16,1-2 18-16,-2 3-4 0,0 0 1 0,2-3-16 15,-3 0 12-15,1 1-13 16,0-1 0-16,-1-2 1 0,0 0 21 0,0 0 8 15,0 0 12-15,0 0 10 0,1 0 6 16,-1-2-19-16,0-1-16 0,0-1-20 16,1 2 23-16,-1 0 20 0,0 0-4 0,1 1-23 15,-1 0-19-15,0 1-3 0,0 0-23 16,1-2 0-16,-1 2-9 0,0 0 9 16,0 0-4-16,0 0-2 0,0 0 6 15,0 0 6-15,1-2 20 0,0 2 10 16,0 0 26-16,1-2 19 0,0 1-3 15,0-1-16-15,0-1-4 0,2 0-16 16,-1-1-3-16,1 2-13 0,-1-2-2 16,0 1 0-16,0 0-14 0,2 1-4 0,-1-1 18 15,0 1 0-15,-1-2-1 0,3 0 2 16,0 0 1-16,-1 0 3 0,0-2-2 16,3 1 1-16,0-1 1 0,2-2 14 15,0 0 5-15,1-4-9 0,-2 0-11 16,3-2 2-16,-1 0-1 0,1 1-1 15,-2-1-2-15,3 2-1 0,-3-1-12 0,4 0 12 16,-2 0-1-16,-1-1-1 0,4 1-10 16,-1-1 9-16,-1 1 2 0,3-1-1 15,-1 1-10-15,-2 0 13 0,1 0-2 16,-1 4 2-16,-2-3 0 0,1 1 16 16,-3 0 7-16,2-1-4 0,-3-2 1 15,2-1-4-15,-2-2-15 0,4 0-1 0,-2-1-3 16,2-1 1-16,-2 0-18 0,3 0 7 15,-2 3 0-15,1 0-10 0,3 1 21 16,-4-1-11-16,3 1 10 0,1-2-10 16,-3 1 13-16,3-1 12 0,-2 0 7 15,-1 0 4-15,1-1 0 0,-1-1-4 16,-1-1-15-16,1-1 12 0,0 0-15 16,2-2 14-16,2-1-15 0,-2 0-1 15,3-2-12-15,-1 4 12 0,1-2 1 16,-1 5 2-16,-2-1 0 0,1 1 18 0,0 2 2 15,-1 0 1-15,-1 0 0 0,0 1-4 16,-2 0-18-16,3 0 15 0,-1 0 0 16,-2 0-3-16,2-2 7 0,0 0 6 15,0-2 0-15,2-1-10 0,0-1 0 16,-2 1-15-16,3 1 15 0,-1-2-16 0,2 2-1 16,-2 1-1-16,3-2-1 0,0 0 1 15,0 3 1-15,-1-1-1 0,0 2 2 16,0 0 3-16,-3 1-3 0,3-1 3 15,-1 0 16-15,0 1-17 0,-1 2-1 16,1-3 2-16,2-1 0 0,-3 0 10 16,2-1 16-16,-2 1-10 0,2 0-16 15,0 1 14-15,0 0-16 0,-1 0 0 16,0 2-1-16,0-1 1 0,0 1 0 16,-1 0 12-16,1-1-11 0,-4 1 11 0,4-1 0 15,-3 0 0-15,-1-1 3 0,2 0-13 16,-3 0-1-16,3 0 0 0,1-1 0 15,0 1 15-15,-1 1 2 0,2-1-6 16,1 0 3-16,1 0 3 0,-1 0 1 16,-2 1-1-16,2-1-3 0,-1 2 13 0,1-1-10 15,-4 1-3-15,3 1-14 0,-2 0 15 16,1 1-17-16,-3 0 0 0,3 1 1 16,-1 0 0-16,-2 0 0 0,3-1 0 15,-1 0-1-15,0 0 1 0,1 1 2 16,1-2 10-16,-2-1 0 0,-1 2 3 15,2-1 10-15,-1 0 6 0,-2 0-7 16,3 1-12-16,-3 1-13 0,-1 0-2 16,4 0 0-16,-4 0 2 0,3 1-3 0,1 0-10 15,-2 1 13-15,1-2 0 0,2 2 3 16,-2 0 10-16,-1-1-10 0,3 1 10 16,-2-2-10-16,0 0 10 0,0 0 3 15,3-2 3-15,-2 1-6 0,-1 1-11 16,1-1 14-16,1 2 0 0,-1-1-15 15,-1 2 2-15,2-2 10 0,1 0-10 16,-1 2 10-16,-1-1-11 0,-1 1 14 0,1 2-3 16,-5 0-10-16,3 0 16 0,-6 2 4 15,2 0-7-15,-3 2 6 0,0-2 0 16,0 3 4-16,-3 1-13 0,1-1-13 16,-2 1-2-16,1 0-11 0,0 0 10 15,1 1 0-15,-2-2-10 0,1 3 12 16,-2-2 1-16,-1 2 2 0,0 0-2 15,1 0-13-15,-1 0-3 0,0 0 3 16,0 0-25-16,0 0-55 0,1 0-89 16,-1 0-163-16,0 0-173 0,0 0-255 0,-1 0-530 0</inkml:trace>
  <inkml:trace contextRef="#ctx0" brushRef="#br0" timeOffset="49764.97">16260 7742 1194 0,'0'0'186'15,"0"0"-115"-15,0 0 63 0,0 0-27 16,0 0-69-16,0 0-37 0,0 0-1 16,0 0 46-16,0 0 25 0,0 0 7 15,2-14-7-15,4 11-32 0,-1 0 0 16,3 1 3-16,0-3 1 0,-3 3 18 15,3 0-3-15,-2-1-9 0,-1 1-4 0,1-1 1 16,2 3-27-16,-2 0 7 0,1 0 6 16,4 0 7-16,-2 3-23 0,2-1-3 15,2 1 0-15,-2 3 3 0,3 2-16 16,-4 2-2-16,0 7-1 0,-4 2 3 16,-2 10 0-16,-8 15-23 0,-22 29-245 0,-3-9-342 15,-5-2-984-15</inkml:trace>
  <inkml:trace contextRef="#ctx0" brushRef="#br0" timeOffset="51980.54">14030 12360 372 0,'0'0'160'0,"0"0"-69"16,0 0-78-16,0 0-13 0,0 0 0 15,0 0-1-15,0 0-16 0,0 0-113 16,0 0-294-16</inkml:trace>
  <inkml:trace contextRef="#ctx0" brushRef="#br0" timeOffset="61132.31">17200 5659 1201 0,'0'0'192'0,"0"0"-124"0,0 0 46 15,-20-49-16-15,16 37 12 0,-1 0-6 16,1 0 23-16,0 0 6 0,0 0-20 0,1 2-13 15,0-1 23-15,1 2-39 0,2-2-10 16,0 2-19-16,0 3-55 0,0 1-13 16,5 1-32-16,-3 3-13 0,1 1-13 15,1 0-36-15,-1 2-9 0,0 6 64 16,-1 6 39-16,2 3 13 0,-2 8 49 16,-1 7-14-16,0 4-31 0,0 5 15 15,1 0-19-15,1 2 19 0,2-4-15 16,3 0-4-16,-1-6 0 0,2-1 3 15,-1-3 10-15,0-3 12 0,1-1-24 16,-3 1-2-16,0-2 2 0,2-2 21 16,-4 2-22-16,-2-2 0 0,0-2 13 0,-1-1 29 15,0-2-16-15,-1-3 3 0,0-4-27 16,0-3 2-16,0-4-4 0,1 0-20 16,0-3-154-16,0 0-76 0,3-15-55 15,-2 2-522-15</inkml:trace>
  <inkml:trace contextRef="#ctx0" brushRef="#br0" timeOffset="61343.93">17152 6050 1647 0,'0'0'91'0,"0"0"-91"16,0 0-127-16,0 0 101 0,0 0 26 15,0 0 58-15,15 50-28 0,-4-39 57 16,0-2 73-16,6-4 5 0,-1-1 65 15,2-2-17-15,1-2-38 0,1-3-47 0,3-7-38 16,3-2-25-16,2-3-37 0,5-6-25 16,4-4-3-16,3-4-12 0,22-27-216 15,-12 4-552-15,-2 1-1217 0</inkml:trace>
  <inkml:trace contextRef="#ctx0" brushRef="#br0" timeOffset="83861.57">14159 10347 1 0,'0'0'300'0,"0"0"-75"0,0 0-121 0,0 0-87 16,0 0-17-16,0 0 16 15,0 0 4-15,0 0-7 0,0 0 9 0,0 0-9 16,-35-21-11-16,27 21 0 0,1 0-2 16,-4-1-20-16,5 0 4 0,0 1 16 15,-1 0 1-15,3 0 2 0,0 0 10 16,1 0 20-16,-1 0 32 0,1 0-16 16,1 0-30-16,-1 0-19 0,0 0-17 15,-1 0 17-15,-2 0 0 0,0 2 49 16,1-2 36-16,0 0 35 0,-2 2 33 15,3-2-19-15,1 0-27 0,0 0-32 0,0 3-42 16,1-3-20-16,-2 0-11 0,2 2 1 16,0-2-3-16,0 2 0 0,0 1-23 15,-1 2 7-15,-2-1 15 0,-3 4-1 16,2-1 2-16,-1 0 38 0,-1 0 14 0,2-1 9 16,0-2 1-16,0-1 6 0,4-3-6 15,0 2-13-15,1-2-10 0,1 0-10 16,0 2-16-16,0-2-13 0,0 0-2 15,0 0 2-15,0 0 0 0,0 0 29 16,0 0 23-16,0 0 42 0,4 0 55 16,4-4 28-16,1-3-9 0,5-3-26 15,4-5-27-15,3-7-35 0,5-5-3 0,4-5-23 16,6-5-2-16,4-4-1 0,3-1-10 16,5-2-22-16,-1 0 35 0,2 2-19 15,1 1-19-15,-5 4-16 0,-2 4 26 16,-2 3-25-16,-6 4 0 0,-6 2 0 15,-5 6 2-15,-5 1 19 0,-4 3 0 16,-2 0 16-16,-4 2-19 0,1-3 10 16,-3 1-13-16,3-2-16 0,0 0-8 15,0-1 6-15,-1 0 2 0,4 3-3 16,-4-1-13-16,4 3-12 0,-5 0 15 0,1 2 10 16,-2 2 1-16,-2 2 2 0,-2 4-3 15,-2 0 1-15,0 1 0 0,-1 1-17 16,0 0-12-16,0 0-8 0,0 0-21 0,-1 2-26 15,-3 5 29-15,-3 1 2 16,-3 3 17-16,2 3-61 0,-2 0-74 0,2 0-104 16,2-2-30-16,0-2 38 0,3-3 9 15,2-2-6-15,0-2-60 0,1-1-45 16,0-2-50-16,0 0 17 0</inkml:trace>
  <inkml:trace contextRef="#ctx0" brushRef="#br0" timeOffset="84076.61">14679 9617 254 0,'0'0'203'0,"0"0"136"0,0 0-131 16,-14-48-16-16,13 40-104 0,0 3-13 16,1 1 0-16,-1 1 6 0,1 1 30 0,0 2 13 15,0 0-20-15,0 0-10 16,0 0-29-16,-1-1-39 0,1 1-26 0,0-2-20 16,4 2 20-16,4-2 82 0,6-1 51 15,4 0 6-15,5 2-35 0,2 1-4 16,1 0 22-16,-1 5-9 0,-5 6-55 15,-3 4-10-15,-7 5 10 0,-6 8 16 16,-4 6-26-16,-13 17-19 0,-15 14-29 0,-8 9-29 16,-5-10-370-16,10-20-682 0</inkml:trace>
  <inkml:trace contextRef="#ctx0" brushRef="#br0" timeOffset="85092.54">15574 8582 7 0,'0'0'996'0,"0"0"-686"0,0 0-281 0,0 0-29 16,0 0-78-16,0 0 78 0,0 0 64 15,0 0 33-15,0 0-19 0,0 0 7 16,6 54-20-16,-1-43-36 0,2 1-3 15,-4-4-23-15,0-2 29 0,-1-3 1 16,-1-1 19-16,-1-2 100 0,1 0 127 16,-1 0-11-16,0 0-58 0,1 0-65 0,0-3-68 15,2-3-35-15,3-2-20 0,2-1-3 16,2-3 7-16,3-4-24 0,7-2 17 16,5-5-15-16,6-3 12 0,5-5 0 15,4-5 9-15,12-10-12 0,15-11 12 16,11-10-21-16,1 1 8 0,-6 11-10 15,-22 13-4-15,-16 16 4 0,-14 7-3 16,-2 5 1-16,0-2-18 0,-1 0 18 16,0-1 2-16,-7 4 14 0,-3 4 16 15,-3 0-31-15,-4 6-1 0,-1 1-9 0,-1 2-77 16,-5 0-84-16,-4 2 16 0,0 3 67 16,-3 2 61-16,1-2 23 0,4 0-1 15,0 0-31-15,3-3-52 0,3 0-33 16,2-2-12-16,0 0 38 0,0-2 62 15,0-1-14-15,2-2-9 0,2-2 55 16,-2-1 19-16,-2 1-6 0,0 0 43 0,0-1-27 16,-2 3-7-16,-4 0 40 0,2 1 25 15,-1 0 20-15,0 0-23 0,-3 1 13 16,3 1-23-16,1 0 26 0,1 1 6 16,-1-1-7-16,3 2-19 0,1-1-16 15,0 0-45-15,5 1-19 0,3 0 0 0,6 0 17 16,3 0 2-16,5 2 13 0,1 3-32 15,1 4-2-15,-4 3-14 0,-2 5-16 16,-7 5 10-16,-5 6 6 0,-6 14 16 16,-15 16 3-16,-16 17-3 0,-4 8-35 15,-7-8-337-15,10-21-682 0</inkml:trace>
  <inkml:trace contextRef="#ctx0" brushRef="#br0" timeOffset="86766.56">17220 9228 868 0,'0'0'118'0,"0"0"-79"0,0 0-39 16,0 0 16-16,0 0-9 0,0 0 139 16,0 0 79-16,0 0-43 0,0 0-62 15,0 0-35-15,6-9-17 0,-6 9-6 16,0-1 3-16,0 1 13 0,0 0-4 0,0-3-22 15,0 3-13-15,2 0-16 0,-2 0-4 16,0 0 0-16,0 0-6 0,0 0-13 16,0 0 0-16,0 0 0 0,1 0 4 15,-1 0 31-15,0 0 7 0,0 0 0 16,0 0-9-16,0-1-33 0,0 0-26 16,0-1 0-16,0 2 3 0,0 0-6 15,0 0-39-15,-7-5-198 0,-1 2-436 16,22 15-632-16</inkml:trace>
  <inkml:trace contextRef="#ctx0" brushRef="#br0" timeOffset="87711.16">15844 9265 336 0,'0'0'231'0,"0"0"-94"16,0 0-65-16,0 0 6 0,0 0 56 15,0 0 84-15,0 0-6 0,0 0-66 16,0 0-45-16,0 0-33 0,0 0 4 16,-40-9 6-16,37 8 0 0,-2 0-10 0,-1 0 10 15,1-1 3-15,0 1 3 16,0 0 3-16,-2 1-15 0,3-2 24 0,2 2-8 15,0-3-17-15,1 3-10 0,1 0-16 16,0 0-45-16,0 0-27 0,0 0-28 16,0 0-12-16,0 0-1 0,0 0 0 0,0 3 68 15,3-3 19-15,2 2 46 0,5-1 6 16,0 1 0-16,5 0-10 0,3 0 16 16,6-2-3-16,5 1 16 0,8-1-13 15,7 0-1-15,12-5-21 0,16 2-27 16,7-2-2-16,3 0-24 0,-12 1 15 15,-14 1-17-15,-17 1 0 0,-12 0-13 16,-2 2 13-16,3 0-1 0,-1-1-1 16,0 0 2-16,-3 0 1 0,-8 0 0 15,0 0 22-15,-3-1 2 0,-5 1-6 16,1-1-16-16,-3 2 16 0,-2 0-3 0,-1-3-14 16,0 3 2-16,0 0 7 0,-2-1-11 15,0 1-2-15,-1 0-1 0,0 0 1 16,0 0 2-16,0 0 0 0,0 0 3 0,0 0 19 15,0 0 1-15,0 0-8 0,0 0 8 16,0 0 5-16,0 0 13 0,0 0 4 16,0 0 9-16,0-1-4 0,0-1 1 15,0 1-26-15,0-2-25 0,-1-1-2 16,-2 2 0-16,1-1-11 0,0 0 10 16,0 0 0-16,0 0-23 0,0 3-5 15,-1-3 3-15,1 1-7 0,-1 0 0 16,-1 2-9-16,2-1-1 0,-1 1 7 15,1-2 19-15,1 2 3 0,0-1 3 16,0 0-2-16,1 1-14 0,0 0-57 0,-1-5-221 16,1-1-470-16,-2-5-1373 0</inkml:trace>
  <inkml:trace contextRef="#ctx0" brushRef="#br0" timeOffset="88406.28">17087 8238 764 0,'0'0'147'16,"0"0"-69"-16,0 0 13 0,0 0 10 16,0 0 13-16,0 0 3 0,0 0 4 0,0 0 25 15,0 0-19-15,0 0-30 0,-18-41 10 16,17 37-35-16,-1 0 12 0,-1 0 42 16,2 1 27-16,-2 0-31 0,1-1-25 15,0 1-7-15,-2 1-9 0,3 2-23 16,0-2-23-16,0 2-16 0,0 0-19 15,1 0-19-15,0 0-42 0,0 0-55 16,0 4-71-16,0 3 145 0,0 5 42 16,3 5 71-16,3 4-23 0,0 4-9 15,0 4 13-15,4 3-14 0,-4 4-18 16,0 0 28-16,1 1 19 0,-4 4-44 0,-1-2 19 16,-2 2-1-16,0-1-41 0,0-1 32 15,0 1-28-15,2-3 15 0,1-2-17 16,2-3 11-16,2-6 3 0,-1-3-13 0,1-6 10 15,2-2 6-15,-4-4 0 16,-1-2 10-16,-2 1 9 0,2-3-3 0,-4-2 0 16,0 0-9-16,0-2 6 0,0-1-4 15,0 0-5-15,0-2 9 0,0 0 15 16,0 0 26-16,0 0 22 0,-1 0 16 16,-3-4-70-16,1 0-41 0,1-2-16 15,0-1-57-15,-7-12-310 0,1 2-816 16,0-4-926-16</inkml:trace>
  <inkml:trace contextRef="#ctx0" brushRef="#br0" timeOffset="91537.7">17649 8061 147 0,'0'0'163'16,"0"0"19"-16,0 0-32 0,0 0-104 16,0 0-44-16,0 0 1 0,-56-8 10 15,50 8 17-15,1 0 42 0,0 0 51 16,2-2 53-16,1 1-6 0,1-2-34 16,-1 0-44-16,1-2-11 0,0-2 3 15,0 0-9-15,-1 0 3 0,1-3-23 16,-3 2 27-16,2-1 8 0,1 3-8 15,-1 0 37-15,1 1-31 0,0 2-27 16,0 1-22-16,1 0-16 0,0 1-1 0,0 0 1 16,0 1-7-16,0 0-14 15,0 0-2-15,0 0 0 0,0-1 1 0,0 1 12 16,0 0 7-16,0 0-4 0,0 0-14 16,0 0-2-16,0 0-19 0,0 0-20 15,0 0 0-15,1 2 39 0,2 2 42 16,2 0-40-16,2 0 11 0,-1 1-11 0,0 2 21 15,3 1-1-15,0 0 7 0,1 0-27 16,0 1 33-16,4 0-3 0,0 3-6 16,2 0 22-16,1 0 13 0,5 3 7 15,3-1-7-15,1 1-26 0,2 1 17 16,4-1-4-16,0 3-10 0,4 0 23 16,2 0-10-16,2 3 10 0,0 1-26 15,0 3 9-15,-2 4 20 0,1 3 19 16,-4 3-42-16,0 3 3 0,-1 1-28 15,-2 1-15-15,1-3 12 0,2-1 2 16,-1-3 11-16,2-4-10 0,-1-5 25 0,-1-1-16 16,-4-5 3-16,-3-1-6 15,-2-2 0-15,-6-1 10 0,-4-2-30 0,-2-4 14 16,-3 1-1-16,-1-4-12 0,-4 2 1 16,1-2 11-16,0 0-14 0,0 1 1 0,-2-2 2 15,-1 1 8-15,2-2-10 0,-3-2 11 16,0 2 2-16,-1-3 1 0,-1 2 3 15,0-2 15-15,0 0 8 0,0 0-1 16,0 0 2-16,0 0 23 0,0 0 33 16,0-2-24-16,0-1-44 0,0-3-28 15,0 0 19-15,0-1-11 0,0 0-10 16,0-1-2-16,0 1-1 0,0-1 0 16,-1 2-20-16,1-1-6 0,0 2-3 15,0 2-43-15,-1 3-20 0,-2 0-132 16,-12 12-457-16,-1 2-803 0,-1-3-332 0</inkml:trace>
  <inkml:trace contextRef="#ctx0" brushRef="#br0" timeOffset="92890.45">18202 9854 1024 0,'0'0'137'16,"0"0"-50"-16,0 0-83 0,0 0-2 16,0 0 14-16,0 0 79 0,0 0 32 15,0 0-17-15,0 0 17 0,0 0 16 16,-7-3-36-16,6 3-19 0,1 0 12 15,0 0 7-15,0 0 6 0,0 0-9 16,0 0-33-16,0 0 0 0,0 0-7 16,0 0 1-16,-1 0-4 0,1 0-10 15,0 0-6-15,0 0-9 0,0 0-4 0,-1 0-10 16,-2-1-22-16,2 0-14 0,-2 1 14 16,0 0 13-16,0-2-11 0,-1 2-2 15,-4 0-2-15,2 0-11 0,-5 2 12 16,0 3-1-16,-5 2 2 0,-1 1 0 15,-1 4 3-15,0-3 10 0,-1 4-11 16,0-1 0-16,1-2 11 0,1 1-11 0,0-1 0 16,2 0-2-16,0-1-2 15,-2 4-14-15,-1 0 3 0,-4 4 10 0,-1 3-13 16,-5 4 14-16,-2 3-1 0,-5 5 2 16,-3 1 1-16,-1 4 2 0,-1 0-2 15,-1 1-1-15,4-3 1 0,0 0 0 16,1-4 25-16,2-1-8 0,2-2 2 0,-1-3-16 15,-4 2 16-15,2-1 0 0,-3 0 7 16,-1 4-13-16,-4 1 0 0,-2 0 3 16,-1 1 12-16,2 1 20 0,-1 0-16 15,3 0 0-15,1-2-6 0,1-2-25 16,2 1 1-16,0-1-2 0,-1 3 1 16,2 1 2-16,-2 1 19 0,0 2-2 15,-3 0-1-15,2 0-7 0,-1-1-10 16,1-2 2-16,5-4 15 0,0-1-3 15,4-4-4-15,3-1 7 0,3-1-16 0,0 0 0 16,1-2-3-16,0 4 0 16,0-2 0-16,0 1 0 0,-1 1 2 0,-3 1 0 15,4 0-1-15,-4 1 1 0,-2-1 0 16,2 0 0-16,-2 0 1 0,2 0 9 0,-1 0-9 16,-1 0 10-16,4-2 3 0,0 0-13 15,-1 0 16-15,4 0-18 0,1-1 1 16,-1 2 0-16,1 0 1 0,-1-1-2 15,-3-1 2-15,0 1-3 0,-1-1-3 16,-4-1 2-16,2-1 1 0,-2-1 2 16,3 0 29-16,-1 0-18 0,2 2 0 15,4 0-1-15,-1 3-9 0,2-1 1 16,0 2-2-16,2 2-1 0,-1 2-1 0,-1-1-13 16,-2 1-15-16,0-1 5 15,-1 0 5-15,-2-1-1 0,-2-2 6 0,2 0 10 16,0-2 1-16,0 1 2 0,1 0 0 15,3 1-1-15,-1 1-3 0,2-2-12 16,-1 1 14-16,5 1 2 0,-5-1-2 16,2 2 0-16,-1 2 0 0,-3 1 0 15,-2 3 1-15,-4 2 0 0,-1 2-15 0,-2 1-51 16,-2 4 32-16,2-3-9 0,-1 0-4 16,1-3-3-16,3-1-4 0,-1-2-28 15,3-3 29-15,-1-2 34 0,4 0 18 16,-1-3 0-16,1 1-1 0,0 1 3 15,0 0 0-15,-2 1 1 0,2-1-1 16,1 2 1-16,0-3 1 0,0 1 1 16,4-4 13-16,0-2 10 0,3 0-13 15,2-1-13-15,-1 1 0 0,-1-1 0 0,-2 4 13 16,-1-1-12-16,-3 2-1 0,-2 0 0 16,1-1-1-16,1 2 0 0,1-1-2 15,0 0 0-15,1 2 1 0,0-2 1 16,3 0 1-16,1-2 51 0,2-3-36 0,1-3-15 15,4 2-1-15,-2 0 1 0,-2 1 2 16,0 1 14-16,-3 1-14 16,-4 0 2-16,-5 2 8 0,0 0-10 0,-4 1 1 15,1 2-2-15,-1 1-1 0,4-3 0 16,4 1-1-16,1-4-12 0,5 0-122 16,1 0-57-16,5-3-189 0,-5 9-153 15,1-8-443-15</inkml:trace>
  <inkml:trace contextRef="#ctx0" brushRef="#br0" timeOffset="97041.44">16947 9115 112 0,'0'0'183'0,"0"0"25"0,0 0-35 16,0 0-10-16,0 0-10 0,0 0-15 0,0 0-138 15,-32-46-52-15,37 45 0 0,0 1-20 16,-2 0-87-16,-2 1-4 0,-1 5-20 16,-4 4 66-16,-6-1 81 0,-2 3 35 15,-3 0 1-15,2 1 3 0,-2 0 20 16,3 3-23-16,3-1-17 0,0 13 15 15,2-5-92-15</inkml:trace>
  <inkml:trace contextRef="#ctx0" brushRef="#br0" timeOffset="98023.05">16816 9581 1970 0,'0'0'185'0,"0"0"-185"0,0 0-16 0,-10-44-33 16,17 33 1-16,0-2 38 0,3 1 10 16,-3 0 29-16,-2 3 0 0,-2 1 33 15,0 5 32-15,0-1 0 0,-3 3-39 16,1-1-29-16,-1 2-26 0,0 0 3 16,0 0 42-16,0 0 17 0,0 0-11 15,0 0 1-15,0 0-7 0,0 0-10 16,0-1-6-16,0 1-26 0,0-1-3 15,0 1-1-15,0 0 1 0,0 0 35 0,0 0 26 16,0 0 16-16,0 0-6 0,0 0-13 16,0 0-10-16,0 0-4 0,0 0-2 15,0 0 6-15,-4 0 0 0,-1 2-19 16,0 1-27-16,-3 1 0 0,-1-1 11 16,1 1-13-16,-1 1 0 0,2 0-3 15,1-2-13-15,-2 2-6 0,4 2-3 0,-1-1 2 16,-2 4 1-16,2 1 3 0,1 3 6 15,-2 1 13-15,-3 3 11 0,0 0-11 16,-2 0 3-16,1 3 0 0,-5-2 10 16,1 1-11-16,-1-1 1 0,0 0-2 15,-2 0 0-15,3-1 12 0,0 0-10 0,1-1-3 16,0-2-2-16,4 2-11 0,1-3-6 16,-1 1 0-16,4-1-3 0,0-1 9 15,-1 1 10-15,2 0 3 0,-1 1 0 16,-2 0 12-16,-2 1-10 0,1 2 21 15,-5 2-20-15,0 1-2 0,1 3 0 16,-4 0-1-16,1 2 0 0,-2 1-3 16,1 1-12-16,-1 0 15 0,0 0 22 15,1-3 7-15,3 0-26 0,0-4 13 16,1-2-14-16,2-2 0 0,0 0 1 0,2-2 16 16,-3 1-6-16,2-1-1 0,-3 0-9 15,0 2-1-15,-2 2 1 0,-2 1-2 16,-2 3-1-16,0 2-1 0,-6 4 1 15,0 1 1-15,1 2 15 0,-3 0 6 0,-2 1-19 16,3 2 1-16,0-2 15 0,3-3 6 16,-1 0-6-16,2-3-17 0,1-2 24 15,3-1-4-15,-1-2-20 0,2 0 11 16,-1 1-12-16,3 0 1 0,-3 1 0 16,1 0 0-16,-2 1-1 0,-1 3 0 15,1-1 3-15,1 0-2 0,-1 2 10 16,-1-4-9-16,-1 2-2 0,1-2 0 15,-3 2 0-15,-1 2 18 0,-4 0 0 16,3 2-16-16,-5 1-1 0,-2 0 1 0,0-1 10 16,-3 3-11-16,0-1 17 15,2 2 0-15,-1-1-17 0,1-3 0 0,3 0 17 16,0-2-16-16,2-4 10 0,4 0-10 16,1-3 0-16,2 0-2 0,2-2-1 15,1-1-1-15,2-1 1 0,-2-1 0 0,1 1 0 16,2 0 0-16,1-1 0 0,-1 2 0 15,0-2-2-15,1 1-1 0,-1 0 3 16,-2-1 1-16,4-4 18 0,-4 1-3 16,1-3 3-16,-1-1 0 0,3 0-3 15,-3-5-1-15,1 1 1 0,3-2 12 16,0-4 1-16,0 0-7 0,4-1-6 16,4-8-16-16,4-4-16 0,2-8-91 15,13-8-17-15,20-29-155 0,0 7-307 16,-6 2-788-16</inkml:trace>
  <inkml:trace contextRef="#ctx0" brushRef="#br0" timeOffset="98707.31">16304 10451 427 0,'0'0'183'0,"0"0"-134"16,0 0 26-16,0 0 35 15,-42 59 1-15,29-40 0 0,-1 3 13 0,0 1-26 16,-1 4-4-16,-3 0-16 0,0 5-16 0,-4 2 6 16,-3 2 10-16,-8 10 13 0,-8 12 4 15,-13 11-8-15,-4 6 14 0,-1-1-40 16,0-3 46-16,5-4-13 0,0 0-10 15,1 1-25-15,0-1 21 0,6-5 11 16,1 1-17-16,6-8 0 0,2-1-19 16,4-1 12-16,7-13-3 0,7-5-15 15,3-9-11-15,1 2-6 0,-3 3-9 16,-2 5 21-16,-2 5-9 0,0 0-12 16,-2 0-1-16,1 0-19 0,-2 0 17 0,2 0-17 15,1-4 10-15,-1-4-1 0,2-2 14 16,2-6-1-16,-1-1 4 0,2-4 3 15,3-4 0-15,-2-3 3 0,2-1 0 16,1-1 0-16,0-3-7 0,0 3 4 16,4-2-20-16,-2 0-10 0,2-1 14 15,2 1-14-15,-3 0-2 0,4-1-1 0,-2 2 0 16,1-1-1-16,2-1 2 0,-1-2 0 16,3 0 16-16,3-4 19 0,0 3 3 15,1-5 3-15,0 2 6 0,1-2-3 16,0 1-3-16,0-1 41 0,0 0-23 15,0 0-30-15,0 0-29 0,0 0-20 16,0 0-21-16,0 0-12 0,0 0-102 16,5-1-145-16,1-15-144 0,3-4-378 15,-8-5-1351-15</inkml:trace>
  <inkml:trace contextRef="#ctx0" brushRef="#br0" timeOffset="100847.54">21257 9172 193 0,'0'0'118'16,"0"0"-118"-16,0 0 0 0,0 0 0 0,0 0 100 15,0 0 102-15,0 0 59 0,0 0-4 16,0 0-65-16,0 0-81 16,2-12-39-16,-2 10-17 0,-1 2 0 0,1 0-12 15,0-1-8-15,0 1-9 0,0 0-3 0,0 0 10 16,0 0-11-16,0 0 4 16,0 0 0-16,0 0 7 0,0 0 15 0,0 0 11 15,0 0 28-15,0 0-2 0,0 0-7 16,0 0-10-16,0 0-1 0,0 0-8 15,0 0-11-15,-1 0-22 0,1 0-10 16,0 0-13-16,0 0-3 0,0 0-2 16,0 0 0-16,0 0 0 0,0 0-1 15,0 0 3-15,0 0 1 0,0 0 31 16,0 0 23-16,0 0 0 0,0 0-10 0,-1 0 3 16,1 0-6-16,-1 0-21 0,0 0-21 15,-1 0-1-15,1 0-1 0,-1 0 0 16,1 0 1-16,0-2-1 0,0 2-1 15,1 0-10-15,-1-2 0 0,1 2 10 16,0 0-13-16,0 0 12 0,0 0-8 16,0 0-5-16,0 0-8 0,0 0-24 0,0 0-60 15,0 4-260-15,-7-1-60 16,1-1-306-16,20-9-277 0</inkml:trace>
  <inkml:trace contextRef="#ctx0" brushRef="#br0" timeOffset="104868.56">21245 9072 785 0,'0'0'238'16,"0"0"-49"-16,0 0-49 0,0 0 3 16,0 0-26-16,0 0 0 0,0 0-16 0,0 0-10 15,0 0-23-15,0 0-26 16,2-28-41-16,-1 27-1 0,-1 0 0 16,1 0 18-16,0 0 41 0,-1 0 28 0,0 1 36 15,0-3 23-15,0 3-17 0,0-2-19 16,0 0-23-16,0 1-20 0,0-2-22 15,-2 0-16-15,-1 0 0 0,0 0-10 0,-3 0 0 16,0-1-6-16,2 2 16 0,-3-3-13 16,1-1-13-16,0 0 1 0,-1 0 21 15,-1 0-21-15,2-1-1 0,0 0 13 16,-4 0 6-16,3-3-20 0,-2 2 17 16,1-2-15-16,-4 1 8 0,2 0-12 15,-4-2 23-15,0 2-20 0,1-1 0 16,-4 0-1-16,-1-1-1 0,3 1 0 15,0 0 22-15,0 0-23 0,-1 2 0 16,2-2 13-16,1 2-12 0,-1-2 2 0,1 1-2 16,-1 0 2-16,0 0 0 0,-3 0-1 15,2 1 11-15,-2-1-13 0,-1 1-13 16,0 2 11-16,-1 0 2 0,2 2 0 16,-1 0 13-16,3-1-13 0,2 1 13 15,-1-1-10-15,2 0 16 0,0-2-16 16,0 1 20-16,1 0-7 0,-1 1-15 15,2-1 2-15,-1 3-1 0,2-2 1 0,-2 1-3 16,4 0-1-16,-2 2-12 0,2 0 10 16,0 0-19-16,-1 2-13 0,2 0 16 15,1 0-7-15,-2 0 4 0,0 2 6 16,1 0 3-16,-4 0-6 0,2 3-4 16,-5 0 11-16,2 1-1 0,-4 1 0 15,0 0 12-15,0 2-2 0,1 0-10 0,-1 2 0 16,2 1 11-16,2-2-17 0,-2 2 15 15,4-3-15-15,-2 3-6 0,3-3 5 16,1 2 18-16,0-2-11 0,0 0 11 16,2 2-11-16,-2-1 10 0,2 0 0 15,-1 2 3-15,-3-1 2 0,3 4-1 16,-2-1 2-16,-2-1 17 0,0 3-17 16,-2 1 0-16,-1 1-1 0,2 1-1 15,-3 2-1-15,3-1-2 0,-1-1 2 0,3 1 28 16,-1-4 1-16,4 1-26 0,-2-2 13 15,4-1 0-15,1-2 7 0,-1-2-4 16,2 1 0-16,1 0-16 0,-1 0 29 16,2-1-6-16,-1 3-10 0,-1-1-4 0,1 1 1 15,1-1 0-15,-1 0-12 0,1 0 2 16,0 1 16-16,0-2-15 0,0 1 15 16,0 1-3-16,0 0 0 0,0-1 3 15,0 0-3-15,1 1-4 0,2-3-9 16,-1-1 13-16,0 1-14 0,0 1 21 15,2-1-22-15,-2-2 0 0,1 2 1 16,2 1 1-16,0-3 9 0,0 3-12 16,1 0 0-16,4 2 13 0,-4-2 2 15,3 1-15-15,0 1-1 0,-3-1 1 0,2 1 0 16,-1-3 1-16,-2 1-1 0,3 0 0 16,-2-1 0-16,-1 0 2 0,2-1-1 15,-2 0 0-15,2-1 2 0,-2-1 0 16,3-2 10-16,-3 2 9 0,3-2 7 15,0 0-10-15,0 0-4 0,1 1-12 0,0-3 1 16,1 2 8-16,-1 0-9 0,2 0 0 16,-2-1-1-16,1 1 10 0,1 0-11 15,0-2-1-15,-1 2 0 0,2-1 0 16,-2 1 0-16,1 0 0 0,0 2 0 16,0-4 3-16,-1 1 9 0,3-1 1 15,-1-1 9-15,-1 1 0 0,2-3-3 16,-2 2 0-16,2-2 0 0,-2 0-3 15,2 0-16-15,-1 0 2 0,-3 0 10 16,3 0 1-16,-3 0-10 0,1 0 16 16,0 0 3-16,1-2 3 0,-2 0 13 0,4-1-6 15,-2-2 2-15,5 0 4 0,-3 1 18 16,1-3-17-16,1 1-21 0,1 1-16 16,-1-2 1-16,-3 2-3 0,2 0 0 15,-2 1-4-15,-1 1-8 0,0-1 9 16,-2 1 2-16,1 1-1 0,-3-3 2 15,-1 4 2-15,2-3 10 0,0 2-9 0,-2 1 13 16,2-3-4-16,-1 1 1 0,2-1 3 16,1-2-4-16,-1 1 4 0,4-1 2 15,-2-2 4-15,-2 1-9 0,4 0-1 16,-4-1 0-16,2 1-9 0,-1 0 0 16,2 0 0-16,-3 0 12 0,2-1-12 15,-2 1 10-15,1 0-10 0,-1-1 16 16,-2-1-1-16,2 1 7 0,-2-1 3 15,4-3 0-15,-3-2 9 0,3-1-9 0,-2-3 0 16,3-1-7-16,-3-4-5 0,3-1-4 16,-3-3-10-16,3-3 10 0,-4-3-1 15,0-3-11-15,-3-3-13 0,-3 0-8 16,-2-5-63-16,-23-19-276 0,-4 8-344 0,-9 4-2262 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10-04T03:54:29.826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5172 10815 365 0,'0'0'163'0,"0"0"-45"15,0 0-92-15,-65-54 0 0,45 42 19 0,0-1-41 16,1 2 45-16,2 0-23 0,-1-2 55 16,3 1-19-16,0-1 59 0,1-3 51 15,-3-1-120-15,2-1 82 0,1-2-50 16,-2 0 4-16,-1 2 10 0,1-1-33 16,-2-1-33-16,1 4-2 0,-2-1-27 15,-1 2-6-15,-1 3 25 0,0 1-22 16,-4 1 0-16,0 2-1 0,-1 2-28 0,-4 1 9 15,0 0 4-15,-4 2-18 0,1 1 32 16,-2 2-13-16,-2 2-19 0,0 3 33 16,-1 3-18-16,1 3-7 0,-2 4 26 15,-2 4 0-15,0 4 2 0,0 6-2 16,-1 6 1-16,-4 10-2 0,-2 11 27 16,1 10-26-16,1 4 36 0,12-3-3 15,8-5-11-15,12-4 17 0,3 1-13 0,8-2 0 16,3 0 62-16,6-5-72 0,9 1 30 15,4-2-4-15,2 2 23 0,6-2-26 16,4-4 9-16,-2-7-25 0,0-9 32 16,-1-8-54-16,5-6 67 0,17 3-42 15,23-3 48-15,20-9-19 0,11-8-29 16,-3-12 22-16,-5-9-32 0,-10-6 17 16,-5-4-17-16,-6-1 3 0,-6-2-6 15,-5 2 7-15,-15 4-20 0,-12 5-103 16,-12 3-26-16,5-13-149 0,-6 2-190 0,-4-2-915 0</inkml:trace>
  <inkml:trace contextRef="#ctx0" brushRef="#br0" timeOffset="35094.64">1418 10969 1216 0,'0'0'130'0,"0"0"-22"0,0 0 80 16,0 0-84-16,0 0-65 0,0 0 39 15,-62-35-13-15,53 31-23 0,0 0 33 0,2 0 61 16,2 1-3-16,-3-1-39 15,3 0-17-15,1 3 20 0,1-2-35 0,0 1 2 16,0 1-29-16,1 0 23 0,1 1-19 16,0 0-39-16,0 0-6 0,1 0-75 15,-1 0-51-15,1 0-52 0,0 1 19 0,0 3 58 16,5 2 107-16,5 1 23 0,5-2 103 16,6-1-22-16,7-2 25 0,12-2-3 15,21-4-17-15,25-10-32 0,26-3-41 16,-1 0-14-16,-12 1-22 0,-22 7 0 15,-32 5-14-15,-10 4-5 0,-12 0 3 16,-7 0-26-16,1 4-54 0,-4 0-21 16,3 1-8-16,-6-1 11 0,-3-3 37 15,-4-1 77-15,-2 0 123 0,-1-4-26 16,0-4-97-16,-2-4-88 0,-6-3 82 0,-2-2-17 16,0-3 46-16,-5 1 9 0,0 0-19 15,-1 2 65-15,2 1-17 0,-1 5-61 16,2 0 29-16,4 3 0 0,3 2 58 15,0 5-29-15,3 0-58 0,2 1-77 16,1 2-288-16,0 7 77 0,2 7 226 16,3 5 61-16,2 7 2 0,1 9 37 15,1 14 14-15,-3 18 9 0,-1 19 1 0,-3 12-62 16,-2-1-182-16,-4-24-246 0,-3-21-694 0</inkml:trace>
  <inkml:trace contextRef="#ctx0" brushRef="#br0" timeOffset="35811.64">1802 13992 2172 0,'0'0'113'0,"0"0"-32"0,0 0-81 0,0 0-16 15,0 0-39-15,-53-15 55 0,50 13 54 16,1 2 59-16,1 0-113 0,1 0-29 15,0 0-78-15,0 2 78 0,1 5 29 16,7 5 68-16,0-2-46 0,7 5 20 16,6-4-22-16,5 0 15 0,8-4-9 15,4 1 23-15,5-4-1 0,3-4-3 16,13 0-6-16,-6 0-4 0,-2-3-31 16,-2 2-4-16,-15 1-3 0,1 0-22 15,-12 4-27-15,-7 6-16 0,-9 1 13 16,-7 2 55-16,-2 1 65 0,-10 1 6 0,-4-1-16 15,-4 1-33-15,-1 2 23 0,-1-3 7 16,0 1-31-16,4-1-21 0,0 1-42 16,3-1-28-16,-2 10-298 0,6-5-190 15,-2-4-784-15</inkml:trace>
  <inkml:trace contextRef="#ctx0" brushRef="#br0" timeOffset="36795.97">1013 10249 1676 0,'0'0'409'0,"0"0"-409"0,0 0-269 16,0 0 96-16,0 0 156 0,0 0 17 15,0 0 107-15,0 0 91 0,0 0 175 16,0 0-66-16,54-64-142 0,-32 33-104 0,0-5-42 15,-2-1 17-15,-3-1 5 0,-4-1 20 16,-7 2-35-16,-3-1 3 0,-3 1-28 16,-4-1 0-16,-6 1-1 0,0 1-27 15,-6 1-31-15,2 3 1 0,-1 4 41 16,0 3 13-16,0 3 3 0,4 2-12 16,-1 4 12-16,3 3 1 0,1 2 31 0,3 3 16 15,2 3 0-15,1 3-48 0,1 0-39 16,1 2-160-16,0 2-146 0,0 8-27 15,4 6 258-15,1 11 114 0,5 17 36 16,1 21 16-16,3 28-23 0,-4 15 10 16,1 5 55-16,-4-1-39 0,0-13-42 0,0-7-11 15,0-5 43-15,0-10-32 0,-3-4 10 16,-2-8 12-16,-2-7 30 0,-1-6-64 16,-5-10 77-16,-1-15 19 0,1-7 15 15,1-7 7-15,-2-2-19 0,1-4-26 16,1-2 70-16,-4-5 162 0,1 0 45 15,-4-11-316-15,0-7-35 0,-1-7-35 16,6-8-97-16,6-18 33 0,6-15 39 16,21-7 9-16,10 3 10 0,0 17 19 15,-6 20-20-15,-9 16 11 0,-3 9 2 16,4 4-22-16,4 3-42 0,1 2-41 0,1 11 79 16,3 5-15-16,-2 8 67 0,4 8 3 15,3 11 60-15,5 11-15 0,-6-5-16 16,-1-10 23-16,-7-13-40 0,-1-20-11 15,6-7 38-15,11-13 73 0,15-26-52 16,13-28-60-16,3-30-503 0,-10 13-854 16</inkml:trace>
  <inkml:trace contextRef="#ctx0" brushRef="#br0" timeOffset="112434">6561 5927 973 0,'0'0'254'16,"0"0"-26"-16,0 0 48 0,0 0-71 0,0 0-11 16,-53-52-19-16,41 43-65 0,-1-1 171 15,0-1-123-15,-1 1 31 0,0 0-22 16,3 2 5-16,-2 0-67 0,4 2 22 15,-1-1-23-15,4 0-25 0,-1 0 3 16,1 2-4-16,2-2-22 0,1 2-7 16,1 0 4-16,0 1-31 0,0 1-1 15,0 2 11-15,0-1-29 0,-2-2 18 16,2 3-20-16,0-1 2 0,1 1-3 16,-1 1-4-16,0 0-17 0,0 0 2 15,-1 2 0-15,0 0-6 0,-1 4-3 16,2 0-3-16,0 3-11 0,0 3 11 0,2 3 5 15,0 4 26-15,0 5 3 0,0 1 13 16,4 8-13-16,4 1 22 0,-1 5 3 0,5 2-8 16,-1 8 11-16,1-5-29 0,-1-1 17 15,2-2 3-15,-2-9 0 0,1 3-1 16,-1-5 14-16,-2-4 33 0,-3-4 93 16,2-3 62-16,-4-3-113 0,0-4-110 15,0-4-58-15,-1-3 58 0,0-1 28 16,-3-3-28-16,0 2-19 0,0-3 19 15,0 0 2-15,0 0 1 0,0 0-3 16,0 0-50-16,0 0-104 0,2 0-159 16,0-3-155-16,3-4-117 0,0-4-377 15,1-10-127-15</inkml:trace>
  <inkml:trace contextRef="#ctx0" brushRef="#br0" timeOffset="112750.49">6312 6392 723 0,'0'0'407'16,"0"0"-42"-16,0 0-56 0,0 0 77 15,0 0-21-15,0 0-97 0,0 0-50 16,0 0-35-16,0 0-59 0,0 0-99 16,0 0-25-16,-30 4-41 0,31-1-42 15,5-1 67-15,2 5 16 0,5 3 115 16,3 2 6-16,1 3-35 0,-1 1 40 15,2-1-50-15,-1 0-4 0,-2-1-18 16,0-2-7-16,-4-3-13 0,1-1-2 16,-2-1-4-16,1-3 1 0,-3-2-10 15,4 0 3-15,-3-2 31 0,6-5 12 0,1-7 1 16,3-3 11-16,3-9 75 0,3-3-75 16,2-6-56-16,3-1-21 0,-2-2-12 15,3-3-10-15,-2 0-9 0,3-1-189 16,4-14-310-16,-5 12-734 0,-10 6-1141 0</inkml:trace>
  <inkml:trace contextRef="#ctx0" brushRef="#br0" timeOffset="122997.27">17095 5279 1895 0,'0'0'279'15,"0"0"-231"-15,0 0 66 0,0 0 57 16,0 0-71-16,0 0-29 0,0 0 6 15,0 0 55-15,-12-46 54 0,12 38-48 0,-1 0-39 16,1 0-20-16,-1-2 14 0,0 2-11 16,0-1-22-16,-1 1 10 0,-1 1-7 15,-1 1 3-15,2-1-25 0,-1 2-3 16,0-1-1-16,0 1 10 0,0 0 0 16,1-1-11-16,-2 3-8 0,3 0-6 15,0 2-10-15,0-1 1 0,1 2-13 0,0 0-12 16,0 0-9-16,0 0-17 0,0 0-13 15,0 0-15-15,0 2-19 0,0 5 22 16,0 4 34-16,0 8 29 0,0 6 53 16,-1 6-12-16,-4 10-3 0,0 15-16 15,-2 12-6-15,3 7-4 0,1-1 1 16,1-5-10-16,2-2-3 0,0-6 3 16,0-1 0-16,0-5 10 0,0-5-10 15,0-4 16-15,0-10-9 0,0-5-10 0,-1-9 0 16,0-1 0-16,-1 2 3 0,-1 4-1 15,-1-1 1-15,1-2 20 0,1-5-10 16,0-2 9-16,1-7-6 0,-1-2 5 16,2-3-5-16,-1-2 12 0,1-2 3 15,0-1 10-15,-1 0 8 0,1 0 1 16,-1 0-3-16,-1-1-10 0,1-6-28 16,-1-2-9-16,2-3-105 0,0-3-107 0,0-4-46 15,5 1-124-15,-1-9-284 0,-1 6-539 16,-2 2-406-16</inkml:trace>
  <inkml:trace contextRef="#ctx0" brushRef="#br0" timeOffset="123466.78">16726 6012 714 0,'0'0'1374'0,"0"0"-1205"0,0 0-24 15,0 0 7-15,0 0-7 0,0 0-38 16,0 0-33-16,0 0 19 0,0 0 13 16,0 0-36-16,-5-8-44 0,13 11 5 15,1 4 11-15,6 1 6 0,-2 4-7 16,4 4 4-16,-1 1 15 0,-1 3 7 0,-4 3 22 15,3 0-23-15,-4 3-15 0,1 1-16 16,1-1-23-16,-3 3 4 0,2-4 0 16,0 0-15-16,1-4 2 0,-2-2 9 15,1-4-8-15,-2-4-3 0,1-1 1 16,-4-5 10-16,0-1 7 0,1-3 0 16,1-1 19-16,3-3 15 0,2-7 0 15,7-4 74-15,5-7-12 0,5-2-68 16,1-6-35-16,2-2-11 0,-1 2 11 15,-4 3-11-15,-4 1 2 0,-6 6 12 0,-3 5-13 16,-8 4 11-16,-2 3-1 16,-1 4 0-16,-2 1-9 0,-2 1 19 0,0 1-6 15,0 0-16-15,-1-1-12 0,-5 1-56 16,2-1-35-16,-1 1-68 0,0 0-113 16,-6-2-115-16,5 0-357 0,-2-2-809 0</inkml:trace>
  <inkml:trace contextRef="#ctx0" brushRef="#br0" timeOffset="126393.21">17629 6796 342 0,'0'0'727'0,"0"0"-414"16,0 0-111-16,0 0-20 0,0 0-13 16,0 0-23-16,0 0-49 0,0 0-39 15,0 0 20-15,0 0 9 0,0 0-16 16,-11-37-6-16,11 35 9 0,0-2-19 15,-1 1 16-15,0 0 6 0,0 1-19 0,-1-3 22 16,0 2-25-16,-2-2-23 0,1 1-9 16,-3 0 21-16,1 0-12 0,-1-1 3 15,-2 3-19-15,1-1 10 0,-1-1 0 16,-3 1-4-16,2-1-9 0,-2 0 6 16,1 0 10-16,-2-1 2 0,3 1-12 15,-3 0 10-15,0-2 6 0,2 1-3 16,-2 1 0-16,3-2-16 0,-3-1 6 15,2 2-19-15,-1-2 10 0,0 3 2 16,-2-2 4-16,0 2-17 0,1-1-2 16,-2 0 0-16,-2 0-1 0,2 3 1 0,-4-2-2 15,1 1-1-15,-1 2 1 0,0-1 2 16,1 0 0-16,1 0 12 0,0-1-11 16,-1 3 15-16,1-1-1 0,-1-1-11 15,3-1 11-15,-1 1 1 0,-1 0 1 0,1 0-17 16,2 2 0-16,-3-1-2 0,0-1 0 15,0 0-1-15,2 1-10 0,-4 1 0 16,-1 0 12-16,-1 3-18 0,-1 0 16 16,-1 1 0-16,0 0 2 15,0 0 1-15,-2 1-1 0,2-1-1 0,2 1 2 16,0-2 1-16,-1 1 0 0,3 1-1 16,0-1 0-16,1 0 0 0,0 1 0 15,0 0 0-15,2-1-2 0,1 1 2 16,0 0-2-16,0 0-2 0,0-1-8 15,0 2 10-15,-2-4 2 0,1 5 0 16,1-2-2-16,-2 0-2 0,-1 3-8 16,-2 1 10-16,2 0-2 0,-1 1 1 0,2 0-9 15,-2 2 10-15,2-3-11 0,0 1 0 16,1 0 11-16,3-1 2 0,-1-1 0 0,1 2 3 16,1-3-1-16,2 2 21 0,-2-1-20 15,3 0 13-15,-1 0-14 16,1 1 13-16,-2 0-2 0,2 0-11 0,-2 1 0 15,0-1 2-15,-2 4-2 0,2-1 0 16,-4 1-1-16,2 3-1 0,-3 1 0 16,1 2 3-16,2 0-3 0,-1 1 3 15,-1-2 16-15,3 1-3 0,-2 1 12 16,0-2 4-16,3 2-10 0,-1-3 6 16,1 0-15-16,3-1 3 0,0 0 15 15,3-1 7-15,-1 0-13 0,2 1-12 0,1-2 6 16,-2 2-4-16,2-1 4 15,0 1-18-15,1 4 0 0,0-3 0 0,-1 3 1 16,1 1 1-16,1 1 1 0,0 2 8 16,0-2-11-16,1 2 31 0,2-2-11 15,2 2-1-15,3-2-18 0,-1 1 0 0,0 0 0 16,3-1 0-16,-1 0 13 0,2 0-13 16,-2 1 2-16,4 2 8 0,-3-4-9 15,2 3-1-15,2-1-1 0,-3 0 1 16,5 1-2-16,-2-1 1 0,3 0 11 15,-2-1-10-15,3 0-2 0,0-1 3 16,1 0 16-16,1-2-7 0,0 0-9 16,1-2 0-16,1 0 16 0,0-1-3 15,2-1-15-15,2-3 14 0,-1-1-2 16,-1 0 2-16,1-3 6 0,1 1-20 0,-1-1 0 16,0-1 14-16,0 0-14 0,2-3-1 15,-2 3 11-15,0-1-11 0,1 1 0 16,1 0-2-16,-1 1 0 0,-2-3 0 15,-1 2 1-15,-2 0 1 0,1-1-1 16,-2 0 1-16,0-3 3 0,1 2 19 16,0-2-20-16,2-2 20 0,0-1-1 15,0 0 1-15,1 0-3 0,0-3-7 0,0-1-12 16,3 1 3-16,-1-1-2 0,-1 0-1 16,0-2 0-16,0 4 0 0,-4-3-2 15,-1 3-10-15,0 1 11 0,-4 0 0 16,1-1 0-16,-1 0 0 0,1 2 1 15,-2-2 1-15,-1 0 11 0,0-1 0 16,2 0-9-16,-1-1 1 0,0-1-1 0,2 1 15 16,1-4-16-16,-1 3 1 0,0-2 10 15,-2 0-12-15,2 0 0 0,0 2 1 16,-3-3-1-16,-1 1 0 0,1 2 0 16,-1-2 0-16,-1 2 1 0,1-2 11 15,-1 1-11-15,-2-1 0 0,-2 3 1 16,1-3 15-16,0 1-16 0,0 0 11 15,-1-2-10-15,3-1 9 0,-2-1-10 0,2 0 1 16,1-2 0-16,1 0-2 16,2-1 0-16,-3 0-1 0,3 1 0 0,-1 0 0 15,-4 0 1-15,3 1-1 0,-4 0 1 16,2 2 12-16,-3-1-11 0,1 1 1 16,-2 0-1-16,-1-1 10 0,3 0-11 0,-2-2 0 15,0-2 3-15,3 0-3 0,-2-1 1 16,2-2-1-16,-3 0 0 0,4 2-1 15,-3-2 0-15,0-1 0 0,2 2 1 16,-3-2 0-16,2 1 2 0,-3 2 0 16,0 1 12-16,2-1 1 0,-2-1-13 15,-2 1-3-15,3-3 0 0,-2 0-3 16,0-1 3-16,0-1 0 0,-1 0 12 16,1-1 0-16,-3 1-10 0,0-1 1 15,-1 4 9-15,-1-1 6 0,0 4-17 16,-1 1 1-16,-1 0-2 0,-2 0 22 0,-1-3-22 15,1 1 0-15,0-3-1 16,-1-2-1-16,2-1 1 0,-2 0 1 0,2-3-1 16,0-3-1-16,0-2 2 0,-1-3 0 15,-4 0 12-15,2-2-9 0,-3 0-1 16,-2-1 10-16,-4 3 2 0,1 1-12 0,-4 0-1 16,-3 3 14-16,0 0-12 0,-5 3-3 15,-1 2 0-15,-1 1-18 0,-4 2-7 16,-3 3-101-16,-31-2-196 0,6 4-458 15,-3 3-1746-15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10-04T03:55:26.862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24806 6542 95 0,'0'0'179'0,"0"0"-62"16,0 0 7-16,0 0 46 0,0 0 64 16,0 0-146-16,0 0-3 0,0 0 58 15,0 0 20-15,0 0-20 0,4-10-22 16,-4 10-4-16,0-3-42 0,0 2-4 16,0 0 26-16,0-1-16 0,-1 1 13 0,0 1 10 15,1 0-102-15,0 0 63 0,0-2-65 16,0 2-3-16,0 0-1 0,0 0 4 15,0 0 36-15,0 0 19 0,0 0-3 16,0 0-1-16,0 0-15 0,0 0-20 16,0 0 0-16,0 0-3 0,0 0 6 15,0 0 1-15,0 0 2 0,0 0 4 16,0 0-3-16,0 0-11 0,0 0-8 16,0 0-4-16,0 0-2 0,0 0-18 15,0 0-6-15,0 0-9 0,0 0 3 0,0 0 16 16,0 2 16-16,0 0 3 0,2 0 16 15,1 2 14-15,5-4 8 0,-2 2 14 16,1 0 29-16,3-1 9 0,1 1 6 16,3 0-22-16,4-1-19 0,0 1-23 15,4-1-19-15,1 0-13 0,3 2 13 0,3-3-13 16,-2 2 23-16,4 0-7 0,-1 0 0 16,1-2-6-16,-1 1-11 0,2 0-1 15,0 1 1-15,3-2 1 0,0 2 10 16,0-2-11-16,3 0 1 0,2 0-1 15,0 0 17-15,0 0-17 0,1 0 2 16,-1 0-1-16,0-1 0 0,0-1 16 16,0 0-6-16,-1 1-10 0,0 0 0 15,-1 0 10-15,0 1-13 0,-3 0 0 16,4 0 1-16,-2 0-2 0,1 0 0 16,-1 1 1-16,1 0 0 0,1 0 1 15,-3 1 1-15,1-1 1 0,1 1 10 16,-1-2-12-16,-1 2 2 0,-2 0 16 0,3-2-3 15,0 1 3-15,1 1 7 0,0 0-4 16,1-1-7-16,2 1 17 0,0 0 3 16,-1-2-3-16,1 2 2 0,-1-2-8 0,0 1-11 15,-3-1-2-15,1 0 3 0,-1 0-14 16,-3 0 0-16,-2 0 14 0,2 0-15 16,-1 0 0-16,-2 0-1 0,3 0-2 15,-2 2-1-15,3-2 0 0,-1 2 2 16,-2-1 1-16,3 0 0 0,-2 1 13 15,-1-2 28-15,1 0-7 0,-2 0-21 16,0 0-10-16,-2 0 13 0,2 1-14 16,-4-1 0-16,1 0 14 0,-1 0-4 15,-2 0-12-15,1 0 0 0,1 0-1 16,0 1-2-16,3 1-13 0,0 0 16 0,1 1-3 16,1 1 3-16,1-2 1 0,-1 1 0 15,1-1 2-15,-4-1 1 0,1-1 14 16,-4 0-5-16,0 0-1 0,2 0-8 15,-2 0-2-15,1 0 1 0,2-3 9 0,-1 1 1 16,2 0 3-16,-1 1-4 0,3-1 8 16,-1 0-4-16,2 2-13 0,-1-3 0 15,1 1 12-15,2 1-15 0,-3 0 0 16,3-1 2-16,0 0 10 0,-3 0 0 16,2 0-9-16,0 0 0 0,-2 1-1 15,4-1 0-15,-2 0 0 0,0 1 0 16,3 0-1-16,-1 0 0 0,-2 1 1 15,-1 0-2-15,1 0 0 0,-1 0-15 16,-2 0 15-16,3 0 0 0,-3 1 1 16,3 0-1-16,0 0 3 0,-3 0 15 0,3 0-2 15,-4-1-4-15,3 0-8 16,-4 0-1-16,2 0 0 0,-3 0 15 0,0 0-15 16,-3 0-1-16,-1 0 10 0,-3-1 4 15,-1 0-4-15,-1 0-9 0,-1-1 25 16,-1 0 0-16,0 0-3 0,-4 1-13 0,3 1-11 15,-4 0-1-15,-1 0-2 0,0 0-1 16,-3 0 0-16,-3 0 0 0,2 0-9 16,-3 0 9-16,-1 0-10 0,-2 1 10 15,0-1-12-15,0 0 11 0,-1 0-8 16,0 0 10-16,0 0 0 0,1 0 2 16,-1 0 0-16,0 0 2 0,0 0 0 15,0 0 10-15,0 0-8 0,0 0 11 16,0 0-12-16,0 0 10 0,0 0-1 0,0 0-11 15,0 0-1-15,0 0-109 0,-2 0-299 16,-16-5-303-16,1 3-706 0,54 9-282 0</inkml:trace>
  <inkml:trace contextRef="#ctx0" brushRef="#br0" timeOffset="3065.15">25328 3887 1456 0,'0'0'250'16,"0"0"-172"-16,0 0 81 0,0 0 68 16,0 0-23-16,-28-52-87 0,24 46 28 15,1-2 32-15,0 1-3 0,0 2-24 16,-1-1-35-16,1 1-16 0,2 0 12 0,-1 0-28 16,1 0 6-16,0 0-7 0,0 0 25 15,0 0-13-15,0 2-6 0,-1 0-5 16,2 0-21-16,0 3-25 0,-1-2-2 15,1 2-35-15,0 0-22 0,0 0-44 16,0 0-38-16,0 3-43 0,-1 4-11 16,-1 6 117-16,-2 3 39 0,1 8 0 15,0 5-8-15,0 4 8 0,0 2 2 16,1 6 0-16,-2 7 4 0,0 12 24 0,0 6-15 16,1 2-10-16,-1-8-3 0,2-16-6 15,1-16 6-15,1-9 3 0,0-3 0 16,0 0 10-16,0-1 2 0,0 0 26 15,0-4 0-15,0-3 0 0,0-4-13 0,0 1 1 16,0-3-11-16,0 1-15 0,0-3 18 16,0 2 8-16,0-2 21 0,0 0 1 15,0 0 8-15,0 0 0 0,0-2-18 16,-3-1-41-16,0-3-273 0,-1-7-194 16,3-1-572-16,-1-3-842 0</inkml:trace>
  <inkml:trace contextRef="#ctx0" brushRef="#br0" timeOffset="3814.95">25888 3904 1239 0,'0'0'166'15,"0"0"-49"-15,0 0 55 0,0 0-48 16,0 0 28-16,0-46 1 0,0 37 32 0,0 2 12 16,0 2-78-16,0-1-12 15,0 2-33-15,0 0-4 0,-1-1-12 0,0 0-26 16,1 2 26-16,-1-2 9 0,0 2-15 15,-1 1 15-15,0-2 6 0,-1 3-19 16,-1-2-12-16,0 0-20 0,0 1-22 16,0-1 0-16,-1 0-3 0,-5 2-39 15,3 1 11-15,-4 0 5 0,0 0-9 16,-2 3 6-16,-3 2 16 0,-1 2 11 16,0 1 2-16,-1 2 0 0,-1 2-2 0,0 2 2 15,0 3-9-15,1 2 9 0,1 2 22 16,2 4 3-16,4 2-12 15,0 2 10-15,4 2 9 0,5 2-20 0,2-3 17 16,5 2 3-16,10-4 9 0,6-1-22 16,3-5 7-16,10-2 37 0,2-2 7 0,2-3-13 15,3-3 6-15,2-4-19 16,-5-1-3-16,-1-5-3 0,-4-1-1 0,-5-1 4 16,-3-5 19-16,-2-3 25 0,-4-3 37 15,-2-4 21-15,0-2-62 0,-3-3-25 16,-4-4-19-16,0-2-3 0,-6-4-10 15,-3-3-21-15,-1-2 10 0,-6-1-13 16,-7 0 0-16,-2 3-1 0,-3 3 0 16,-6 1-2-16,0 3-13 0,-3 4-27 15,-2 2 9-15,0 4 3 0,3 3 6 16,-2 3-18-16,4 6-19 0,1 2-81 16,2 3-171-16,-1 7-250 0,-4 12-226 0,4-3-487 15</inkml:trace>
  <inkml:trace contextRef="#ctx0" brushRef="#br0" timeOffset="4619.24">26636 3834 1127 0,'0'0'365'0,"0"0"-167"16,0 0-133-16,0 0 13 0,0 0 3 16,0 0 104-16,0 0 68 0,0 0-75 15,0 0-82-15,0 0 20 0,0 0-32 16,3-31-49-16,-7 28 23 0,0-1-6 16,-2 0-11-16,0 0-2 0,1 0 28 15,-1 1-3-15,-3-2 6 0,4 2-31 16,-1-2-23-16,-2 3 6 0,1-1 5 0,0 2-27 15,-3-1-15-15,2 2 12 0,-4 0-28 16,-2 0-5-16,-1 7 1 0,-3 0 7 16,-2 3 5-16,0 4 21 0,0 1-23 15,1 4 22-15,2 4 3 0,1 0 16 16,5 3 4-16,0 1 11 0,7 2-31 0,1 0 29 16,3 3 3-16,1 1-16 0,6-2 19 15,7 1-19-15,1-3 3 0,6 0 35 16,2-5 0-16,4-2-3 0,6-2 19 15,2-8-20-15,4-3 4 0,1-4 19 16,1-5-4-16,-3 0 10 0,-4-5-23 16,-5-4 0-16,-2-1-11 0,-5-2 12 15,-3-5 2-15,-1 0 9 0,-5-5-6 16,2-2-18-16,-7-3-4 0,0-4-9 0,-4-3-30 16,-4-4-1-16,0 1-28 0,-5 1 16 15,-6 2-10-15,-1 5-15 16,-5 3 9-16,-3 5-25 0,-1 5 0 0,-5 4-81 15,-1 4-153-15,-12 6-236 0,8 2-254 16,2 0-641-16</inkml:trace>
  <inkml:trace contextRef="#ctx0" brushRef="#br0" timeOffset="5832.25">27442 3873 1039 0,'0'0'192'0,"0"0"13"16,0 0-10-16,0 0-68 0,0 0 29 15,0 0-39-15,0 0 32 0,0 0 20 0,0 0-24 16,0 0-87-16,0 0-42 16,-47-30 4-16,42 30 25 0,0 0-3 0,-4 0-10 15,1 5-13-15,-6-1 20 16,2 3 25-16,-5 1-6 0,0 3 3 0,-3 0 13 15,0 4 16-15,1-1-26 0,1 3-16 16,0 1-7-16,5 2 20 0,0 0-26 16,2 5 3-16,3 0-16 0,5 0 10 15,3 2-16-15,0-2-14 0,7 0 14 0,7-2 31 16,1-2-9-16,5-1 16 0,2-3 16 16,3-2 2-16,6-3 7 0,0-2-3 15,4-2 46-15,2-5-15 0,-1-3-13 16,1-2 2-16,-1-6-15 0,-1-4-7 15,-5-2 15-15,-1-3 19 0,-5-4 18 16,-3 1-6-16,-3-6-59 0,-5-1-15 16,-1-4-12-16,-6-1-13 0,1-1-21 0,-7 1-3 15,0 0-12-15,-7 3 12 0,-2 5-19 16,-4 2-30-16,-3 5-3 0,-4 4-28 16,-6 4-30-16,-6 4-149 0,-7 3-139 15,-21 4-313-15,9 3-578 0,8-2-763 16</inkml:trace>
  <inkml:trace contextRef="#ctx0" brushRef="#br0" timeOffset="6798.04">25364 4688 1599 0,'0'0'250'0,"0"0"-250"16,0 0-52-16,0 0 52 0,0 0 91 15,0 0 71-15,0 0-16 0,0 0-23 16,0 0-19-16,0 0-17 0,-1 0-16 15,4 3-6-15,1-3-1 0,1 0-3 16,0 1 10-16,4 1 3 0,0-1 19 16,3 3-16-16,0-1-13 0,6 0 16 0,4-1 6 15,3-1 6-15,7 0-6 0,5-1 3 16,8 0-10-16,19-4 6 0,22-4 13 16,27-3 6-16,12-2-42 0,6-1 5 15,-3 4 2-15,-7-2-13 0,4 2 19 16,2 0-53-16,4 0-19 0,-1 2 40 15,-4 1-9-15,-3 1-33 0,-7 2 0 16,-8 1-1-16,-7-2-1 0,-6 1 0 16,-11-1-1-16,-6-1 2 0,-13 2 0 15,-13 1 0-15,-14-1 1 0,-11 1 12 0,-5 0 2 16,0-1 4-16,2 1-7 0,2-2-9 16,-8 1 13-16,-2 2-15 0,-2-2 2 15,-6 2 12-15,0 0 4 0,-3 0 36 16,-1 2-24-16,-1-2-3 0,-1 2-9 15,-1 0 2-15,-1-1 4 0,0 1 6 0,0 0 5 16,0 0 1-16,0 0-3 0,0 0-9 16,0-2-25-16,0 0-35 0,-1-3-5 15,-1 0-120-15,-2 0-69 0,1-7-184 16,1 4-341-16,-1-4-912 0,18 63 126 0</inkml:trace>
  <inkml:trace contextRef="#ctx0" brushRef="#br0" timeOffset="9464.07">24748 6814 869 0,'0'0'157'15,"0"0"-85"-15,0 0-27 0,0 0 11 16,0 0 71-16,0 0 61 0,0 0 7 16,0 0 0-16,0 0 20 0,0 0-21 15,-6-1-36-15,6 1-64 0,0 0-33 16,0 0-15-16,0 0-21 0,0 0-10 16,0-1-15-16,0 0-13 0,0 1 11 15,0-1 0-15,1 1-1 0,0 0 1 16,0 0 2-16,0 0 1 0,0 0 12 15,0 0 6-15,2 0 4 0,-1 0-1 0,4 1 7 16,-3 0 0-16,1 1 6 0,1-1-2 16,3-1 5-16,1 0 10 0,3 0-6 15,1 0-7-15,4 0-6 0,2 0-10 0,3 0 4 16,3 0-4-16,4 0 0 0,1-2 3 16,4-2 7-16,3 2 0 0,2-2-4 15,3 0-2-15,4-1-7 0,1 1 0 16,12-1 16-16,12-2-1 0,11 0 4 15,2-1-19-15,-2 2-3 0,-6-2-10 16,-6 1 13-16,4-1 6 0,-3 2-6 16,2-1 16-16,-4 1-7 0,1 0 10 15,-2 0-13-15,0 0-20 0,0 2 14 16,-1 1 0-16,0-1-15 0,5 2 0 16,-2 0 15-16,2 2-15 0,-1-3 12 15,1 2-1-15,-4-1 4 0,2 0-15 0,-3 0 21 16,-2-3-6-16,-1 3 15 15,-1 0-28-15,-2-1 13 0,-2 0 6 0,-2-1-3 16,-9 1 16-16,-9 1-32 0,-7-1 10 0,0 1-12 16,2 0 14-16,7-1-12 0,7 1 10 15,-4 0-10-15,1-1 10 0,-2 0 15 16,2-1-6-16,1 2-7 0,1 0 14 16,-1-1-3-16,5 1-23 0,-1 1 19 15,1 0 0-15,1-1-4 0,2 0 4 16,-3 0 3-16,2 2-12 0,-3-3-11 15,2 3 10-15,-5-1 7 0,0 0-7 16,-4-1-10-16,-2 1 0 0,-6 1 11 16,0-2-13-16,-1 0 0 0,-4 2 2 15,1-2 10-15,-3-1-8 0,1 3 11 16,0-1-13-16,-1-1 1 0,2-1 0 0,-1 1-2 16,1 0-1-16,-2-1-1 0,1-1-1 15,-4 1 1-15,-1-1 1 0,-3 3-1 16,-4-1 1-16,-1 2 1 0,-5 0 1 15,0-2 2-15,-5 2 11 0,-3 0 4 16,-1 0-7-16,-1-1 16 0,0 0 12 0,-1 1 10 16,0 0 6-16,0 0 2 0,0 0-15 15,0 0-27-15,0 0-16 0,0 0-12 16,0-1 0-16,0 1 9 0,0 0-9 16,0 0 11-16,1 0 0 0,2-1-1 15,-1-1-17-15,1 0-52 0,-2 0-143 16,-2-4-209-16,-4-2-606 0,-5-1-1446 0,16 40 2114 15</inkml:trace>
  <inkml:trace contextRef="#ctx0" brushRef="#br0" timeOffset="10781.98">25474 6709 1134 0,'0'0'228'0,"0"0"-185"15,0 0-43-15,0 0-88 0,0 0 3 16,0 0 69-16,0 0 16 0,0 0 65 16,0 0 33-16,0 0 29 0,-5 7-20 15,8-4-42-15,1 0-29 0,1-1 6 16,6 1-3-16,-1-2 10 0,6 3 22 15,4-3 43-15,5 0 19 0,8-1-4 16,5 0 7-16,15 0-23 0,18-2-16 16,15-3-29-16,12-3-7 0,-1 0 10 15,-4 1-10-15,-4 0 6 0,1 0-12 0,5-1-10 16,1 3-7-16,5-2 4 16,6 2 9-16,-2 1-3 0,0 0-4 0,-2 0-2 15,0 3-17-15,-4-1 4 0,-2 2-7 16,-4 0 10-16,0 0 19 0,-3 0-35 15,1 0 22-15,-4 0 3 0,-4 0-12 0,-3 0-1 16,0 0 7-16,-4 2-4 0,-5-1-18 16,-3-1 15-16,-4 0-12 0,-3 0-13 15,-3 0 23-15,-8 0-11 0,-10 0-12 16,-8 0 19-16,-3 0-9 0,7 0-12 16,3-3 0-16,2 2-1 0,-2-1 0 15,-4 1 0-15,-1 1 0 0,0 0 1 16,-5 0 1-16,-1 0-1 0,-1 0 3 15,-2 0-3-15,-1 0 0 0,-2 0 1 16,-2 0-1-16,-1 0 0 0,-2-1 1 16,-1 1-1-16,0 0 0 0,-3 0 1 0,2-2 0 15,-2 2-2-15,-2 0-1 0,2 0 1 16,-3 0-2-16,2 0 2 0,-3 0 1 16,1 0 0-16,-4 0 12 0,-1 0-1 15,1 0 4-15,-4 0 6 0,-1 0 0 0,-1 0 3 16,1 0 0-16,-1 0-3 0,0 0-19 15,0 0 0-15,1 0-2 0,1-1-1 16,-2 0-12-16,3 0 10 0,0 1-11 16,2 0 10-16,-1 0 0 0,1 0 1 15,-3 0-1-15,1 0 1 0,-1-2 2 16,-1 2 0-16,1 0 3 0,-2 0 19 16,0 0-7-16,0 0 8 0,0 0-7 15,0 0 0-15,0 0-13 0,0 0 0 16,0 0-1-16,0 0-2 0,0 0-2 15,0-2-14-15,0 2-3 0,0 0-4 0,0 0-2 16,0 0 3-16,0 0-3 0,0 0-6 16,0 0 0-16,0 0-7 0,-2 0-60 15,-4 0-174-15,-14 0-107 0,0 0-323 0,0 0-971 16,88 0 933-16</inkml:trace>
  <inkml:trace contextRef="#ctx0" brushRef="#br0" timeOffset="13486.78">15733 8356 1615 0,'0'0'153'16,"0"0"-153"-16,0 0-62 0,0 0 62 0,0 0 24 16,66-14 44-16,-48 13 20 0,2-1 16 15,2 0-4-15,4 0-2 0,8-1 34 16,8 1-9-16,18-4 13 0,25 2-26 15,30-6-17-15,19 3-16 0,10-3-19 16,0 5 6-16,-4 0-38 0,3 5 57 16,1 0-44-16,3 0-4 0,1 5 26 15,2-2-26-15,6 4 16 0,4-2-19 16,4 3-4-16,0 1 17 0,1-4-10 16,-2 2 13-16,-3-3-48 0,-7 0-2 15,-9-1-26-15,-16-1-10 0,-10-2 9 16,-14 0-9-16,-12 1 25 0,-10 0-12 0,-9-1 24 15,-11 0-3-15,-14 0-8 0,-10 2 9 16,-9-2 0-16,-5 3 1 0,1 0 1 16,2-1-2-16,2-1 2 0,-6 1 1 15,-6-2 25-15,-3 0 17 0,-2 0-7 0,-1 0 6 16,-3 0-12-16,-2 0-7 0,0 0-6 16,-3-2-13-16,0 2 13 0,-2 0-13 15,-1 0 10-15,1 0-1 0,-1 0 1 16,0 0-12-16,0 0-1 0,0 0-1 15,0 0-12-15,0 0 10 0,0 0-9 16,0 0 10-16,0 0-1 0,0 0 3 16,0 0 3-16,0 0 0 0,0 0 9 15,0 0-8-15,0 0 11 0,0 0-13 0,0 0 11 16,2 0 3-16,-2 0 6 0,1 0 0 16,0 0 0-16,0-1 1 0,0 0-4 15,0 0-1-15,-1-1 8 0,1 0 5 16,0 2-3-16,-1-2-5 0,1 2-8 15,1 0-13-15,-2 0-1 0,1-2-1 16,0 2-12-16,1-2-4 0,-1 1 0 16,1 0 13-16,-1-1 0 0,1 1-10 0,-2 1 13 15,0-1 1-15,0 1-1 0,0 0 0 16,1 0 2-16,-1 0 10 0,0 0 10 16,0 0 10-16,0 0-1 0,0 0 1 15,0 0-10-15,0 0-7 0,0-2-13 16,0 2 1-16,0 0 1 0,1 0-2 15,-1 0-1-15,1 0 0 0,-1 0-1 0,0-1 1 16,0 1 0-16,1-1-1 0,-1 1 0 16,1 0 0-16,-1-2 1 0,0 1 1 15,0 1 1-15,0 0 0 0,0 0 0 16,1 0-2-16,-1 0-1 0,0 0-2 16,0 0-1-16,0 0-13 0,0 0 13 15,0 0-15-15,0 0 15 0,0 0 1 16,0 0 0-16,0 0-10 0,0 0 9 15,0 0-10-15,0 0 1 0,0 0-1 16,0 0 10-16,0 0 0 0,0 0-10 16,0 0 0-16,0 0 1 0,0 0-4 0,0 0 13 15,0 0-10-15,0 0 1 0,0 0-1 16,0 0-6-16,0 0-3 0,0 0-3 0,0 0 0 16,0 0 6-16,0 0 19 0,2 0 0 15,1 0 28-15,-1 0-9 0,-1 0-17 16,-1 0 11-16,0 0-10 0,0 0 10 15,1 0-1-15,-1 0-9 0,0 0 13 16,0 0-13-16,0 0 16 0,0 0-3 16,0 0-4-16,0 0-8 0,0 0 8 15,0 0-9-15,0 0 10 0,0 0 3 16,0 0 3-16,0 0-1 0,0 0-2 16,1 0-13-16,0 0 16 0,-1 0-18 15,1 0 2-15,-1 0 0 0,0 0 10 16,0-1-11-16,0 0 1 0,1 1-1 0,-1-1-2 15,1 0 0-15,-1 1-12 0,1 0-1 16,0 0-3-16,0-1 13 0,0 0-9 16,-1 1 10-16,1 0 2 0,-1 0-1 15,0 0 1-15,0-1 3 0,0 1 9 0,1 0 4 16,-1 0-3-16,1 0-1 0,0-1-10 16,0-1 0-16,2 0-2 0,-3 2-1 15,1-2 0-15,0 2 0 0,0-1-1 16,-1 1-1-16,0 0-16 0,0 0 0 15,0 0-25-15,-6 0-44 0,-3 3-432 16,-5-3-974-16,36 4-298 0</inkml:trace>
  <inkml:trace contextRef="#ctx0" brushRef="#br0" timeOffset="19695.2">15352 10449 1623 0,'0'0'208'0,"0"0"-150"16,0 0 40-16,0 0-30 16,0 0 32-16,0 0 108 0,0 0-5 0,0 0-51 15,0 0-46-15,0 0-45 0,-20-5-32 16,20 5-13-16,0 0-15 0,0 0 2 0,0 0 10 16,0 0 6-16,0-1-6 0,0 0-11 15,3 0 11-15,-1 1-10 0,2-1 10 16,5 0-10-16,-2 1 13 0,4 0 7 15,1-2 9-15,4 2-3 0,2 0 16 16,1 0-4-16,3 0 1 0,2 0 2 16,2 0 1-16,3 0-4 0,0 0-15 15,4-2 6-15,-1 0 6 0,2-1-13 16,2 3-12-16,1-2 0 0,3 2 18 16,2-1 1-16,4 1-4 0,2 0-2 15,13 0-24-15,15 2 23 0,13 2-3 16,8 0-9-16,1 1 9 0,0-1-9 0,-6-3-12 15,7 1 11-15,0-2-10 0,1 2 2 16,-1-2-1-16,-2 1 0 0,-6 1 0 16,-5 0 32-16,-2 0-35 15,-8-1 0-15,-1 0 0 0,-1-1 1 0,-4 1 0 0,3-1-1 16,-2 0 2-16,3 3 0 0,1-3-2 16,-1 4 0-16,1-1 0 0,-2 2 0 15,-2-1-13-15,-3 2-2 0,0-2 11 16,-4-1-8-16,-1 1 12 0,-2 0 2 15,-1-2-1-15,-1 0 1 0,-4-2-1 16,-6 0 2-16,-10 2-2 0,-9-2-1 16,3 3-2-16,3-3-10 0,5 2 11 15,5-2-12-15,-2 2 10 0,1-1 0 16,-2 1-13-16,-1 0 13 0,-1 1-13 16,-2 2 15-16,-3-1-1 0,-1-1 2 0,-5-1 0 15,-1-1 12-15,-5-1 4 0,-3 0 13 16,-3 0-1-16,-2-1 0 0,-4-1 4 15,0 0 9-15,-3 0 3 0,-1 0 3 16,-2 0 6-16,-1 2 4 0,-1-2-10 16,0 0-9-16,-1 2-23 0,-1 0-13 0,0 0-1 15,0 0-1-15,-2 0-1 16,1 0 0-16,0 0-11 0,-1 0 11 0,0 0-12 16,0 0-9-16,-2-1-27 0,-24-5-352 15,2 1-967-15,-7-6-948 0</inkml:trace>
  <inkml:trace contextRef="#ctx0" brushRef="#br0" timeOffset="44573.6">20546 11787 62 0,'0'0'681'0,"0"0"-404"15,0 0-110-15,0 0-5 0,0 0-64 16,0 0-39-16,0 0-14 0,0 0 10 16,0 0 20-16,0-1-3 0,1 0-17 15,3 1 0-15,-2-2 0 0,1 2 27 16,-1-3 31-16,-1 3 36 0,1-1 23 15,-2 1-8-15,0 0-31 0,0 0-30 16,0 0-17-16,0 0-35 0,0 0-51 16,-1 0-48-16,-1 0 19 0,-2 1 17 15,-3 2 12-15,2 0 13 0,1 1-2 0,-1-2-9 16,2 0-2-16,2 1 25 0,-2 0 1 16,3-2 3-16,0 0 6 0,-1-1-3 15,0 2-3-15,0 0-3 0,0 1-1 0,-1 0 4 16,1 3 0-16,-2 1-7 0,0 1-9 15,0-1-10-15,-3 3-2 0,4-2 1 16,0 1-2-16,1 0 2 0,1 0 2 16,0-1-1-16,0 0 9 0,0 1-9 15,0-1 0-15,0 2 10 0,0-1-10 16,0 0-1-16,0 1 11 0,0-1-11 16,0-1 1-16,-2 0 0 0,-2 2 16 15,-2 0-6-15,0-1-10 0,1 3 16 16,-2-3-3-16,-1 1-16 0,4 0 0 15,-1 1-1-15,2 0-1 0,-2 1 2 16,3-1 1-16,1-1-1 0,1 2 1 0,0-1 0 16,0 1 2-16,0 0 1 0,0 0-1 15,1 0-1-15,0 0-1 0,0-1 1 16,1-1-2-16,-2 2 0 0,0 1-1 0,0-1 1 16,-2 1 0-16,1 0 13 0,-1 0-10 15,1 0-3-15,0 1 13 0,1 0-12 16,0 0 0-16,0 1 2 0,0 0-1 15,0-1 0-15,0 1 0 0,0-1 1 16,-2 1-1-16,1-1-1 0,-2 1 1 16,-1-1-1-16,-2 1 1 0,2-1 0 15,1-2-2-15,0 1-1 0,1-1 1 16,1 0 0-16,1 0-1 0,0 0 0 16,0 0-15-16,1 0 14 0,1 1 2 15,1 1 0-15,-1-2 0 0,0 1 0 16,-1 0-2-16,-1 0 0 0,0 1 1 15,0-1 1-15,-3 2 1 0,-2 1 0 0,0-1-1 16,-2 1 1-16,2 0 0 0,0 1-1 16,-1-2 0-16,1 1 0 0,2 0 0 15,0-2 1-15,0 2-1 0,0 0 0 0,-1-2 0 16,1 3-1-16,0 0 0 0,1-2 1 16,-2 0-1-16,1 1 1 0,0 1-1 15,-1 2-2-15,2-1 2 0,-1 1 1 16,2 0-1-16,0 1 1 0,1 1-3 15,0-2 2-15,0 3 0 0,0-2 1 16,2 0-1-16,2-1 0 0,1-1 1 16,-1-1 1-16,-1-2 1 0,1 0-2 15,0 0 0-15,-2 1-2 0,3-1 1 16,-3 0 0-16,0 1 0 0,0 1 1 16,0 1 0-16,-1-2-1 0,0 3-1 0,1-2 2 15,-1 0 0-15,0 1-1 0,-1 0-1 16,0-1 1-16,0 0 0 0,0 0 1 15,0-2 0-15,0 2 0 0,0 0 0 16,-1-1 1-16,-1 0 0 0,1-2-1 16,0 3 0-16,-1-1 0 0,0-1 2 0,1 0-2 15,-1-1 2-15,0 1 0 0,-2 2 0 16,2-1-2-16,0 1 0 0,-1 0 0 16,1 0 0-16,-1 0 1 0,0 0 0 15,0 0-1-15,-1 2 1 0,1-3-1 16,0 1 0-16,1-1 0 0,0 1 0 15,0-2 0-15,0 2 0 0,-1-1-3 0,0 1 3 16,1 0-1-16,0 0 1 0,1 0-1 16,0 0 1-16,-1 0 0 0,2-2-2 15,-1 1 1-15,1 1-2 0,0 0 1 16,0 0 2-16,0 0 1 0,0 0 0 16,1 0-1-16,0 0 0 0,-1 0 3 15,0-1-2-15,0 1-1 0,0 1 0 16,-1 1 2-16,-1-2-2 0,-1 4 1 15,1-3-1-15,-1 1 0 0,1 0 0 0,0 1-1 16,0 0 1-16,0-2-1 0,0 1 1 16,-1-1 0-16,2 0 0 0,-1-1-1 15,0 1 1-15,-2-1-1 0,2-1 0 16,0 2-2-16,0-1 3 0,-1 1 0 0,-1 0 0 16,-1-1 0-16,0 2 3 15,1 0-2-15,2 1 1 0,-1-2-2 0,1 2-1 16,0 1-1-16,-1-3 0 0,1 2-10 15,2 0 12-15,0-2-1 0,0 2 1 16,0 0 1-16,0-2 0 0,0 2 1 16,0-1-2-16,0 1 2 0,0-1 1 15,-1 1-2-15,-1-2 1 0,-1 0 2 16,-1 2 8-16,0 1-8 0,-1 0-1 16,1-1 13-16,1-1-15 0,2 0 2 15,0 0-2-15,1-1 0 0,0 2 1 16,0 1-2-16,1-4 2 0,1 4-1 15,1-3 0-15,2 1-1 0,-2 1 0 0,0-3-1 16,0 0 1-16,-1 1 0 0,-1-1 0 16,0 1 0-16,0 0 0 0,-1 0 0 0,1 1 2 15,-1-2-1-15,0 3-1 16,0-2 2-16,1 2-1 0,0-3 0 0,0 0 0 16,-1 1 0-16,1-2 0 0,-1 1-1 15,0 2 1-15,0-2 0 0,-1 0 0 16,-3 3 0-16,1-2 1 0,-1 1 0 15,1-1 11-15,-1 2-11 0,0-2-2 16,1 3 0-16,0-2 0 0,2 2 1 16,-1-3-1-16,1 1 1 0,1-2-1 15,0 2 0-15,0-3 2 0,0 2 0 16,0-2 0-16,0 2-1 0,0-1 2 0,0-3 13 16,1 3-13-16,0-2-1 0,0-1 14 15,0 1-13-15,-1-1 22 0,0 1-3 16,1-1 1-16,-1 3-11 0,1-2-9 15,1-1 0-15,0 0 0 0,2 1 0 16,-1 0 0-16,0 2 0 0,1-3 13 16,-2 1-3-16,2-1-12 0,-2 0 2 0,2-1-1 15,-1 2 0-15,-1-1 11 0,0 0-11 16,0 1 14-16,-2-3-4 0,2 1 1 16,-1 1 6-16,1 0-6 0,0-2-11 15,3 1 17-15,-3-1-17 0,1 0 17 16,0 0-18-16,-1 0 1 0,1 1 0 15,2-2 10-15,-1 1-12 0,-1 1-1 16,2 1 0-16,-2 0-1 0,0 1-1 16,2-1 1-16,-3 1 1 0,1 2 1 15,-2-2-1-15,1 2 1 0,-1 1-2 0,0-1 0 16,1-2 2-16,-1 0 1 0,3 0 0 16,0-2 0-16,-1 1 1 0,1 0-2 15,0 0 0-15,0 0 0 0,2 1 2 16,-1-1-1-16,-2 3-1 0,0-1-1 15,-1 2 0-15,-1-1 1 0,2 0-2 16,-3 2 2-16,0-4 0 0,0 2-3 0,0-3-10 16,0-1 13-16,0 0 0 0,0-3 0 15,0-2 0-15,0-3 0 0,0 0 0 16,0-1 2-16,0-4 11 0,0 0 12 16,0 0 25-16,0 0 13 0,0 0-3 15,0 0-37-15,-4-2-23 0,1 0-13 16,0-3 11-16,-3 2-14 0,1 1 1 15,-2-1-1-15,2 3 13 0,-1 0-16 16,-3 0-9-16,4 0 0 0,-2 0 6 0,-1 0 3 16,1 0 16-16,-2 0-1 0,1 2 4 15,0-1 0-15,-4-1 19 0,3 0-6 16,-3 0 6-16,-2 0 0 0,2-1-17 16,-3-1 0-16,-1 0-2 0,0-1-1 15,1 0 0-15,-2 1-1 0,1 0-14 0,-3-1 14 16,1 1 0-16,1-2 0 0,-3 1 0 15,-1 1-2-15,0-1-11 0,-3 3 15 16,-1-2-1-16,-2 0 0 0,-2-2-2 16,0 2 3-16,-2 0-1 0,1 0 0 15,-4 1 1-15,0 1-1 0,0 0 0 16,-4 0 0-16,-1 0-15 0,-2 0 15 16,-1 1 0-16,-2-1 1 0,1 0 2 15,-3 1 11-15,3 0-11 0,-2 1-2 16,-1 0-1-16,-3 0 0 0,3 0 2 15,-3 0 0-15,-2 0 0 0,4-2 1 0,-4 3-1 16,4 1 0-16,-2-1-1 0,0 1 0 16,4-1-1-16,1 0 1 0,0 0-3 15,-1-1 2-15,-1 2 0 0,0-2-15 16,-12 1 13-16,4 0 3 0,2-1 1 16,-3 1 2-16,10-1 13 0,-10-2-14 0,1 2-2 15,-10 1 0-15,-7 1-1 0,-11 3-1 16,-2-1 1-16,9-1 1 0,6 0 0 15,8-3-1-15,0 2 1 0,2 1-1 16,1-2 1-16,0 1 0 0,1 0 2 16,2 2-1-16,6-4 0 0,8 1-1 15,9 0-1-15,-2 1 0 0,-6 1 1 0,-7-2-1 16,-6 0 0-16,0 1 1 0,2-2 1 16,0 1-1-16,3-2 2 0,-1 0 0 15,1 0-2-15,0-1 2 0,1 1 0 16,-1-1-2-16,1 1 1 0,1-1-1 15,-2 2 0-15,4 1-1 0,2-1 1 16,3-2 1-16,4 0 15 0,5 0-14 16,3-3 20-16,1-1-6 0,5 1 0 15,2 0-13-15,3-1 11 0,-1 1-14 16,-1-1-1-16,2 1-1 0,-2 0-1 0,0-1 0 16,4 1-8-16,-2 0 11 0,2-1 2 15,1 4 1-15,1-4 9 0,1 0-10 16,3 0 14-16,0 1 3 0,1-1-17 15,3 1 17-15,1-1 0 0,1 1-7 0,2-1-12 16,0-1 0-16,0 0-16 0,0 0 16 16,3 1 3-16,0-1-3 0,-3 2 0 15,2-2 12-15,-1 0 1 0,0 0-12 16,0 1 1-16,-1 0-2 0,1 0 1 16,-1-1 0-16,1 0-1 0,-1-1-2 15,3 1-11-15,-1-3 11 0,0 1 2 16,2-2 0-16,-1-1-1 0,1 0 1 15,2 0 1-15,-3-4 0 0,1 1 1 16,-1 0 1-16,0 0-1 0,1-1 1 16,0 0-2-16,-1-2-1 0,0-1 0 0,0 0 0 15,0-2 2-15,0 0-2 0,2-1 1 16,-2-1-1-16,1-2 2 0,-1 0 1 16,-2-2 11-16,1 1-12 0,-1-1-1 15,0-2-1-15,-1 1 11 0,1-1-11 0,0-1 0 16,2-1 3-16,0 3-2 0,0-3-1 15,1 4 2-15,3 1-2 0,1 0 1 16,-1 1 2-16,2 0-1 0,1 1-1 16,0 1 0-16,-1 1 0 0,4 3-1 15,-3 0 0-15,3 0-1 0,0 0-2 16,2 1-13-16,3-1-4 0,2-1-2 16,0-1 22-16,4 1-12 0,1-3 12 15,4-1-2-15,0-2-1 0,3 1 3 16,-1-2 0-16,3 1 3 0,0 0-2 15,-1-1 11-15,1 0-10 0,2 0-1 0,-4-2 0 16,2 1 1-16,1-1-2 0,-3-1 1 16,3 0 12-16,-3 1-12 0,-1-1 3 15,0 0-1-15,-2 0 0 0,2-1 0 16,-2 2 9-16,-2-2-10 0,4-1 1 16,-2 1-1-16,3 1-2 0,1-2-3 0,-1-1-9 15,3 0 9-15,2-1-1 0,-2 1-12 16,1-2 16-16,0 0 2 0,-1 0 0 15,-3-1 1-15,1 1 23 0,-2 0-10 16,0 0-13-16,-1 1 13 0,1-2-4 16,0 4-12-16,3-3 0 0,0 0 0 15,-1 0-12-15,3 3 11 0,1-4-2 16,-1 2 2-16,1 2 1 0,-3 0 0 16,3-1 1-16,-2-1-1 0,-1 1-2 15,1 0 1-15,2-1-1 0,-2 2-1 16,-2-2 0-16,2 2 3 0,-3-2 11 0,-2 1-8 15,2 2 15-15,-4-3-16 0,2 3 14 16,-1-2-14-16,-2 2 10 0,3-1-9 16,-3-1 9-16,0 0-10 0,2-1 1 15,-5 0 0-15,2 1 16 0,-1 0 0 0,-2-1 3 16,-2 1-7-16,1 0-1 0,-2 0-14 16,1 1-1-16,-1-1 0 0,2 2-1 15,0 0 2-15,0 0 0 0,0-1 0 16,1 2 2-16,-1-1-1 0,-1 4-1 15,3-4 1-15,-3 3 0 0,-3-1 0 16,1-1 2-16,-1 0 9 0,-2 0-12 16,2 0 13-16,-3 0-13 0,0-1 3 15,1 2-4-15,1 0 1 0,1 1 0 16,0-1-2-16,0 3 2 0,0 0-13 0,2 0 11 16,-1-1 0-16,-1 1 0 0,1-2 2 15,0 1 1-15,0-1 0 0,-1-1-1 16,0 1-1-16,0 2 1 0,-2 1 0 15,-2-1 0-15,2 0 11 0,0 2-10 16,0 1-1-16,-1-1 0 0,2 0-1 0,1 1-2 16,2-1-8-16,-1-1 10 15,3 0 1-15,0 2-3 0,-1-1 2 0,0 2 1 16,0 0 12-16,-2-1-10 0,0 1-2 16,0 3 16-16,-2-2-13 0,0 1 7 15,-1 2-10-15,0 2-3 0,0-2 1 16,2 2-13-16,-2 1 14 0,2 0-2 15,1 1 2-15,-3-1 0 0,2-1 0 16,-2 0 1-16,1-1 0 0,-3 1 1 16,-2-1 2-16,1 1 19 0,-5-3-19 15,3 2 16-15,-4-2-16 0,2 1 0 0,-3 0 10 16,1 2-11-16,1 0-1 0,-2-1 14 16,0 1-14-16,3-1 2 0,-3-2-3 15,-1 0 2-15,2 0 1 0,-1 0 16 16,0 1-7-16,0 1-9 0,1 0 0 15,-1 3-1-15,4-3-2 0,-2 1-2 0,1-1-11 16,4 2 12-16,0-3 0 0,-1 1-1 16,3-1 2-16,1-1 0 0,0 0 0 15,-2 1 2-15,2 0 11 0,-1 1-12 16,1 0-1-16,-5 0 1 0,4 3 0 16,-5-1 0-16,4 0-1 0,-1 2-2 15,-2 0-11-15,4-1 10 0,-2 3 2 16,0-2 1-16,0 1 0 0,2 2-2 0,-2-3 1 15,3 2 0-15,0 1 0 0,2-1 1 16,-2 1 0-16,1 0-1 0,0-1 2 16,1 0-1-16,0 1 2 0,-4-1 20 15,-3 2-7-15,1 2-2 0,-5-2-12 16,1 2-1-16,0 0-1 0,-2 1-12 16,4-2 11-16,-2 4-13 0,5-4 12 15,-2 4-10-15,5-2 11 0,-2-1 0 16,-1 1 1-16,0 0 1 0,-1 1 0 0,-3-1 1 15,-4 2-1-15,1 2-1 0,-3-1-18 16,-2 1 1-16,0-1-10 0,-1 1 6 16,0 0-9-16,0 0 0 0,0 0-16 15,0 0 7-15,0 1 2 0,0 2 35 0,-3 1 0 16,-3 1-9-16,0 1-4 16,-3 3-6-16,-1 1-73 0,-6 5-346 0,4-2-671 15,-2-5-721-15</inkml:trace>
  <inkml:trace contextRef="#ctx0" brushRef="#br0" timeOffset="48979.26">21437 12068 150 0,'0'0'593'0,"0"0"-342"0,0 0-58 0,0 0-11 15,0 0-29-15,0 0-36 0,-39-54-39 16,37 41-36-16,2-1 4 0,0-2-30 16,0-3 17-16,2 2-17 0,1 0 32 15,2 0 14-15,-3 1-26 0,0 0 32 0,-1 1-10 16,1 1 7-16,-2-1-3 0,0 2-1 15,0-2 20-15,0 3-3 0,0-1-30 16,0 2 36-16,0-2-26 0,0 2-6 16,0 0-23-16,2 0-27 0,2 0 1 15,-1 0-3-15,2 0 16 0,-1 0 3 16,-1 2 17-16,1-1 12 0,-1 2 23 16,0 2-17-16,0 1 4 0,-2 2 12 0,0-2-12 15,-1 3-13-15,1 2-27 0,-1 0-18 16,0 0-1-16,0 0-22 0,0 0-2 15,0 0 9-15,0 0 15 0,0 0 1 16,0 0 28-16,0 0 11 0,0 0-4 16,0 0-13-16,0 0-20 0,0 0-2 15,0-1 0-15,0 1-2 0,0 0-17 16,0 0-16-16,1 4 25 0,0 0 10 16,0 3 19-16,0-1 1 0,1 1-8 0,0 2-9 15,0-1-1-15,1 1 0 0,1 3 0 16,-1-2 11-16,-1 0-10 0,1 1 0 15,0 0 19-15,0 1 1 0,2 1 5 16,-2 0-6-16,0 2-9 0,0-1 0 0,0 3-11 16,0 0 0-16,2 3 1 15,0 0 0-15,-2 0 0 0,0 1 12 0,-1 0-11 16,1 0 8-16,1 0-9 0,-1-2 9 16,0 1-11-16,0-1 2 0,-2 1 0 15,3-1-1-15,-2 0-1 0,-1 0 2 16,2 0-3-16,-2 0 0 0,-1 2 13 15,1-1 6-15,-1 1-18 0,0 1 14 16,1 0-11-16,-1-3-3 0,1 1 1 16,1-1 0-16,0-1 0 0,0 3-2 15,0-1 0-15,1-2 0 0,-1 4 0 16,1-4 0-16,0 2 0 0,-2-1 1 0,0 0 2 16,0-1-3-16,-1 2 1 0,0 0 1 15,1-1-2-15,0 3 0 0,0-3-2 16,0 5 0-16,-1-2-1 0,2 3 2 15,-1-1-1-15,0-1 0 0,0 0 2 0,0-1-1 16,0 0 0-16,-1 1 1 0,0-2 0 16,0 1 0-16,0-2 1 0,-2 2 0 15,0 0-1-15,-1 0 0 0,1-1 0 16,-1 0 0-16,1 0 0 0,0 0 0 16,1 0 1-16,1 0-1 0,0 0 0 15,0-1 1-15,3-1 2 0,1 0-2 16,0 0-1-16,1 0 2 0,1-3 1 15,-1 1-2-15,-1-1 0 0,0 1 2 16,-1-2-1-16,0 1-1 0,-2-1 1 16,0 0-2-16,-1 2 0 0,0-3-1 0,0 2 1 15,1 0 2-15,-1 0-1 16,1-1-1-16,0 1 0 0,1-1 0 0,1 0 0 16,-2-1 0-16,1 1 2 0,1 0-2 15,1-3 0-15,0 2 0 0,-3 0-1 16,1 1 1-16,-1-2 1 0,-1 3 1 0,1-2-1 15,-1 1-1-15,0 2 1 0,0 3-1 16,0-3 1-16,1 4-1 0,-1-4 0 16,2 3 0-16,1-1 0 0,0 0 0 15,2-1 0-15,-1 1 1 0,-1 2 0 16,3-1-1-16,-1-3 1 0,-1 2 1 16,0 0-1-16,-1-2 0 0,0 0-1 15,0 3 0-15,3-3 0 0,-3 3 0 16,0-2 0-16,0 2-4 0,1 1 4 15,1-4 0-15,0 3 0 0,-1-1 0 0,1-1-1 16,-1 0-1-16,1-1 1 0,-1 0 1 16,0 2 0-16,-1-2 1 0,0 1-1 15,2 1 0-15,-4-2 0 0,1 2 1 16,-1-1-1-16,0 1 2 0,-1 0 2 16,1 2-1-16,0-1-3 0,0-1 1 0,0 1-1 15,0 1 0-15,1 0 3 0,0 0-2 16,0 0-1-16,1 2 0 0,0-2 2 15,-1 2-2-15,2 0 0 0,-1 1 1 16,0-1 2-16,2 1-3 0,-1-2 1 16,0 0 1-16,-1 1-2 0,0-2 0 15,3 1 0-15,-2 0 0 0,0 0-2 16,-1 0 0-16,1-1 0 0,1 2 2 16,-2 0 1-16,0 1-1 0,1-1-1 15,-2 3 0-15,1-2 1 0,0 0 0 0,1 1-1 16,-2 0 1-16,0 0 1 15,-2 0 1-15,0-1-1 0,0 2 0 0,0-3 3 16,-1 0-3-16,-1 0-1 0,-3-2 2 16,3 3-2-16,-1-2 1 0,0 0 0 15,1 0 1-15,0 1 0 0,-1 0-1 0,1-1 0 16,-3-1-1-16,2 3 1 0,0-2-1 16,-1 0 2-16,-2 2 2 0,0-2-4 15,0 2-2-15,-1-2 2 0,-2 2 0 16,0-4 0-16,-1 1-1 0,2 0 1 15,-3-1 0-15,3 0 0 0,1-2 1 16,-1 0-1-16,3 1 2 0,1-1-1 16,0-2-1-16,0 2 0 0,2-2 0 15,0 3 0-15,0-1 1 0,0 0-1 16,0 0 2-16,-1 1-2 0,-2-1 0 0,2 1 0 16,-1 0 0-16,1 0 0 0,-1 0 0 15,-3 1 1-15,2-1 0 0,0 0-1 16,-1 0 0-16,0-1 1 0,1-1 0 15,1-3 0-15,1 3-1 0,-1-2-1 16,1 2 1-16,1-3 0 0,1 2 0 0,0 0 0 16,0 1-1-16,0-1-1 0,0 1 2 15,0-2 0-15,-1 2-1 0,0-2-1 16,1 1 0-16,0-1-2 0,0 0 3 16,0 0 0-16,1 0 0 0,0-2 1 15,0 1 0-15,0-1-1 0,0 0 1 16,2-1 0-16,0 1 1 0,0-1-1 15,1 2 0-15,-2-3 0 0,1 0 3 16,0-1-1-16,-1 2 0 0,0-2-1 0,-1 0 0 16,0 0-1-16,0 1 0 0,0-1 0 15,0 1 0-15,0-1 1 0,0 1 1 16,0 1-1-16,0 0-2 0,0 2 2 16,0-1-1-16,0 0 0 0,0 0-1 15,0 0 1-15,0 1 0 0,0 0 0 16,0-4 1-16,0 1-1 0,0-2 0 15,0 1 1-15,0-3 0 0,0 2 1 16,0-2-1-16,0 0-1 0,0 3 0 0,0-3-1 16,0 1 2-16,3-1-1 0,-2 0 0 15,2 0 0-15,-2-2 1 0,0 1-1 16,0 0 1-16,0-2-1 0,0 0 1 16,0 0-1-16,-1 1-1 0,0-1 1 0,1 0 1 15,-1 0-1-15,1-1 0 0,0 1 0 16,0 0 0-16,0 0 3 0,2-2 10 15,1 1 6-15,-1-1-16 0,-1-2 23 16,1 1-14-16,-3-1 4 0,1 1 0 16,1-1-4-16,-2 0 10 0,0 0 0 15,0 0-3-15,0 0 0 0,0 0-16 16,1 0 16-16,-1 0-17 0,0 0-1 16,0 0-1-16,0 0-12 0,0-2-1 15,0 2-6-15,0-2-145 0,0 2-35 16,0 0-43-16,0-2-104 0,1 2-225 15,1-1-78-15,-1 1-152 0,2 0 5 16,-10 7 716-16</inkml:trace>
  <inkml:trace contextRef="#ctx0" brushRef="#br0" timeOffset="49906.16">21692 16939 1062 0,'0'0'273'0,"0"0"-123"0,0 0-98 16,0 0 49-16,0 0 16 0,0 0-16 16,0 0-55-16,0 0-46 0,0 0 0 15,0 0-2-15,0 0 2 0,26-8 28 16,-18 8-2-16,1 0 3 0,-2 0-6 0,4 0 23 16,-3 0 25-16,4-1 23 0,0 0 26 15,2 1 15-15,4 0-31 0,-1-2-40 16,3 2 1-16,1-3-10 0,0 3-20 15,0-1-13-15,1-2-5 0,-2 3-14 16,1-1 0-16,0 1 10 0,-2-1 0 0,0 0-11 16,0-1 17-16,0 0-16 0,1-1 17 15,0-1-4-15,0 0-3 0,2 0 6 16,1 1-6-16,2-2 3 0,1 1-4 16,6-1 110-16,4 0 22 0,0 0-80 15,2 3-23-15,1 1-6 0,0-1-16 16,-1 2-19-16,-3 0-1 0,-2 0 0 15,1 0 0-15,-1-2 1 0,-2 2 0 16,2-2 1-16,-4 0 1 0,3-1 1 16,-3 1 1-16,2 1 8 0,-1-1-12 15,5-1 0-15,0 2 0 0,3-1 0 0,-1 0-2 16,7 0 0-16,-2 0 1 0,1 0 0 16,1 1 1-16,-2 1 0 0,0-2 0 15,-1 2 0-15,0-2 0 0,1 0 1 16,-1-2 1-16,2 2-1 0,-1-3 0 15,2 3 1-15,0-2 0 0,-1 1-2 16,1 0-3-16,-2 3 1 0,3 0 0 0,-1 0 1 16,3 0 0-16,-2 0-2 0,-2 0 2 15,1-2 0-15,-2 2 1 0,-1 0 0 16,-3 0 1-16,0 0 0 0,0 0 12 16,1 0-10-16,0-2 0 0,0 0 16 15,3-2 22-15,-1 0-18 0,0 4 2 16,1-3 0-16,-1 3-3 0,0 0-9 15,0 0-13-15,-1 0 1 0,-1 0-1 16,1 0 2-16,-2 0 0 0,-2 0 11 16,0 0-11-16,2-2 1 0,-2 0 13 15,1 1 9-15,0-2 7 0,4 0-7 0,2 0-9 16,2 0 0-16,2 0-4 0,4 1 1 16,-1-2-11-16,3 2-2 0,-1 1 1 15,3-1 0-15,-4 2 2 0,2-2 10 16,-1 1-11-16,-2 0 1 0,3-1 16 15,8-1-3-15,8 2-15 0,13-1 14 0,3-1-2 16,-3 3-10-16,-5-1 10 0,-6-1-13 16,0 0 0-16,0 1 0 0,-3-1 0 15,-2-1 0-15,-4 0 0 0,-2 0 0 16,-10-2 15-16,-10 2 1 0,-12 2 3 16,-3-2 15-16,5-1 10 0,0 2-5 15,2-2 11-15,-6 0 19 0,-5 0 5 16,-4 0-12-16,-6 0 4 0,-2-1-1 15,-4 2-3-15,-1-1-19 0,1 2-22 16,-3 0-19-16,-1 1-2 0,0 1-3 0,-1 0-21 16,0 0-4-16,0-3-3 0,-3 2-12 15,-7-3-253-15,-11-7-305 0,0 1-649 16,-2-5-850-16</inkml:trace>
  <inkml:trace contextRef="#ctx0" brushRef="#br0" timeOffset="52339.04">21459 11971 476 0,'0'0'277'0,"0"0"-71"16,0 0-17-16,0 0-92 0,0 0-41 15,0 0-8-15,0 0 27 0,0 0 42 16,0 0-12-16,0 0-34 0,17-41-22 15,-13 38-23-15,1 1-23 0,0 0 10 16,0 0 3-16,1-3 20 0,3 3 13 0,-4-2 22 16,1 2 39-16,0-1 10 0,-1 1-10 15,-2-1-22-15,0 0-11 0,-1 0-18 16,0 2-21-16,0-2-9 0,0 2-28 16,0-1-1-16,-1 0-16 0,0 1-10 15,0 0 1-15,0 1-8 0,1 0 11 16,0 0-4-16,0 0 0 0,2 0 26 0,3 0 11 15,-1 2 28-15,2 0-1 16,3 1-2-16,2 0 15 0,0 1 11 0,4 0-20 16,0 1 6-16,4 3 13 0,4-1 19 15,6 0 42-15,2 2-3 0,7 1-58 16,3 0-45-16,1 2-15 0,-1 0 1 16,-1 1 1-16,-2 0-1 0,0-1 0 0,-5 2-2 15,-1-1-1-15,-1 0-2 0,-4 1 2 16,1 0 1-16,-2 1 0 0,-1 0 1 15,2 1 1-15,-1 1 11 0,-1 1-10 16,5 1-1-16,1-1 14 0,0 2-13 16,4-2 1-16,0 1-1 0,1-2 0 15,1 0 10-15,-2-1-11 0,0 1-2 16,-1-1 1-16,-1 0-1 0,-2 2 0 16,-2 0 0-16,-4-1 16 0,1-1 6 15,-2 0-6-15,-3 0-14 0,0 2 0 16,-1 1 0-16,1 0 1 0,2 3-1 15,-1 0-2-15,3 0 1 0,6-1 2 0,3 2 32 16,2 3-34-16,6-1 11 0,0 1-11 16,3 1-1-16,-2 0 2 0,5-2 10 15,-3 4-8-15,2-4 8 0,1 1 1 0,-3 1-10 16,1 0 13-16,-4 1-16 0,0-1 3 16,-2 0 10-16,-3 1-12 0,-1-1-1 15,-5 2 0-15,1 1-2 0,-6 1-1 16,2 0 3-16,-3 0-1 0,2 1-2 15,-2-2 3-15,1 3 0 0,4-1 0 16,0 2 0-16,1-3-3 0,0 2 1 16,-1-1 2-16,3 1-1 0,-3-1 0 15,-2 0-2-15,0-1 1 0,-4-2 0 16,-2 0-1-16,-4 1-1 0,1-1-8 0,-4-1 12 16,0 0 0-16,-4 3 0 15,2-2 0-15,0 0 12 0,2 0-10 0,2 2 1 16,0-2 9-16,4 0 1 0,1 0-10 15,2-1 1-15,4-1 15 0,-1 1-18 16,4-2 1-16,-2 1 0 0,3 0-2 16,-2 0 1-16,1 0 0 0,1 0-1 0,-3 0 1 15,1 0-2-15,-4-1-1 0,1-1 2 16,-3 1 1-16,-2 1 2 0,-1 0 10 16,3 1-12-16,-2-3 2 0,0 3 10 15,2-1-10-15,1 0 22 0,3 1-22 16,-1 1-2-16,2 1 0 0,0 0 0 15,1-3 14-15,-1 1-14 0,0-3-1 16,-3 3 0-16,2-2 0 0,-5 1-2 16,1 0-11-16,0-1 11 0,-3 1 1 15,0-2 0-15,-2 1-2 0,0 0 3 0,0-1 0 16,0-1 1-16,1 2 0 0,0-3 1 16,-1 1-1-16,-1 1 1 0,0-2-2 15,-2 1 0-15,0-2-2 0,-1 3 1 16,-2-4-2-16,-1 1 3 0,1 2 0 15,0-2 0-15,-3 2 1 0,2 0 12 0,3-2-13 16,-2 0 1-16,0 0-1 0,0-3 1 16,2 2-1-16,-1-1-1 0,-2 0 1 15,2-1 0-15,-1 0 0 0,0 1-1 16,-2-1 0-16,1-2-1 0,1 1 2 16,-3 0-1-16,2-2 1 0,-2 2-1 15,0 1-3-15,0-2 1 0,-2 3 1 16,4-2 0-16,-1 2 2 0,0 0 2 15,3-1 0-15,1 3 14 0,1 0-14 16,2-1 0-16,1-1 1 0,-1-1 1 0,1 0-1 16,-1 0 7-16,-2-1-10 0,-2-1-3 15,-2 0 0-15,0-1 0 0,-5 1-13 16,0-1 14-16,-1 0 0 0,1 1 0 16,-3-1-1-16,0 1-10 0,3 0 13 15,-2-2 2-15,1 2 11 0,3 0-10 0,0-2 9 16,2 2-10-16,0 0 17 0,-1-1-18 15,4 1 1-15,-3-3 1 0,-1 1 0 16,3-2-1-16,-3 1-2 0,-1-1-2 16,0 1-11-16,-3-2 11 0,2 1-10 15,-1 0 9-15,-2-1 2 0,3 1 1 16,-1 1 0-16,1-1 4 0,-1 1-1 16,2-2 13-16,-2-1-15 0,3 1 0 15,-1-1 15-15,2 1-14 0,1 1 13 16,-3-3-13-16,2 1-2 0,1 1 1 0,-2-2-1 15,2 0-3-15,-3 0 2 0,3-1 1 16,-4 2 0-16,0-1-2 0,2 1-10 16,-3-2 12-16,2 0 2 0,-1 1-1 15,1-2 1-15,-1 1 11 0,3 0-1 16,-3-1 1-16,5-1-13 0,-2 0 3 16,0 1 13-16,2-1-13 0,-1 0 10 15,-1-1-11-15,0-1 0 0,-1 1 1 0,-3-3-1 16,-1 1 0-16,0 1 14 0,-1-1 0 15,-1-1 9-15,0 0 6 0,-1-1-12 16,0 1-3-16,4 1-14 0,-2-1 0 16,0 2 1-16,2-2 13 0,-1 2-15 15,1-3 0-15,-4 0 2 0,-1-2 13 16,-2 0 6-16,0 0 12 0,-1 0 23 16,-1 0 10-16,0 0 166 0,0-2-87 0,0-1-146 15,-1-4-58-15,-5-1-10 0,-6-4-60 16,-15-14-450-16,1-1-1071 0,1-4-338 0</inkml:trace>
  <inkml:trace contextRef="#ctx0" brushRef="#br0" timeOffset="61394.49">21397 12264 844 0,'0'0'300'0,"0"0"-49"0,0 0-59 0,0 0-33 16,0 0-55-16,0 0 3 0,0 0 17 16,0 0 18-16,0-24-6 0,0 23-42 15,0-1-45-15,0 2-4 0,0 0 3 16,0 0-16-16,0-2-6 0,0 2-13 15,0 0-11-15,0 0 24 0,0 0 10 0,0 0 2 16,0 0 7-16,0 0 10 16,0 0-4-16,0 0 7 0,0-2 16 0,0 2 3 15,0-1 6-15,0-2-53 0,1-1-30 16,-1 0-16-16,1-1 16 0,0-2 0 16,0 2 12-16,0-2 1 0,1 1 3 15,-2-1-15-15,0-1 2 0,0 1 23 16,0-2-1-16,0 0 1 0,-3 1-7 15,1-2-17-15,-1 0 14 0,1 1 6 16,1 3-19-16,-1-2 10 0,0 1-11 0,1-1 0 16,0 1 2-16,-1 0 9 15,1-2-13-15,0 1-3 0,-2 0-8 0,1-2 9 16,-1 0 4-16,1 0 9 0,-3-1-10 16,1 2 12-16,-2 0-13 0,0 1 16 15,1 0 0-15,-1 1-16 0,1-1-1 0,1 2 1 16,0 0 0-16,0 0 2 15,-1 1 20-15,2-2-19 0,1 0-1 0,0 2 14 16,0-3-16-16,0 2 2 0,0-1-1 16,0 0 0-16,-2-2-1 0,0 1-19 15,-1 2 17-15,-2-2-23 0,-1 1-1 16,1 0 26-16,-3 2 0 0,2-1 0 16,1 1-3-16,-4-1 1 0,4 1 0 15,-2 1 0-15,2-2 2 0,0 3 3 16,0-1 10-16,1 0-10 0,0 1 0 0,-1 1-1 15,0-1 11-15,1-2-13 0,-2 2-3 16,1-1-16-16,0-1-7 0,-2 2 4 16,3 1 0-16,0-2 6 0,-1 2-3 15,1 1 3-15,1 0 13 0,-1 1-16 16,1-1 18-16,2 1-2 0,-2 0 2 0,-1 0 0 16,-1 0 1-16,1-3 2 0,0 3 1 15,-3-3-3-15,2 2-1 0,-3 1-3 16,2 0-8-16,-5 0 8 0,4 0 1 15,-2 0-13-15,1 0 0 0,0 0 3 16,2 0 11-16,-2 0 0 0,3 0 0 16,1 1 2-16,-1 1 1 0,1-2-1 0,1 1 0 15,1-1-1-15,-2 2-1 0,1-1 0 16,0 0 0-16,-2 1-11 0,-1 0 10 16,0 2-13-16,-3-2 15 0,2 1-3 15,-3 1-8-15,2-1 10 0,-1 2 1 16,2 0-3-16,-1 0-8 0,3-1-1 15,1 3 0-15,-1-2 0 0,2 1 0 16,-1 1 1-16,2 0 11 0,-2 0 0 16,2 0-10-16,-1 1 9 0,-1 1 1 15,0-1 0-15,0 2 0 0,0-1 2 16,-1 1-1-16,1 1 1 0,0 2-1 0,-1-1-1 16,2 2-2-16,0 2 0 0,0 0 3 15,-2 1-3-15,3 2 0 0,1 1 3 16,0 1-3-16,0-1 3 0,-1 1-1 15,3-1 1-15,-1 0 0 0,1-1 0 16,0 0 3-16,-1-2 0 0,1 0 10 0,-1 0-13 16,-2 1 1-16,2-1-1 0,1 1 1 15,0-1-2-15,1 2 2 0,0 0-2 16,0 1 1-16,0 0 0 0,3-1 0 16,1 1 14-16,0-4-12 0,0 1-2 15,-1 0 1-15,1-1 0 0,-2-1 15 16,0 0 3-16,-2 0 0 0,0 1-18 15,0 0 3-15,0-1-2 0,0 2-2 16,-1 1 2-16,-1-1-2 0,0 0 0 16,-1 0-2-16,1 0 2 0,0 1 0 0,0-1-2 15,1 0-1-15,1-2 3 0,-2 0-1 16,1-1 1-16,-2-1-3 0,2 1 3 16,0-2 0-16,0 1 1 0,1 1-2 15,0 0 2-15,0-2-1 0,0 4 0 16,0-2-1-16,2 2-12 0,2 1 13 15,-1 0-1-15,-1-2-1 0,-1 2-11 16,1-1-4-16,-2 0 16 0,0-1 2 0,0 0-1 16,-1 1 0-16,-2-1 0 0,0 1 0 15,-2-1 0-15,1-1-2 0,-1 0 2 16,1-2 0-16,2 0 1 0,-1 0 0 16,0-1 0-16,1-1-1 0,-1 1-2 15,0-1 1-15,1 1 1 0,0 0 0 16,1 2-1-16,0 0 0 0,0 2-2 15,1-1 0-15,0 1 0 0,0 1 3 16,0-1-4-16,0-1-12 0,0 1 15 0,0 0-2 16,0-3 3-16,0 2 0 0,0-2-1 15,-1 0 1-15,1 0 1 0,0-2 1 16,0 0 0-16,0 1-2 0,0 0 0 0,0 1 0 16,0 1 0-16,0 1 0 0,0 1-2 15,0 0 1-15,0 1-2 0,1 1 1 16,0-1-1-16,0 3 1 0,0 1 2 15,0-3 4-15,1 0-4 0,1 2-8 16,-1-4 8-16,1-1 2 0,0 0 0 16,0-2-2-16,0 1 0 0,0-1 0 15,0 1 0-15,2 0 0 0,-2 1 0 16,1 1 0-16,-2-1 0 0,0 2-2 16,0 1 0-16,-1-1 0 0,0 1 1 15,0 0-1-15,-1-2 2 0,0-1 0 0,0 1 0 16,0-3 0-16,0 1 0 15,-1 0-1-15,0-3 1 0,1 2 1 0,0-3-1 16,0 2 0-16,0 1-12 0,0-3 12 16,0 4 1-16,0-2 1 0,1 2-2 15,1-1 0-15,0 0 1 0,-1 1-1 16,0 1 0-16,0-2 1 0,0 2 1 0,-1-2-1 16,0 3-1-16,0-3 0 0,0 2-1 15,0-3 1-15,0 2 1 0,0-3 1 16,0 2-1-16,0 3-1 0,0-1 0 15,0-1 1-15,0-1-1 0,2 0 3 16,1 2-1-16,-1 0-2 0,0 2 1 16,1-3 0-16,-1 0-1 0,-2 1 1 15,0 3-2-15,0 1 2 0,0-1-2 16,-4 1 2-16,0 1-1 0,0-1 0 0,-2 0 0 16,0 2 0-16,2 2 1 15,0-2 2-15,1 1-2 0,3 0-1 0,0-3-1 16,0 0 1-16,1 0 0 0,3-1 1 15,-1 1-1-15,1-1 0 0,-1 1 0 16,0 1 0-16,-2-1 0 0,-1-1 0 0,0 0-1 16,0 2 1-16,-2-2 0 0,-3 1 2 15,2-2-2-15,0 1 0 0,-2 0 1 16,2 0 1-16,-1-1-1 0,1-2-1 16,2 0 0-16,-1 1-1 0,2-1 1 15,0 0 0-15,0 0-2 0,0-2 2 16,0 1 1-16,1 0 1 0,-1-2-1 15,1 1 0-15,-1 2 0 0,0 1 0 16,-3-3 0-16,-1 2 15 0,0 1-13 16,-4-1 16-16,3-1-16 0,1 0 0 0,-1-2 19 15,0 1-20-15,2-4 0 0,1 2 1 16,1-2-2-16,1 1-1 0,0-1 1 16,0 1-1-16,0-1 1 0,0 0-1 15,0-1 3-15,0 0 10 0,0 0-11 16,0 1 14-16,0-1 3 0,0 3 13 15,0-2-3-15,0 3-3 0,0-2-4 0,0 0-19 16,0 2 16-16,-3-1-16 16,2 0-2-16,-2 1 1 0,2 0 1 0,-1 0-2 15,1-1-1-15,1 2 1 0,0-4 0 16,0 1-1-16,0-1-1 0,0 1 0 16,0-2-1-16,0 1-1 0,0 1 2 0,0 0 1 15,0 0 4-15,-3 2 8 0,2-1-10 16,-1 2 11-16,-1-1 3 0,0 2-3 15,0-1-12-15,-1-1 1 0,0 0-2 16,0-1 0-16,2 0-1 0,0 1 1 16,2-1-1-16,0-1 1 0,0 0 0 15,0 0 0-15,0 0 0 0,0-1 0 16,2 2 0-16,0-1 1 0,0 0-1 16,1 2 0-16,0 1-1 0,-2-3 2 15,0 1-1-15,0 2 2 0,-1 0 0 0,1-1 0 16,0 2-1-16,-1-1 2 0,1 0-2 15,0 1 2-15,1-1-2 0,-1 1 10 16,2 0-11-16,-1-3-2 0,3 4 2 16,-3-2 0-16,2 0-1 0,-2-1 1 15,0 1 10-15,0 0-10 0,0-2-1 0,-1 1 1 16,1 2 0-16,-1-2 12 0,1 0-10 16,-2 0 11-16,0-1-10 0,0 2 20 15,0-2-11-15,0 0-11 0,0 1 3 16,0-2-1-16,0 1 9 0,-2-1-12 15,2-1 1-15,0 0-2 0,0-1 1 16,0 0-2-16,0-1 2 0,0 1 1 16,2 0 1-16,-1-2 14 0,-1 2-13 15,0 0 10-15,0 1 3 0,1 2-15 16,-1 0 1-16,0 1 11 0,0-1-11 16,0 1-1-16,1 0 0 0,0 0-1 15,1-2-1-15,0 0 1 0,0 0 0 0,1-1 1 16,1 1-1-16,1-1 1 0,-1 1 2 15,0-1-1-15,-1 1-1 0,0-1-1 16,1 0-1-16,-1 3 0 0,-2-3 0 0,0 2-1 16,2 0 1-16,-2-1 0 0,1 2 1 15,-2-2-1-15,1-1 0 0,1 2 1 16,-1-1 1-16,1-1 2 0,0 1-1 16,1-1-2-16,-1-2 1 0,0 0 0 15,1 0 0-15,-1 1 0 0,0-2 0 16,0 2-1-16,0-1 0 0,-1-1 3 15,0 1 0-15,2-2 0 0,-2 1-1 16,0 0 0-16,0 2 0 0,1-3-2 16,0 1-1-16,0 0 1 0,-1 0 0 15,2 1 1-15,-1-2 2 0,3 1-2 0,-3 0-1 16,2-1 0-16,-2 1 0 0,0 1 0 16,-1-2 2-16,0-2-1 0,1 1-1 15,-1 1 1-15,1-3 0 0,1 3 1 16,0-1 1-16,1 1-1 0,-1 1 11 15,3-2-13-15,1 2 1 0,-1-1-1 16,-2 0 1-16,3 0-2 0,-3-2 1 16,0 1-1-16,-1-1 1 0,-2-1 1 0,0 0 1 15,0 0 0-15,0-1 11 0,1 2-11 16,-1-2 10-16,3 0 4 0,-2 2-14 16,0-2 17-16,0 0-16 0,0 0 13 15,-1 0-16-15,1 0 0 0,0 0-12 16,1 0-1-16,2 0 10 0,-2 1-10 15,0 1 10-15,0-1-10 0,1 1 12 16,1 0 0-16,-2 0 1 0,2-1 2 16,-2 0 11-16,1-1 0 0,2 0 6 0,-1 0-4 15,0 0 4-15,1 0-17 0,1 0-1 16,-3 0-1-16,1 0-2 0,-1 0-17 16,2 0 1-16,0 0-1 0,-3 0 6 15,2 0 0-15,0 3 11 0,0-2-1 0,-1 0 2 16,0 1 1-16,3-1 3 15,-2 1 13-15,0-2-3 0,-1 0 12 0,3 0-6 16,-1 0-7-16,-1 0-10 0,1-2 2 16,1 1-2-16,-2 0-2 0,1 1 0 15,0-1-4-15,-1 1-14 0,0 0 5 16,0 0 10-16,2 0-13 0,1 0 13 16,-4 0 0-16,4 1 1 0,-2 0-1 15,-1 0 1-15,4 0 2 0,-3-1 3 16,-1 0 12-16,2 0-2 0,0 0 0 15,-1 0-10-15,2 0 12 0,-2-1-11 16,0-1-1-16,2 0-3 0,-4 2 0 0,0-1-1 16,-1 1-2-16,0-3-1 0,-1 3 1 15,2 0 0-15,-2-1 1 0,1 1 2 16,-1-2 1-16,1 2 12 0,1-2-10 16,0 0 9-16,2 0-8 0,0-1-1 15,0-1 12-15,1 0-14 0,-1 0 1 16,0-1-2-16,1 0-2 0,0 0 1 0,-2 1 1 15,1 0-1-15,1 0-1 0,-2 0 1 16,1 1 1-16,0-1 2 0,-1 1 0 16,-1-3 11-16,0 2-10 0,3-1-1 15,-2-1 1-15,0 1 1 0,0 0-3 16,2 0 0-16,-1-1 0 0,0 0-1 16,1 1-1-16,-2 0 0 0,-1 0 1 0,1 0 1 15,1 1 11-15,-1 1-9 0,-2-1 13 16,0 1-14-16,-1-1 0 0,0 0 2 15,-1 0 11-15,2 1-12 0,-2-2 0 16,-1-2-3-16,1 2 0 0,-1-3 0 16,1-1-2-16,0 3 1 0,0-1 1 15,0-3 0-15,1 1 1 0,-1 0-2 0,1 0 2 16,1 0-1-16,-1 0 13 0,0 0-13 16,1 2 1-16,-2-2-1 0,0 1 2 15,-1 1 1-15,0 2 7 0,0-3-9 16,0 0-2-16,0 1 1 0,0-2-1 15,0 2-1-15,0 0 2 0,-1-1 0 16,0 1 2-16,0-1 0 0,1 2-1 0,-3-4-1 16,3 3 1-16,-1-2-1 0,1 1 11 15,0 1-10-15,0-1-1 0,0-1 2 16,0 1-2-16,0-1 2 0,0-1-2 16,0-2 0-16,1 0 2 0,2 0 0 15,-1-3-1-15,0 2 1 0,0 0-1 16,-1-1 10-16,1 1-9 0,-1-1 11 15,0 1-12-15,-1-1 2 0,1 1-2 16,0-1 1-16,0 2-2 0,0-1 1 16,-1 2 1-16,1 1-1 0,0-2 1 0,-1 1 1 15,1 0-1-15,1 0 0 0,-1 0 0 16,0 1 11-16,2-1-13 0,-1 0-1 16,0-1-1-16,-1 1 2 0,1-2 2 15,-1 1 2-15,1-2-3 0,-2 0 0 0,1-1 10 16,-1 1-10-16,0-1 0 0,0 2 2 15,0-3 13-15,-2 2-15 0,0-1 1 16,1 0 0-16,0 1-1 0,1-1-1 16,-1 3 0-16,1-3 0 0,0 1 0 15,0 1-1-15,1-1 1 0,1 0-1 16,0 2 1-16,1-1 1 0,-1 0 1 16,1-2-2-16,-2 3 2 0,1-1 1 15,-1-1 0-15,1-1 0 0,0 1 0 16,-1-1-1-16,2 0 8 0,0 0-10 15,2-1-2-15,0 2-1 0,0-2-12 16,1 2 12-16,2-1 3 0,-2 1-1 16,0-2-1-16,0 4-1 0,-1-1 3 0,1 1 1 15,-2 1 2-15,2-2-1 0,-2 1 1 16,0-2-2-16,0 1 2 0,2 0-3 16,0 0 0-16,-1-1-3 0,0 2 1 0,3-2-18 15,-2 1 19-15,1-1 0 0,1 2 1 16,-3-2 3-16,0 1-1 0,1 0 11 15,-1 0-11-15,-2-2 20 0,-2 2-11 16,2 1-11-16,-2-1-2 0,1 2 1 16,2-1 0-16,-2 0 1 0,1 0-13 15,0-2 13-15,0 2 1 0,2 1-1 16,0-2 1-16,-2 0 0 0,0 1 2 16,1-2-2-16,-3-1 2 0,0 0-1 15,1 1 0-15,-2-2-2 0,1 3 2 16,-1-3-2-16,1 3 0 0,-1-1-1 0,1 1 0 15,0-1-2-15,2-1 1 0,-1 0-2 16,0-1 2-16,1 1 2 0,-1-3 1 16,-1 1-1-16,1-1 0 0,0 1 0 15,-1 0 0-15,0-1-3 0,-1 0 1 0,0 2 0 16,0 0 0-16,-1-1 1 16,-1 3-2-16,-1-1 0 0,0 1-1 0,0 1-15 15,-1-2 19-15,0 1 0 0,1-1-2 16,1 1 2-16,1-1 1 0,0 0 1 15,1-1-2-15,0 1 2 0,0 0 0 16,0-3 0-16,0-1-2 0,0 3 1 16,-1-3-1-16,-1 1 1 0,0 1 0 15,0 0 1-15,0 0 0 0,-3 2 11 16,3 0-12-16,-2-1 1 0,1 4-2 0,1-3 1 16,-1 3 1-16,0-2-1 15,-2 1-1-15,2 0-2 0,0 0 0 0,-1 1 2 16,0 0 0-16,-1 0 1 0,2-1-1 15,0 2-2-15,1-2-27 0,0 1 10 16,-1-2 16-16,0 1 2 0,-1-1-1 16,2 2-2-16,-2-1 4 0,3 0 1 0,-2-1 2 15,0 3 0-15,0-3-1 0,-1 4 1 16,0-1 16-16,1 0-18 0,0-1 2 16,0 2-1-16,-4 0 2 0,4-1 10 15,0 1-12-15,1 0-2 0,-1 1 2 16,1-1 0-16,0-1-2 0,1-2 13 15,-3 1 8-15,2-1 11 0,0 1-1 16,-2 1-31-16,2 1 0 0,-1 0 17 16,0 0 5-16,-1 3-21 0,2-1-1 15,0 1-1-15,1 0 0 0,-1 0 0 16,1 0 0-16,1-1-11 0,-1 0 11 0,0-2 1 16,0 0 1-16,1 0-1 0,0-2 1 15,0 0 1-15,-1 0-1 0,1 2 14 16,0-3-15-16,-1 0 11 0,0 2-11 0,0 0 0 15,-1 0 0-15,1 1-1 16,-1-1-2-16,1 3-13 0,0-3 4 0,1 1 10 16,0 0 2-16,0-2-2 0,0 0 2 15,0-1 2-15,0-2 0 0,0 0 1 16,0 0-1-16,0 1-2 0,0-1 12 16,0 0-12-16,0-1 1 0,0 2 1 15,0-1-2-15,0 3-2 0,-1-1-16 16,0 1 17-16,1-3 1 0,0 1-1 15,0-3-2-15,0 0-8 0,0 1 11 0,0-2 1 16,0-1-1-16,0 0 2 0,1 0-1 16,0-1-1-16,0 0 0 0,-1 1 1 15,1-1-1-15,-1 2 3 0,0 1-3 16,0-3-1-16,0 4-17 0,0-1 18 16,-1-1-4-16,0 1 2 0,1 1 1 15,-1-4-2-15,1 1 1 0,0-2-11 16,0 2 11-16,1-3 2 0,1 2 0 15,1 0 3-15,0 3-3 0,-2-1 3 0,-1 1 8 16,0 1-11-16,0 0-2 0,-1-1-1 16,-3 2-13-16,-1-2 13 0,0 0 1 15,1 1 0-15,-2 1-13 0,-1 1 15 16,2 0-2-16,0 0-1 0,-1 0-12 16,2-3 14-16,1 5 1 0,0-2 0 0,0-1 1 15,0 4 0-15,1-1 11 0,-2 1-12 16,1 2 0-16,0-1-1 0,0 3-1 15,-1-2 1-15,-1 3-1 0,0-3-1 16,0 1 3-16,0 2-2 0,-1-2 2 16,3-1 3-16,0 1 10 0,1-4-10 15,2 1-2-15,0-1 0 0,0 1 0 16,0-1 0-16,3 0-1 0,-1 1 0 16,0 2 0-16,0-1 0 0,0 2 0 15,-2 1-1-15,0 1-1 0,0-2 2 0,0 3-1 16,0-2 0-16,-3 3 0 0,1-3-2 15,0-1-8-15,1 3 11 0,0-3 3 16,0 2 10-16,0-2-11 0,1 0-2 16,0-1 0-16,0 0 1 0,0 2 0 0,0-2-1 15,0 3 2-15,0 1-2 0,0 0-1 16,0 0-2-16,0 3 0 0,0 0-16 16,-2-2 0-16,-1 0 3 0,-2 2 0 15,-1 0 0-15,2-1 0 0,-2-1 16 16,-1 0 0-16,0 0 13 0,1-1-1 15,-2 2-11-15,2-1-1 0,0 0-1 16,-4 1-11-16,1-1-16 0,-6 3-19 16,-6 1-48-16,-35 4-290 0,5 2-622 15,-6-5-1247-15</inkml:trace>
  <inkml:trace contextRef="#ctx0" brushRef="#br0" timeOffset="78556.12">20808 14607 752 0,'0'0'215'0,"0"0"-65"16,0 0-20-16,0 0-58 0,0 0 13 15,0 0 22-15,0 0-35 0,0 0-7 0,0 0-4 16,0 0-18-16,-6-14 2 0,5 13-9 16,0 0 0-16,0 1-4 0,-1 0 4 15,-1 0 26-15,-1-2 2 0,1 0-8 16,0 2 18-16,-1 0 23 0,-2-3-6 15,1 3-17-15,0 0-12 0,1 0 9 16,0 0-10-16,-3 0-9 0,2 0-23 16,1 0-26-16,1 0 19 0,1 0 1 15,0 0-7-15,2 0-13 0,0 0 10 16,0 0-13-16,0 0 0 0,0 0-13 16,3 0 13-16,6 0 32 0,9 0 42 0,8 0 29 15,9-2-4-15,5-2-38 0,6-2-16 16,4 2-10-16,2-1-16 0,2 3-17 15,-1-4-1-15,-4 5-1 0,-2 0-3 16,-4 1 1-16,-5 0-24 0,-6 1 25 0,-8 3-11 16,-5-1-1-16,-6-2 0 0,-5 0-6 15,-4 0 6-15,-2 0-3 0,-1-1 16 16,-1 1 12-16,0-1 20 0,0 0 16 16,0 1-10-16,0-1-6 0,0 0-7 15,0 0-9-15,0 0-4 0,0 0-12 16,0 0-2-16,0 0-1 0,0 0-10 15,0 0 0-15,0 0 10 0,0 0 3 16,0 0 0-16,0 0 16 0,0 0-3 16,0 0 6-16,0 0 3 0,-3 0-22 0,-1 0-22 15,-3 0-10-15,-1-1 6 0,1 0-9 16,0 1-70-16,-3 0-158 0,3 0-97 16,-5 3-217-16,2-1-158 0,85-5-511 15</inkml:trace>
  <inkml:trace contextRef="#ctx0" brushRef="#br0" timeOffset="79068.53">21210 14465 720 0,'0'0'309'0,"0"0"-65"0,0 0-104 0,0 0-22 16,0 0 60-16,0 0 27 16,0 0-30-16,0 0-51 0,0 0-44 0,0 0-21 15,0 0-7-15,-4-7 3 0,4 7-28 16,0 0-27-16,0 0-12 0,0 0-7 15,2 0 19-15,4 2 78 0,5 2 25 16,3 0 10-16,4 1 12 0,4 1-19 16,5 0-26-16,-1 0-28 0,-1 0-33 15,-2 2-17-15,-2-1-2 0,-3 0-13 16,-4-1-9-16,-6-1-10 0,1-1 13 16,-5-2-1-16,-3 0 17 0,0 0-13 15,-1-2 16-15,0 1 39 0,0-1 28 16,0 0 3-16,0 0-3 0,-2 0-44 15,-2-1-23-15,-1-1 2 0,0 1-1 16,2 0-1-16,0 1-3 0,0 0-10 0,-1 0-10 16,-2 0-21-16,-1 4-1 0,-2-1 16 15,-3 6 29-15,-6 1-1 0,-1 3-1 16,-5 1 2-16,-3 4 2 0,-5 3-2 16,0 1 0-16,-3-1-211 0,-10-1-415 0,8-7-542 15</inkml:trace>
  <inkml:trace contextRef="#ctx0" brushRef="#br0" timeOffset="79656.1">20841 14464 2035 0,'0'0'247'0,"0"0"-124"0,0 0 28 15,0 0-12-15,0 0-26 0,0 0-1 16,0 0-67-16,0 0-45 0,0 0-83 16,0 0-81-16,-4-5 70 0,-4 12 94 0,-2 6 39 15,-4 2 3-15,-2 2-23 0,0-2 7 16,0 4-26-16,-2-2 29 0,2-1 3 16,0-2-16-16,5-1 29 0,-2-2-3 15,6-1-16-15,-1-3-4 0,4-2-21 16,2 1 2-16,1-5 10 0,0 4-12 15,1-2 12-15,0 1-12 0,0-2 1 16,0 1 14-16,0 1-16 0,0 0 0 0,0 0 0 16,0 1 0-16,0-1 2 15,2 2 1-15,-1-2-1 0,3 1 14 0,2 1 3 16,0 1-16-16,1-1 16 0,6 2 4 16,0-1-4-16,0 0-16 0,2 0 10 0,1-2-13 15,-5 3-1-15,3-3-2 0,-6 1 0 16,2-1-13-16,-5 0 15 0,1-2 1 15,0 0 3-15,-3-2 16 0,-2 0-6 16,1-1 9-16,-2 1 13 0,0 0 20 16,1-1 8-16,-1 0-9 0,0 0-12 15,0 0-42-15,0-3-264 0,-10-1-450 16,1-2-601-16</inkml:trace>
  <inkml:trace contextRef="#ctx0" brushRef="#br0" timeOffset="81983.28">20983 16504 209 0,'0'0'1274'0,"0"0"-1134"0,0 0-20 16,0 0-9-16,0 0-56 0,0 0-23 15,0 0 23-15,0 0 36 0,0 0 36 16,0 0 18-16,0 0-22 0,0-7-29 16,0 7-13-16,0 0 12 0,0 0 20 15,0 0 21-15,0 0 11 0,0 0-21 16,0 0-12-16,0 0-20 0,0 0-10 15,0 0-9-15,0 0-6 0,0-1-11 0,0 0-2 16,-1 0-13-16,1-2-25 0,-1 0-16 16,1-3 0-16,0-2-1 0,0 1 2 15,-1-3-1-15,1-2 15 0,-1-3 4 16,0-1 0-16,-2-4 3 0,0-4 6 16,0-1-3-16,0-4-23 0,-3-4 20 15,2-1-18-15,-1-3 40 0,2 0-44 0,2-2 3 16,1-3 0-16,0 2 18 0,0-1-20 15,4 3-1-15,2 3 1 0,1 3 11 16,-2 1-11-16,-1 2 2 0,1 4-1 16,-4 2-1-16,-1 1 18 0,0 3-19 15,0 1 1-15,-4 2-1 0,1 2 0 16,0 3-3-16,1 5-13 0,2 0 14 16,-2 2-16-16,2 3 15 0,-1-1-13 15,1 1-4-15,0 1 17 0,0 0-16 16,0 0 0-16,0 0 16 0,0 0 0 15,0 0 3-15,0 0 2 0,0 0 26 0,0 0-5 16,0 0-4-16,0 0-17 0,0 0-2 16,0 0 0-16,0 0-38 0,0 0-44 15,0 0-34-15,0 4-4 0,-1 4 63 0,-3 5 35 16,-2 5 9-16,-1 4 12 0,-6 6 1 16,-1 3 13-16,-4 3-11 0,-2 3 1 15,-2 1-1-15,0 1 0 0,2-1 0 16,0-5 0-16,4-4-1 0,1-6 2 15,8-8 16-15,2-6 0 0,1-6 25 16,4-3 107-16,0 0 82 0,0-8 81 16,5-7-159-16,3-6-132 0,6-6-23 15,4-6-21-15,3-7 8 0,4-6-5 16,-2 3 2-16,1-2-11 0,0 3 5 16,-5 4 3-16,0-1 1 0,-1 4 15 15,-4 5 0-15,-6 7 0 0,1 5 3 0,-5 5 1 16,-1 6 10-16,-2 3-11 0,0 4-2 15,1 0-73-15,2 5-67 0,4 9 92 16,-1 3 25-16,4 8 22 0,-1 5 2 0,4 4-1 16,-2 3 1-16,3-1 1 0,-1-2 2 15,1-3-1-15,-3-2 14 0,2-3 1 16,-4-4-4-16,1-3-9 0,-3-1 13 16,0-4-16-16,-4-3 0 0,-1-1 1 15,-2-2-2-15,-1-3 1 0,0 1-1 16,0 0-12-16,-1-1-33 0,-4 2-115 15,-9-2-267-15,3 2-573 0,-2-6-465 0</inkml:trace>
  <inkml:trace contextRef="#ctx0" brushRef="#br0" timeOffset="85212.08">6380 8426 2262 0,'0'0'262'0,"0"0"-233"16,0 0-29-16,0 0-174 0,0 0-50 15,0 0 104-15,0 0 120 0,0 0 17 16,0 0 141-16,-5-9 43 0,5 7-56 0,0 1-48 15,0-1-23-15,0 1-9 0,-1 0-4 16,0-2-22-16,1 3-25 0,-1 0-14 16,1 0-25-16,0 0-14 0,0 0 17 15,0 0-1-15,0 0-3 0,-1-1 26 16,1 1 0-16,0-1 23 0,0 1 12 0,0 0 17 16,0 0 15-16,0 0 4 0,0 0-7 15,0-1-10-15,-1 0-15 0,0-1-17 16,0 0 4-16,0 0-1 0,0 0-3 15,1 0-9-15,-1-1-11 0,0 2 11 16,1-1-11-16,0 0 0 0,0 2-1 16,0-2-1-16,0 2-16 0,0 0 13 15,0-1-13-15,0 1 14 0,0-1-17 16,0 1-7-16,0-3-15 0,2 3 3 16,1 0-4-16,0 0-3 0,2 0 10 0,2 0 16 15,0 0 15-15,0 0-11 16,3 0 15-16,0 0 4 0,4 0 21 0,0 0-12 15,0 0 13-15,2 0-7 0,1 0 7 16,-1-2-10-16,1 0-13 0,-4 0-2 16,2 0-1-16,-3 0-3 0,-1 0-16 15,0 2-4-15,-1 0 10 0,2-1 13 16,-1 1 1-16,3-1 35 0,0 0-17 0,1-1-6 16,1-1 9-16,1 1-6 15,1-1 0-15,0 1-14 0,-1 2-2 0,-1-2-1 16,0 2-18-16,1 0 17 0,-2-2-14 15,-1 2 15-15,-1 0 1 0,1 0 0 16,-3 0 1-16,2 0 12 0,-1 0-1 16,-3 0-9-16,3 0 10 0,-3 0-10 15,2 0 1-15,-1-1-1 0,2 0-1 16,0 1 14-16,4 0-13 0,0 0-3 16,1 0 0-16,2 0-1 0,0 0-12 0,2 2 11 15,-2-2 2-15,2 0 0 0,-2 2 0 16,0-2 16-16,-3 0-3 0,1 0 0 15,-2 0-1-15,-2 0 4 0,0-2 7 16,0 0-10-16,0-1-10 0,1 0-1 16,3 1-2-16,-1 0-1 0,4-1 1 0,1 1 0 15,-1-2-3-15,2 2-10 0,-1 0 10 16,0 0-10-16,-3 2 0 0,-2 0 0 16,-2 0-3-16,0 0 13 0,-5 0 3 15,2 0 1-15,-3 0 1 0,1 0 11 16,-2 0-10-16,1 0 13 0,3 0-12 15,-3 0 8-15,3 0 1 0,0 0-12 16,1-2 2-16,0 1 1 0,1-1-1 16,0 1 8-16,1-1-11 0,-2 1-2 0,3 1-1 15,-3 0-10-15,2 0 1 0,-1 0-8 16,-2 0 18-16,2 0-11 0,-1 0 2 16,0 0 11-16,2 2 13 0,0-2-10 15,0 0 13-15,3 0-14 0,2 0 11 16,2 0-10-16,-1 0 13 0,3 0-14 15,-1-1-1-15,1-1 0 0,-2 0-1 16,2 1 0-16,-4 0 0 0,-1-2 0 0,0 3-2 16,-1 0 2-16,-1-2 2 0,0 1-1 15,-3 0 1-15,1-1-1 0,2 2-1 16,-2-2 0-16,2 2-1 0,1-1-1 16,0 0 0-16,2 1-11 0,-1-2 11 0,2 1 2 15,1 0 0-15,-2 1 0 0,2 0 3 16,-2-1 10-16,-1-1-11 0,-2 1-1 15,0-1 1-15,0 1-2 0,-1 0 0 16,-2-1 0-16,1 2 0 0,1-1-3 16,-3 1-10-16,3 0 12 0,0 0 1 15,-2 0-3-15,2 0 0 0,-2 0 0 16,-1 0 0-16,0 0 3 0,1 0 1 16,-3 0 18-16,2 0-17 0,0 0 1 15,1-1-1-15,1 0 1 0,-1 1-3 16,3-2 0-16,-1 2-2 0,1 0-1 0,-3 0 0 15,2 0-10-15,-2 0 13 0,-3 0 0 16,1 0 2-16,-3 0 0 0,-3 0 1 16,2-2-1-16,-3 2 1 0,0 0 0 15,-1 0 0-15,1 0-2 0,1 0-1 16,-1 0-3-16,1 0-10 0,0 0 10 0,4 0 1 16,-2 0 2-16,1 0 1 0,2 0 1 15,-3 2 0-15,1-2-1 0,-1 0 0 16,-4 0 2-16,2 0 9 0,-1 0 1 15,-2 0 3-15,-2 0-3 0,1 0-1 16,-1 0 4-16,0 0 0 0,0 0-3 16,0 0-10-16,0 0-3 0,0 0-1 15,0 0-21-15,0 0 3 0,0 0 3 16,0 0 13-16,0 0-16 0,0 0 6 16,0 0 11-16,0 0 0 0,0 0 2 15,0 0 0-15,0 0 15 0,0 0 1 16,0 0 3-16,0 0 1 0,0 0-1 0,0 0-3 15,0 0-15-15,0 0-1 0,0 0-3 16,0 0 0-16,0 0-16 0,0 0 6 0,0 0-6 16,0 0 0-16,0 0-6 0,0 0 6 15,0 0 0-15,0 0 16 0,0 0 3 16,0 0 0-16,0 0 4 0,0 0 18 16,0 0-9-16,0 0 3 0,0 0-4 15,0 0-11-15,0 0-1 0,0 0-2 16,0 0-10-16,0 0-1 0,0 0 10 15,0 0 0-15,0 0-10 0,0 0 11 16,0 0 0-16,0 0-14 0,0 0 3 16,0 0 0-16,0 0 10 0,0 0 3 15,0 0 1-15,0 0 2 0,0 0 0 16,0 0-2-16,0 0-1 0,0 0-12 0,0 0-17 16,1 0 0-16,0 0 28 0,-1 2 1 15,1-2 2-15,0 0 0 0,-1 0 1 16,0 0 10-16,1 1-11 0,-1-1 11 15,0 1 0-15,0-1 6 0,0 0 7 16,0 0-1-16,0 0-6 0,0 0-6 0,0 0-10 16,0 0-1-16,0 0-1 0,0 0 0 15,1 1 0-15,-1-1-1 0,0 0 2 16,0 0 1-16,0 0 9 0,0 0-8 16,0 0 24-16,0 0-2 0,0 0-1 15,0 0-25-15,0 0 0 0,0 2-35 16,0-2-185-16,1 0-309 0,-1 0-603 15,-1-2-408-15</inkml:trace>
  <inkml:trace contextRef="#ctx0" brushRef="#br0" timeOffset="89903.22">9413 8303 29 0,'0'0'245'0,"0"0"-167"16,0 0-78-16,0 0-15 0,0 0 4 16,0 0 11-16,0 0 13 0,0 0 20 15,0 0 6-15,0 0 13 0,-42 0 17 16,39 0 19-16,2 0 32 0,-2 0 20 16,1-2-6-16,0 0-14 0,0 0-25 15,-1 1-1-15,1 0-2 0,-1-1-18 16,-2 2-18-16,3-2-24 0,-1 2-6 15,1 0 0-15,0 0 26 0,-1 0 4 0,2 0 5 16,0 0 8-16,1 0-8 0,-1 0 53 16,-1-1 48-16,1 0 16 0,0 1-39 15,-1-1-39-15,1-1-16 0,-1 2 0 0,1 0-1 16,0-1-9-16,1 1-16 0,0 0-33 16,0 0-25-16,0 0-57 0,0 0-17 15,0 0-3-15,0 0 9 0,0 0 39 16,0 0 18-16,0 0 11 0,0 0 26 15,0 0 16-15,0 0 13 0,0 0-1 16,0 0-2-16,1 0-7 0,1 0-7 16,3 0 17-16,6-2-4 0,1 2-6 15,2-1-7-15,5 0-12 0,3-1-1 16,5 0 1-16,0 1-14 0,2 1-8 16,2 0-2-16,-2-2 0 0,2 2 0 0,-3 0 11 15,4-2 3-15,-2 0-4 0,3 0 4 16,-1-2 3-16,2 1 4 0,1-1-22 15,1-1 2-15,-1 0 0 0,3 3 0 16,0-4 10-16,2 0 0 0,0 1-12 0,3-2 0 16,-1 1-1-16,1-1 1 0,-1 3 1 15,-1-1 0-15,-1-1-2 0,-2 2 1 16,-1 0 2-16,-3 1 0 0,-2 0 1 16,1-2 12-16,1 1-15 0,-3 2 1 15,3-2 10-15,-2 0-9 0,2 1-3 16,0 2-3-16,-2-2 0 0,2 1-13 15,-1 1 15-15,-2-1 0 0,1 1 1 16,-3-1 1-16,2 0 12 0,-3 0-10 16,0 0 10-16,1-1-10 0,-1 2 10 15,1-2-1-15,0 2 1 0,0-3 6 16,2 1 3-16,2 1-9 0,-2-2-13 0,4 2 0 16,-1 0-1-16,-1 2-1 0,3-2-11 15,-2 2 13-15,-1 0 0 0,1 0 2 16,-2 0 11-16,1-1-11 0,1 0 1 15,-1-2 22-15,1 2-9 0,3-1-3 0,-1 0 0 16,-1 0-10-16,1-1 13 16,1 1-15-16,1-1-1 0,1 1 0 0,1 1-3 15,3 0-10-15,1 1 10 0,2 0 1 16,2 0-2-16,1 0-8 0,-3 2 9 16,3 1 0-16,-4-1 2 0,-2-2 1 15,-3 0 3-15,-1 0 9 0,-3 0 7 16,-4 0-6-16,1 0-1 0,-4 0-9 15,2-2 0-15,-4-1 0 0,3 2-3 16,-4 0-1-16,1 0-1 0,1 0 1 0,-4 0 1 16,-1 1-1-16,-4-2 1 0,-3 1 2 15,-6 0 10-15,0 1 4 0,-5 0 0 16,-3 0 12-16,-1 0 10 0,-1 0 6 16,0 0 6-16,0 0-6 0,0 0-44 15,0 0 0-15,0 0-22 0,0 0-3 16,0 0 10-16,0 0 3 0,0 0 12 15,0 0 13-15,-3-2-11 0,-1 2-2 0,-5-1-16 16,2 1 0-16,-4 0-6 16,-3 0-6-16,-3 0-10 0,-6 0-158 0,-6 0-227 15,-24 0-311-15,4-2-741 0</inkml:trace>
  <inkml:trace contextRef="#ctx0" brushRef="#br0" timeOffset="90497.43">10286 8264 1243 0,'0'0'182'0,"0"0"-123"16,0 0-31-16,-65-4-28 0,58 4 0 15,5 0 2-15,1 0 47 0,1 0 39 16,0 0-36-16,0 0-39 0,0 0 26 16,3 2 75-16,3 1 32 0,5 2-10 15,5-1 23-15,6-1 6 0,7 1-59 0,10-2-15 16,6 1-24-16,19-3 10 0,21 0-6 16,21 0 9-16,13-3-9 0,3 1-7 15,-2-3-41-15,-5 0-4 0,6 0-18 16,3 1 21-16,2 0-20 0,-2 2 0 15,-3-1 11-15,-5 1-12 0,-3-2-1 16,-7 0 0-16,-5 0 1 0,-11 0 15 16,-7-2 7-16,-11 3 12 0,-9-1 6 15,-13 0 7-15,-16 2 16 0,-9 0-13 16,-7 1-1-16,2-1 7 0,-1-1-3 16,2 3-6-16,-4 0-1 0,-3 0-6 15,0-1 0-15,-5 1-19 0,-3 0-19 0,1 0 0 16,-4 0 0-16,-1 0 10 0,-1 0 0 15,-1 0 9-15,0 0 3 0,0 0 0 16,0 0-3-16,0 0-3 0,0 0-7 0,0 0 4 16,0 0 6-16,0 0 0 0,0 0 4 15,0 0-1-15,0-1-6 0,0 1-16 16,0 0-3-16,0 0-3 0,0 0-10 16,0 0 13-16,0 0 0 0,0 0 2 15,0 0 1-15,0 0 19 0,0 0 0 16,0 0 0-16,0 0-7 0,0 0-15 15,-4 0-10-15,-7 0-80 0,-22-7-390 16,-1 3-784-16,-3-8-1056 0</inkml:trace>
  <inkml:trace contextRef="#ctx0" brushRef="#br0" timeOffset="92198.24">21535 13136 1307 0,'0'0'264'0,"0"0"-82"0,0 0-65 0,0 0-7 16,0 0-6-16,0 0 13 0,22-52 45 16,-18 43-7-16,-2 0-4 0,-1-2-19 15,-1 0-22-15,0-2-24 0,0 0-21 16,0-1-8-16,-1-1 17 0,0 0-26 16,0-2-23-16,1 0 7 0,0-1-19 15,0-2 3-15,0-1 0 0,0-1-16 16,-1 3 0-16,-2-2-4 0,0 2-12 15,-3-2 13-15,-3 3 2 0,0 0-1 16,-2 1-20-16,1 0 20 0,-4 2-1 16,2-1 3-16,0 1 1 0,-2 1 31 15,2-1-31-15,1 2 14 0,-2-3 1 0,2 1-12 16,-1-1-1-16,2 0 13 0,-3-1-15 16,4 0 0-16,-4 0-2 0,3-1 1 15,-1 1-16-15,-2 0-4 0,2-1 18 0,-3 1-9 16,4 1 11-16,-3 1 0 15,1 3-15-15,2 1 2 0,0 1-12 0,1 4 24 16,2 0-2-16,-1 1 0 0,3 3-16 16,1 0 19-16,0 1-3 0,0 0-23 15,2 0-2-15,0 1 2 0,0 0-3 16,0 0-12-16,2 0-26 0,-3 0 38 16,1 3 9-16,-1 1 17 0,-1 3 0 15,-5 3 1-15,2 0-484 0,-3-4-734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10-04T03:57:16.278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31366 13043 33 0,'0'0'649'16,"0"0"-415"-16,0 0 111 0,0 0-97 15,0 0-66-15,16-50 19 0,-16 45 20 16,0 1 6-16,0 0-7 0,0 2-37 15,0-1-31-15,0 1-43 0,-1 0-23 16,1 0-12-16,-1 1 3 0,1 1-7 0,0 0-10 16,-1 0 1-16,1 0-1 0,0 0-19 15,0 0-12-15,0 0-27 0,0 0 1 16,0 0-3-16,0 0-1 0,0 0-15 0,0 0 0 16,0 0 4-16,0 0 12 15,1 0 0-15,7 3 44 0,3 3 35 0,12 0-6 16,10-1-19-16,19 5-10 0,17 1-7 15,20 6-11-15,6-2-15 0,-4 2-11 16,-13-5-2-16,-9 0-14 0,-6-2 15 16,-3 1 1-16,-13-1 0 0,-9-4 0 15,-12 0 0-15,-4-1-1 0,3-2 0 16,-1 2-2-16,1 0 2 0,-4-1 0 16,-7-1 1-16,-4-1 0 0,-1-1 3 15,-5 0 25-15,-1-1 16 0,-2 0 0 16,0 0-3-16,-1 0-9 0,1-1-32 0,-1-1 0 15,0 1-16-15,0-2 12 0,0 3-8 16,0-2-1-16,0 2 11 0,0 0-10 16,0 0-7-16,0 0-12 0,0 0-32 15,-2 0-60-15,-7-4-273 0,-3 1-809 0,-1-5-846 16,49 29 1942-16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7T11:52:09.151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17455 8480 1524 0,'0'0'679'0,"0"0"-540"16,0 0-138-16,0 0 54 0,0 0 45 16,0 0-22-16,0 0-17 0,0 0 7 15,0 0 38-15,0 0 7 0,-38-44-27 16,33 41-9-16,1 0 0 0,0-1 28 16,0 2-3-16,-1-2 10 0,2 1-24 15,0 0-37-15,-1-1-26 0,0 1-9 16,-3 1-13-16,1-2-3 0,0 2-25 0,-4 2-10 15,-2 0 0-15,-2 0 4 0,-5 5-1 16,-1 1 16-16,-1 0 14 0,-3 2-17 16,0 1-6-16,-2 2 5 0,1 2 1 15,-1 4-6-15,-3 4 6 0,0 2 19 16,-4 4 0-16,2 0 9 0,-2 4 23 16,4 4-13-16,1-1-7 0,5 1-12 0,5-3 0 15,8-3 1-15,5-3 0 16,5 1 0-16,4-4 17 0,10-2 1 0,7 0 13 15,6-1 19-15,7-1 2 0,2-2-2 16,9 0-16-16,0-3-19 0,1-1-4 16,1-4 7-16,1-1-17 0,-5-1 11 15,-1-1-10-15,-6-3 13 0,-7 2-14 16,-4-4 11-16,-6 0 5 0,-3-1 11 16,-3 0 5-16,-4-1 10 0,-3 0 0 15,0-4 3-15,-2 4-2 0,-2-2 5 16,1-1 69-16,-1 0 36 0,0 0-77 0,0 1-38 15,3-2-18-15,-3 0-21 0,1 1 1 16,0-1 0-16,0-2 10 0,1 0 0 16,1 0-11-16,-2-2 15 0,2 0 2 15,-3-1-5-15,1-1 8 0,0 0-18 0,0-1 25 16,-1-1-12-16,-1-3-14 0,-1 3 0 16,1-3 7-16,-1 1-9 0,0 0 0 15,0-1-12-15,0 4 12 0,0-2-25 16,0 2-3-16,-2 3-9 0,-4 1-46 15,1 1-203-15,-3 1-97 0,-3 4-213 16,-1 2-426-16,-13 2 246 0,3 3-476 16</inkml:trace>
  <inkml:trace contextRef="#ctx0" brushRef="#br0" timeOffset="135.26">17260 8773 1471 0,'0'0'423'0,"0"0"-128"0,0 0-4 15,0 0-36-15,-59 0-56 0,51 0-26 16,4 0-16-16,2 0 9 0,2 0-11 15,0 0-50-15,11-1-58 0,4-1-22 16,11 0-6-16,7-1-16 0,7 1-3 0,8-2-107 16,13-2-172-16,-11 3-294 0,-9-5-894 0</inkml:trace>
  <inkml:trace contextRef="#ctx0" brushRef="#br0" timeOffset="576.63">18162 8511 1611 0,'0'0'1527'0,"0"0"-1380"0,0 0-121 16,0 0 22-16,0 0 6 0,0 0-13 16,0 0 10-16,0 0-7 0,0 0-3 0,0 0-9 15,0 0 9-15,-13-3 7 0,5 6 2 16,-2 2-3-16,0-2-6 0,2 0 13 15,-1-2-1-15,3 0 22 0,1-1 8 16,-1 0 13-16,3 0 10 0,1-3-22 16,0 0-19-16,1 0-25 0,0-1-12 15,-1 1-25-15,2 1 12 0,0-1-15 16,0 1-18-16,2 0-16 0,0 0-9 16,2 0-10-16,3 1-21 0,-1 1-23 15,0 0-104-15,4 3-126 0,-4 7-338 0,-2-2-518 16,-2 0-653-16</inkml:trace>
  <inkml:trace contextRef="#ctx0" brushRef="#br0" timeOffset="961.55">18238 8892 2327 0,'0'0'275'16,"0"0"-272"-16,0 0-3 0,0 0 138 16,0 0-2-16,0 0 11 0,0 0 13 15,-60 14-10-15,51-14-16 0,3 0-55 16,3 0-22-16,0 0-6 0,2 0 18 0,0 0 45 16,1 0 77-16,0 0-2 15,0 0-43-15,0-3-47 0,0 1-93 0,3-1-6 16,1-2-25-16,3 2-15 0,1 2-10 15,-2-2-5-15,3 3 5 0,-2 0 0 16,-1 0-3-16,-2 4-3 0,1 0 5 0,-3 3 19 16,-1-1 21-16,-1 2 11 0,0-2 12 15,-1 0-9-15,-2-1 26 0,-2-2 0 16,2-1 12-16,-1 0 15 0,0-1 6 16,0-1 7-16,-1 0-7 0,2 0-13 15,0 0-12-15,2-3-37 0,0-2-12 16,3-6-283-16,2 0-492 0,4-2-1575 0</inkml:trace>
  <inkml:trace contextRef="#ctx0" brushRef="#br0" timeOffset="3301.06">19555 8543 875 0,'0'0'280'0,"0"0"-124"0,0 0 30 0,0 0-20 15,0 0-36-15,0 0-33 0,0 0-9 16,0 0 13-16,0 0 19 0,0 0-1 15,19-27 14-15,-18 25-4 0,0-1 3 16,0 0 10-16,0 1-1 0,-1-1-9 16,1-1-14-16,-1 2-19 0,0-2-23 15,0 0-22-15,0 1-19 0,0-1-33 16,0 2-2-16,0-2 1 0,0 0-1 16,0 0 2-16,-2-1-2 0,0 1-1 15,-2-2-1-15,1 3-17 0,-2-3 3 0,2 1 16 16,0-1 0-16,-2 0 0 0,1 1-1 15,0-1-2-15,0 1 3 0,-1 1 0 16,-3-2-25-16,2 2-7 0,-4 0 6 16,-1 0-5-16,-2 1-8 0,0 2-2 15,-4-1 9-15,-1 2 3 0,1 2 10 16,-3 2 16-16,1 2-23 0,-1-2 7 0,1 4 16 16,1-1-23-16,0 3 14 0,2-2 8 15,-1 3 1-15,0 2-19 0,3 1 9 16,1 1 10-16,-2 1-10 0,1 1 13 15,3 3-3-15,-1-1 0 0,4 1 3 16,-1 1-1-16,5-4 2 0,3 3-1 0,1-4 42 16,2-2 13-16,6 2-11 0,3-7-9 15,4 4 13-15,3-3-3 0,3 1 3 16,2-3-13-16,3 0-7 0,5-1 1 16,-1-1-13-16,4 2 0 0,-2-1-15 15,2-2 0-15,0 2-1 0,-3-1-3 16,0 1-16-16,-3-1 15 0,-3 3-8 15,1-2 10-15,-3 4-2 0,-4-2-11 16,-5 2-5-16,-2 0-2 0,-5 1-29 16,-3-2 13-16,-4 1 19 0,0 0 18 0,-9-2 1 15,-2 2 19-15,-3 0 10 0,-6 1 6 16,-2-3-10-16,-1 2 4 0,-5-2 6 16,1-1-13-16,-1-1-3 0,0-2 7 15,1-2-4-15,1 0 6 0,0-3 13 0,3 0 0 16,0-3 10-16,2-4 18 0,0-1 16 15,3 0 10-15,3-4 2 0,4 4-21 16,-1-1-7-16,3 0-56 0,1 2-13 16,1 0 0-16,3 1-12 0,0 3-13 15,-2 1-3-15,3 1-13 0,1 1-32 16,-1 0-30-16,0 6-191 0,0 4-199 16,-1 0-474-16,3-3-647 0</inkml:trace>
  <inkml:trace contextRef="#ctx0" brushRef="#br0" timeOffset="4268.96">20069 8519 460 0,'0'0'316'0,"0"0"-130"0,0 0-20 0,0 0-19 15,0 0-30-15,0 0 13 0,0 0-36 16,0 0-35-16,0 0-30 0,0 0 10 16,0 0 10-16,8-39 6 0,-4 35 33 15,-1 0 51-15,-1 2 30 0,-1-1 19 16,-1 0-34-16,0 0-41 0,0 1-39 15,0 0-16-15,0 1-9 0,-2-2-20 16,1 1 6-16,-2 1 10 0,0-2 0 16,2 1 9-16,1 1 13 0,-1 0-6 15,0 1-19-15,1 0-26 0,0 0-16 0,0-2 0 16,0 2-20-16,0 0-5 0,0 0-4 16,0 0 0-16,0 0 7 0,0 0-7 15,0 0-12-15,0 0-17 0,0 2-29 16,0 4 49-16,0 2 38 0,2 3 17 0,4 3 8 15,-2 3 17-15,1 2-7 16,0 2 23-16,2 2 3 0,-2 1 3 0,1 5-10 16,-1-1-15-16,0 1-11 0,-2-1 14 15,-1-2 21-15,-1 1 10 0,-1-3-28 16,0-2-1-16,0 0-12 0,-2-3 9 16,-1 1-40-16,2-4 15 0,-1 0-4 15,2-2-8-15,0-2 15 0,0-3-16 16,0-1 0-16,3-4 0 0,-1 1 25 15,0-5-15-15,1 3 6 0,-3-1-3 16,0-2 15-16,1 0 4 0,-1 0 6 0,0 0-41 16,0 0-29-16,0-6-239 0,-1-5-267 15,-4 0-595-15,-3 0-774 0</inkml:trace>
  <inkml:trace contextRef="#ctx0" brushRef="#br0" timeOffset="5102.39">20087 8713 86 0,'0'0'681'16,"0"0"-407"-16,0 0-92 0,0 0 46 15,0 0-42-15,0 0-40 0,0 0-26 0,0 0-19 16,0 0-57-16,0 0-44 16,0 0-39-16,0-11 3 0,0 11 36 0,3 0 110 15,0 2 33-15,1-1 28 0,2-1-32 16,-1 0-20-16,1 0-9 0,-1 0 6 15,2 0-7-15,-1-1-13 0,-1 0-13 16,4 0-28-16,-1-1-14 0,0 0-12 0,4-1-16 16,-1 3-10-16,1-2 0 0,5-1 16 15,-1 1 0-15,4 0 7 0,0 0 2 16,0-1 4-16,2 0-7 0,1 1-2 16,0-1 2-16,-1 0 4 0,5 0 12 15,-2 0-6-15,0 0-10 0,2-1 3 16,2 1 4-16,0 0-3 0,3-1-14 15,-1 1-2-15,3-1-11 0,0 0 1 16,0 0 0-16,1 1 0 0,1-1 1 16,1 1-1-16,-2 1 9 0,0-3-11 15,0 5 0-15,-2-3 3 0,1 1-1 16,1-1 9-16,-3 2 10 0,2-2 0 0,-1 0 0 16,-1 0-6-16,1 0 3 0,-1 0 0 15,1 2 3-15,0 0-7 0,-2-2-11 16,3 3-1-16,-3-2 0 0,2 0 13 15,-2 0-14-15,-1 1 0 0,-2 0 1 16,1 0-1-16,-3 0 10 0,0 1-8 0,0 0 8 16,-1-2-10-16,-3 2 0 0,0-2 1 15,-1 2 0-15,-1-1-2 0,1 0 1 16,-1 0 0-16,1 1-1 0,-1-1 2 16,2 1 14-16,0-1-2 0,-2 0 4 15,1 0 6-15,-3 0-6 0,-2 0-1 16,-3 1-5-16,-4-2 9 0,-3 2 18 15,0-1 23-15,-2-2 39 0,1 3-40 16,-3 0-31-16,0 0-28 0,0 0-1 0,-1-2-2 16,2 2-3-16,-2-1-13 0,0 0 1 15,0 1-7-15,0-1 4 0,-1 1 5 16,1 0 11-16,0 0-1 0,-1 0 1 16,0 0 1-16,0 0 1 0,0 0 1 15,0 0 1-15,0 0-2 0,0-2 0 16,-1 2-3-16,-4-2-31 0,-5 2-190 0,-8-3-223 15,1 1-597-15,5-3-455 0,75 19 344 0</inkml:trace>
  <inkml:trace contextRef="#ctx0" brushRef="#br0" timeOffset="5733.46">21755 8393 1590 0,'0'0'238'16,"0"0"-125"-16,0 0 137 0,0 0 35 15,0 0-50-15,0 0-26 0,0 0-42 16,0 0-65-16,0 0-50 0,0 0-42 16,0 0-10-16,-2-6-22 0,7 6 22 15,1 2 1-15,4 2 37 0,1 0 1 16,3 4-8-16,3 1 4 0,1 1 0 16,3 1 13-16,2 0-10 0,0 2 7 15,0 0-14-15,0 0-28 0,-1-1 0 16,-2-2-2-16,-2-1 1 0,-1 0 14 15,-5-3 3-15,-4-2 0 0,-2-1-4 16,0-2 4-16,-4 0 0 0,-1-1-6 0,0 0-11 16,-1 0 1-16,0 0 0 0,0 0 1 15,0 0 8-15,0 0 1 0,0 0-1 16,0 0 1-16,0 0-10 0,0 0-3 0,-3 0-12 16,-3 0-7-16,1 0-7 0,-1 0 4 15,-3 0 19-15,2 2-13 0,-3 1 14 16,0 0-1-16,0 4 2 0,-3-2 1 15,0 2 16-15,-1 0 0 0,0 4 15 16,-2-2-30-16,2 3-1 0,1-3-3 16,-1 0-9-16,3 2 12 0,-1-2 0 15,1-1 0-15,2 1 3 0,3-3-1 16,2-1 10-16,-1-1-8 0,2-2 11 0,1 1-13 16,2-3 2-16,-1 0-2 0,1 0 1 15,0 0 0-15,0 0 16 0,0 0-19 16,0 0-19-16,0 0-104 0,0 0-83 15,0-3-97-15,4-7-305 0,0 2-654 16</inkml:trace>
  <inkml:trace contextRef="#ctx0" brushRef="#br0" timeOffset="6050.2">21815 8451 1627 0,'0'0'406'0,"0"0"-179"16,0 0 61-16,0 0-27 0,0 0-49 16,0 0-42-16,0 0-95 0,0 0-75 15,0 0-60-15,0 0 60 0,0 11 80 16,0 3 6-16,-1 3 13 0,1 1-7 16,0 2-29-16,0 2-15 0,0-1-10 15,1 1 6-15,2 0 28 0,0-2-15 16,1 0-1-16,-1-2 20 0,1-1-28 15,-2-3 2-15,-1 0-10 0,-1-5-9 0,0-3-12 16,0 2 6-16,0-3 3 0,0-1-9 16,0-1-4-16,0-3 7 0,0 0 0 15,-1 0 6-15,1 0 3 0,-1 0-31 16,1 0-31-16,-1-3-153 0,0 0-171 16,1-11-228-16,0 2-670 0,0-1-736 0</inkml:trace>
  <inkml:trace contextRef="#ctx0" brushRef="#br0" timeOffset="7132.42">22918 8151 658 0,'0'0'690'0,"0"0"-527"0,0 0 3 0,0 0 26 15,0 0 25-15,0 0 16 0,0 0-71 16,0 0-84-16,0 0-33 0,-78-44-19 0,53 45 6 15,-6 5 10-15,1 2 3 0,-2 1-16 16,3 3 9-16,1-1 7 0,2 0 10 16,5 1-7-16,6 0-48 0,2 0-9 15,3 1-4-15,6-1-10 0,4 2 23 16,0 3 0-16,10 0 23 0,3-2 18 16,7 3 8-16,6-3-5 0,0 0-27 15,2-1 5-15,0-1-19 0,-2-1-3 16,-5-1-1-16,-3 1-18 0,-7-1-20 15,-1 1 4-15,-6-2-7 0,-4 1 20 16,0 2 9-16,-8-1 13 0,-4 0 13 0,-6 1 6 16,-2 1-3-16,-4-2 13 0,-1 1-10 15,-4 0-3-15,4-1-13 0,3-2-3 16,2-1 0-16,4 1 0 0,6-3 76 16,3 0-50-16,4-1-26 0,3 1 0 15,2 0 15-15,10 1 23 0,8 0 20 0,6 1 2 16,9-2-25-16,4 0-13 0,3-1-9 15,-2 1-13-15,-3-1-1 0,-7 2-18 16,-4-1 3-16,-11-1-12 0,-4 2-23 16,-8-2-20-16,-3 3 23 0,-6 0 47 15,-9 2 1-15,-3 0 11 0,-3 4 14 16,-4-1-25-16,1 1 13 0,0-2-13 16,3-1 0-16,4-2 0 0,5 1-3 15,4-3-26-15,3 1 7 0,5-1 1 16,0-1 21-16,11 0 35 0,5 0 26 15,6-2-4-15,6 0 0 0,8-1-15 0,5-1-14 16,1-3-28-16,1 0-101 0,1 0-226 16,9-12-304-16,-11 1-734 0</inkml:trace>
  <inkml:trace contextRef="#ctx0" brushRef="#br0" timeOffset="8582.23">23017 8320 462 0,'0'0'440'16,"0"0"-82"-16,0 0-32 0,0 0-14 16,0 0 9-16,0 0-72 0,0 0-36 15,0 0-39-15,0 0-4 0,0 0 16 16,-38 3-11-16,37-3-22 0,1 0-20 15,0 0-36-15,0 0-43 0,0 0-16 16,0 0 3-16,5 0 21 0,9 0 37 16,7-1 4-16,11-3-16 0,10 0-34 15,13-3-38-15,14 0-2 0,-8 0-10 0,-8 3-3 16,-11 1-13-16,-11 0-2 0,2 1-1 16,-1-2-9-16,-5 1-130 0,-4 3-94 15,-9-2-184-15,-4-1-223 0,-8 0-429 16,-2 1-605-16</inkml:trace>
  <inkml:trace contextRef="#ctx0" brushRef="#br0" timeOffset="8773.21">23194 8303 973 0,'0'0'1497'0,"0"0"-1174"0,0 0-265 15,0 0-58-15,0 0 0 0,0 0 26 0,0 0 121 16,0 0 7-16,0 44-7 0,0-23-33 15,0 4-47-15,-2 1-10 0,-4 3-10 16,2 1-15-16,-4 0-3 0,-1 2-17 16,2-1-9-16,-2-1-3 0,2-3-206 15,4 0-240-15,2-7-299 0,1-7-860 0</inkml:trace>
  <inkml:trace contextRef="#ctx0" brushRef="#br0" timeOffset="9069.12">23335 8499 2288 0,'0'0'172'0,"0"0"-134"0,0 0-34 0,0 0 86 16,71 12-6-16,-51-4-10 0,-4 4-32 16,-3-1-13-16,-3 2-29 0,-5 0-7 15,-3 3 5-15,-2-3 1 0,0 0-18 16,-4-3 19-16,0-3 12 0,-1-2 26 15,-1-2 68-15,0-3 64 0,3 0 82 16,-1-3 27-16,1-6-29 0,-1-3-96 16,3-4-85-16,1-5 0 0,0 0 12 15,7-4-4-15,1 3-58 0,6-2-19 16,-2 5-16-16,3 1-12 0,0 3-43 16,0 4-76-16,-3 2-60 0,3 4-115 0,-2 0-198 15,3 2-198-15,-3 3-363 0</inkml:trace>
  <inkml:trace contextRef="#ctx0" brushRef="#br0" timeOffset="9634.49">23716 8403 1342 0,'0'0'475'15,"0"0"-157"-15,0 0 2 0,0 0-78 16,0 0-29-16,0 0-56 0,0 0-87 16,0 0 61-16,0 0 3 0,0 0-13 15,-14 54-42-15,6-36-38 0,1 0-9 16,0 0-10-16,1 2-9 0,3-4-13 15,3 0 2-15,0-2 1 0,1-1 19 16,4-3-6-16,2-3 15 0,-1-1 7 16,2-4 9-16,1-2-34 0,0-2-13 0,3-5-44 15,-3-2-10-15,2-2 7 16,-1-3 12-16,1-1 33 0,-2 0 0 0,2-2 2 16,-2 0 0-16,2 0 0 0,-2 1 16 15,0 2-13-15,-3 3-2 0,0 2 15 16,-1 3 44-16,-1 2-10 0,-3 2-20 15,1 1-30-15,0 1-44 0,-2 0-82 0,3 4 0 16,0 3 72-16,3 0 54 0,-1 3 22 16,-1 2 10-16,2 0-13 0,2 1 3 15,-2-1-6-15,3 1 3 0,2 0 12 16,3-2 4-16,1-3 12 0,2-1 10 16,4-2 0-16,1-3-10 0,1-2-16 15,-1-1-15-15,-1-5 9 0,-1-3-25 16,-5-2-13-16,2-4 1 0,-3-2-26 15,0-3 7-15,-4-1-19 0,0-2 2 16,-3 2 36-16,-1 0 12 0,-3 4 12 16,-2 1 7-16,-1 3-3 0,0 4 12 0,-2 2 60 15,-2 2-31-15,0 2-9 16,0 2-33-16,-2 1-15 0,0 2-60 16,0 5-3-16,-3 3 44 0,1 4 19 0,2 1 38 0,-1 2 3 15,3 2-41-15,3-1 1 16,1 1 27-16,2-1-2 0,7 0 5 0,0-2 7 15,8-1-17-15,0-3 26 0,4 0-6 16,1-4-41-16,0-3-88 0,10-5-204 16,-8-6-428-16,-3-4-1043 0</inkml:trace>
  <inkml:trace contextRef="#ctx0" brushRef="#br0" timeOffset="10051.29">24712 8521 2123 0,'0'0'1027'0,"0"0"-823"16,0 0-26-16,0 0-54 0,0 0 5 16,0 0 35-16,0 0-25 0,0 0-27 15,0 0-28-15,7 53-19 0,-24-37-34 16,-6 3-31-16,-5-1-77 0,2-1-227 0,1 0-283 16,8-3-557-16,5-8-835 0</inkml:trace>
  <inkml:trace contextRef="#ctx0" brushRef="#br0" timeOffset="10437.02">25278 8104 1759 0,'0'0'257'0,"0"0"-66"16,0 0 116-16,0 0 80 0,-9-48-92 0,8 43-34 15,1 1-48-15,0 1-59 0,0 3-154 0,0 3-13 16,0 7-97-16,4 6 110 0,1 4 92 15,1 7 46-15,2 1-22 0,-2 6 1 16,2-1-2-16,0 3-25 0,-3-1 0 16,0 1-22-16,1 0-19 0,-4-2-30 15,-2-4-4-15,0-1-15 0,-1-6-49 16,-6-3-32-16,2-6-77 0,0-3-123 16,-1-4-157-16,-2-7-229 0,4-1-332 15,1-8-586-15</inkml:trace>
  <inkml:trace contextRef="#ctx0" brushRef="#br0" timeOffset="10594.79">25206 8182 2541 0,'0'0'473'0,"0"0"-213"0,0 0-63 0,0 0 34 16,0 0-98-16,0 0-93 0,0 0-36 16,74-46-2-16,-38 43-2 15,2 2-16-15,4 0-3 0,-3 1 3 0,-4 0-6 16,-6 5-22-16,-5 0-400 0,-8 1-374 15,-7-2-1002-15</inkml:trace>
  <inkml:trace contextRef="#ctx0" brushRef="#br0" timeOffset="10751.17">25205 8339 2654 0,'0'0'501'0,"0"0"-322"16,0 0-17-16,0 0 16 0,56-15-93 15,-24 9-85-15,5 0-16 0,6 1-3 16,1 1-15-16,3 2-14 0,17-2-384 16,-11 2-552-16,-9-2-550 0</inkml:trace>
  <inkml:trace contextRef="#ctx0" brushRef="#br0" timeOffset="11246.53">25736 8272 1646 0,'0'0'357'0,"0"0"-188"0,0 0 44 15,-76 22 4-15,53-13-18 0,1 2-73 16,1 0 9-16,5 1-30 0,1 0-57 16,6 0-27-16,1 1-20 0,2-1 0 15,5-1 2-15,1-1 13 0,0-2 6 16,7-1 26-16,4-2 3 0,3-2-51 16,2-3-32-16,3 0-51 0,0-4-10 15,2-4 17-15,0-3 8 0,-3-1 41 0,0 2 25 16,-5-2 4-16,-3 2 2 0,2 0 9 15,-6 4 47-15,0 0 52 0,0 2-9 16,-2 0-14-16,-2 3-26 0,0 1-9 16,-1 0-54-16,0 1-98 0,2 5 98 15,-1 2 16-15,3 2 35 0,-1 1-13 0,1-1-10 16,1 2-2-16,2-2-11 0,-1-3 8 16,3 0 11-16,-1-3 4 0,3-2 7 15,0-2-7-15,2-1-10 0,-1-6-28 16,-2-4-142-16,1-4-23 0,-5-5-13 15,0-1-11-15,0-6-19 0,-3-3 18 16,-1-6-10-16,0-2 9 0,1-9 117 16,0 4 74-16,0 2 37 0,-2 5 170 15,-1 12 64-15,-1 0-74 0,1 6 46 0,-1 8-42 16,1 3-30-16,-1 5-57 0,1 2-114 16,0 4-147-16,1 8 35 0,1 6 112 15,1 7 89-15,1 3 9 0,-1 5-22 16,3 1-6-16,2 3 2 0,-2-1-47 15,4 3-9-15,-3-2-14 0,3 1 14 0,0-4-16 16,1-3-224-16,5-2-285 0,-3-9-586 16,0-8-766-16</inkml:trace>
  <inkml:trace contextRef="#ctx0" brushRef="#br0" timeOffset="11557.2">26344 8207 1831 0,'0'0'671'0,"0"0"-330"15,0 0 21-15,0 0-40 0,0 0-63 0,0 0-64 16,-20-44-62-16,10 41-21 0,0 1-44 16,-4 2-51-16,2 0-17 0,0 3-31 15,1 4 6-15,3-1-9 0,0 5 15 16,4 3 5-16,4 0 14 0,1 2 13 16,10 2 3-16,4 3-13 0,6 0 9 15,3 0-12-15,-1-1-49 0,0-1-69 16,-6-2-28-16,-8-2 2 0,-4-3 33 15,-5-4 35-15,-5-2 60 0,-6-6 16 16,-7 0 51-16,-4 0-10 0,-2 0-6 16,-4-3-3-16,3-3-4 0,3 1 0 0,3-2 10 15,5 2 0-15,6 0-13 0,3 2 13 16,3 0 2-16,2-1-40 0,7-1-321 16,15-1-399-16,-1 0-860 0</inkml:trace>
  <inkml:trace contextRef="#ctx0" brushRef="#br0" timeOffset="11851.14">26576 8353 2236 0,'0'0'411'15,"0"0"-318"-15,0 0 78 0,58-33 21 0,-39 20-10 16,-1-3-38-16,-4 1-27 0,0-3-35 15,-3 3-47-15,-4 0 9 0,-4 1-3 16,-3 2 22-16,0 3-9 0,-6 1-53 0,-6 2-1 16,-4 4 0-16,0 2 16 0,-5 0 34 15,-3 6-9-15,1 4-7 0,2 3 7 16,1 2-24-16,2 3-14 0,8 1 18 16,3 0-21-16,4 2 0 0,3-1 16 15,11-1 19-15,7 0 15 0,6-1-4 16,3-2-46-16,8-5-87 0,9-5-284 15,-7-6-364-15,-4 0-1215 0</inkml:trace>
  <inkml:trace contextRef="#ctx0" brushRef="#br0" timeOffset="12613.1">26925 7853 2350 0,'0'0'352'15,"0"0"-121"-15,0 0 48 0,0 0 61 16,21-53-144-16,-7 41-60 0,5 2-45 0,2 1-44 16,6 1-47-16,6 4-19 0,5 3-9 15,0 1 3-15,-1 0-10 0,-1 5 13 16,-4 2-3-16,-6 2-22 0,-7 0-13 16,-7 2 3-16,-6 0-9 0,-3 2 12 15,-3 2 22-15,-4 2 4 0,-6 1 28 0,0 0 2 16,-5 1 0-16,0 0 0 15,-3-1 0-15,1-1 2 0,-3 2-2 16,-2-2 13-16,0-2 1 0,1 0-2 0,1 0-14 16,6 0 0-16,0 0 0 0,7 1 41 15,4-2-25-15,3 0-14 0,2-2 30 16,5 0-10-16,8 0 13 0,1-4-4 16,3 1 10-16,4-2-13 0,-2-2-24 15,0-2-4-15,-1-1 0 0,-6 0-35 16,1-2 32-16,-8 0 3 0,0-3 34 15,-2-1 7-15,-3 1-19 0,-1 1-9 0,0-2-13 16,-1 3-3-16,0-1-26 0,0 2-27 16,-4-2-23-16,-3 2-9 0,-5 0 24 15,-4 2 64-15,1 0 0 0,-4 3 19 16,1-1-16-16,3 2-3 0,0 2 1 16,6-1-1-16,1 2-2 0,3 1 2 15,3 1 12-15,2 0 16 0,0 2 4 0,10 0 12 16,3 1 16-16,7 2-6 0,6 0-23 15,5 2-6-15,2 0-25 0,-2 1 0 16,0 1-12-16,-4-3-1 0,-5 0-12 16,-3 0-13-16,-5-2-85 0,-6-1 50 15,-4-4 20-15,-3-1 12 0,-1 1 12 16,-1-2 26-16,-4 1 2 0,-4-1-3 16,-3 0 4-16,-2 0 3 0,-1 2 9 15,-3 0 7-15,-5 0 73 0,-5-1-51 16,-1 1-6-16,-5-2-13 0,-2 1-3 0,-2-2-16 15,-1 0-3-15,-22-4-255 0,11 0-343 16,3-3-800-16</inkml:trace>
  <inkml:trace contextRef="#ctx0" brushRef="#br0" timeOffset="18482.04">17367 9992 2119 0,'0'0'275'0,"0"0"-230"0,0 0 33 16,0 0-30-16,0 0-3 0,0 0 23 0,0 0-68 16,0 0 35-16,0 0-35 0,0 0 100 15,0 0-13-15,9 63 16 0,-1-37-1 16,-2 5 17-16,-1 4-30 0,0 8 0 15,-3-2 32-15,-2 2-29 0,-1 1-4 0,-6-5-28 16,-1 5 3-16,-3-6-22 16,3-1-9-16,1-6-17 0,1-5 7 0,4-6-20 15,2-3 11-15,0-2-1 0,0-6 1 16,2 0-1-16,3-3 7 0,-1-4 3 16,-1 4 7-16,1-6 9 0,0 0 3 15,3 0 5-15,-3-3 4 0,1-5-9 16,0-1-41-16,1-3-178 0,-4-1-83 15,-1-4-94-15,-2-10-194 0,-6 4-473 0,0-1-457 0</inkml:trace>
  <inkml:trace contextRef="#ctx0" brushRef="#br0" timeOffset="18751.3">17328 10006 2308 0,'0'0'461'0,"0"0"-342"16,0 0-39-16,0 0 119 0,0 0-7 15,0 0-59-15,0 0-57 0,0 0-35 0,88-48 7 16,-35 38-16-16,12-2 5 0,-5 3 14 16,-7 1-27-16,-13 4-24 0,-16 1-3 15,-1 1 2-15,-3 0-2 0,-9 1-13 16,-5 1-22-16,-5 0-22 0,-1 0-38 15,-3 3 9-15,-8-1-6 0,-1 5-97 16,-7-2-102-16,-3 2-151 0,-10 1-249 16,7-1-605-16</inkml:trace>
  <inkml:trace contextRef="#ctx0" brushRef="#br0" timeOffset="19008.98">17368 10306 2055 0,'0'0'479'0,"0"0"-241"0,0 0-154 16,0 0 80-16,0 0 47 0,0 0-13 15,0 0-56-15,57-12-37 0,-32 5-23 16,4 2-22-16,3-1-16 0,0 0-16 16,-1 0-12-16,0 2-14 0,-3-2 8 15,-5 3-10-15,-3-1-18 0,-3 3-1 16,-6 0 0-16,-4 1-6 0,-1 0-4 15,-4 0-15-15,-1 0-9 0,-1 0 2 16,0 2 13-16,-2 0-60 0,-4 0-77 16,0 0-100-16,-3-2-126 0,2 0-152 15,3 0-472-15</inkml:trace>
  <inkml:trace contextRef="#ctx0" brushRef="#br0" timeOffset="19392.09">18509 9994 2232 0,'0'0'745'0,"0"0"-585"16,0 0-45-16,0 0 3 0,0 0-22 0,0 0-20 16,0 0-13-16,0 0-19 0,0 0 1 15,0 0-7-15,0 0-7 0,-49 13-6 16,36-6 1-16,3-5 2 0,2 1-6 16,4-1 9-16,1-2 13 0,2 0 19 15,1 0 20-15,0 0 32 0,0 0 3 16,0 0-15-16,0-2-29 0,0-3-57 0,0 2-17 15,2 0-12-15,1-3-13 0,1 3 1 16,0 0-4-16,0 1-7 0,0-1-17 16,-2 2-129-16,0 1-187 0,1 1-356 15,-1 5-406-15,0-2-466 0,-34 14 1259 0</inkml:trace>
  <inkml:trace contextRef="#ctx0" brushRef="#br0" timeOffset="19798.18">18592 10347 2267 0,'0'0'622'0,"0"0"-436"16,0 0-112-16,0 0 12 0,0 0 35 0,0 0 16 15,0 0-13-15,0 0-64 16,0 0-35-16,0 0-24 0,-58 10 2 0,47-9 16 15,0 1-3-15,5-2 6 0,1 0 19 16,3 0 0-16,1 0 9 0,0 0 7 16,1 0-13-16,0 0-16 0,1 0-28 15,5-2-32-15,1 1-12 0,3-1-3 16,0 2 9-16,3 0 3 0,-5 0-6 16,2 0-12-16,-2 3-7 0,-3 3 19 15,1-1 18-15,-3 2 23 0,-1-1 1 0,0-1 1 16,-2-1 10-16,0-2-10 0,0 0 11 15,0 0 6-15,-3-2 13 0,-1 0 18 16,-2 0 13-16,1 0-6 0,0-2 6 16,-2-2-13-16,0 2 6 0,2-3 33 15,-1 1-52-15,-1-2-37 0,1 4-15 0,1-2-16 16,0 0-23-16,-2-3-258 16,3 0-458-16,1-1-1448 0</inkml:trace>
  <inkml:trace contextRef="#ctx0" brushRef="#br0" timeOffset="21959.22">19889 9881 980 0,'0'0'459'0,"0"0"-312"15,0 0-53-15,0 0 72 0,0 0 6 16,0 0-16-16,0 0 9 0,13-46-16 16,-13 40-36-16,0 2-36 0,0 0-38 15,0 1-38-15,0 0 1 0,-1 1 14 16,0 0-13-16,-3-3-2 0,2 3 15 16,-1-1 10-16,1 0 16 0,-3-1 3 0,0 1 6 15,-3-1-3-15,0 3-28 0,-3-3-20 16,2 1-1-16,-4 3-19 0,2 0 4 15,-4 0-6-15,1 0-1 0,-1 3-2 16,1 1 9-16,-2 3 0 0,-1 0-7 16,-1 1-3-16,2 3 4 0,1 1 21 15,1-1-2-15,0 1-1 0,5-2-21 16,0 2 2-16,2-1 4 0,2 2-4 0,0-1 23 16,0 3 14-16,1-2-14 0,2 3-1 15,-1-4 1-15,1 1 1 0,1 0 1 16,1-3 14-16,0 0-16 0,0-1 1 15,2-1 11-15,2-1 1 0,0-2 19 16,4 0 13-16,2-1 23 0,2 0 12 16,1 0-3-16,6-4-19 0,4 2-10 0,6 0 0 15,2-2 6-15,4 0-12 0,4 0-23 16,-1 0-17-16,2 0 1 0,-2 0 10 16,-1 3-12-16,-5 1 1 0,0-1 11 15,-6 4-11-15,-5-2-1 0,-4 2-1 16,-6 3-2-16,-2-1-27 0,-5 2 7 15,-3 1 19-15,-1 2-1 0,-1-1 4 16,-6 1 13-16,-5 3 29 0,-3-3-4 16,1 1-3-16,-6 0-7 0,-2-1 4 0,-3-1-3 15,1-1 2-15,-1-1-8 0,-2-1 2 16,-2-1-6-16,3-4 6 0,0-2 1 16,0-1-1-16,2-2 13 0,0 0 3 0,0-4-7 15,-1-1-2-15,-1-3 6 16,3 1 15-16,0 0-25 0,2 0-6 0,3 1-19 15,2 2 13-15,6 3 0 0,3-1-13 16,1 0-1-16,5 1-2 0,0 1-10 16,1 0-15-16,0 0 3 0,3 0-7 15,5 0 29-15,0 0 12 0,3 0-9 16,0 0-3-16,1 0 0 0,-5 0-66 16,0 0 28-16,-1 0-31 0,-3 0 3 15,-2 0-32-15,0 0-58 0,0 0-83 0,-1 0-104 16,0 0-241-16,0 0-202 0,0 0-701 0</inkml:trace>
  <inkml:trace contextRef="#ctx0" brushRef="#br0" timeOffset="22662.35">20364 9815 1169 0,'0'0'313'16,"0"0"-128"-16,0 0 7 0,0 0 35 0,0 0-13 15,0 0-52-15,0 0-52 0,0 0-7 16,0 0-45-16,0 0-10 0,-25-29-9 16,24 29-1-16,0 0 4 0,1 0-10 15,0 0-32-15,0 0 0 0,0 0-38 16,0 1 5-16,0 3 33 0,0 1 45 15,0 0-3-15,2 2-3 0,3 3 25 0,2 0 22 16,3 1 1-16,3 1 2 0,5 2 6 16,3 2-2-16,5 0-30 0,5 2-22 15,3 0 3-15,4 0 26 0,0 2 25 16,0 0-4-16,-3 0-32 0,-4 0-40 16,-2-3-6-16,-6-1-10 0,-3-1 9 15,-7-3-10-15,2-2 0 0,-4-1 0 16,-3-1 1-16,1-1 16 0,-1-3-7 15,-2-1 11-15,-1 0 2 0,0-3-3 16,-1 0-3-16,-2 0-19 0,0 0-10 0,-2-3-12 16,0-2-63-16,0-2-53 15,-6-1-42-15,-4-1-86 0,0-3-168 0,-12-5-220 16,2 3-476-16</inkml:trace>
  <inkml:trace contextRef="#ctx0" brushRef="#br0" timeOffset="22964.72">20738 9734 2308 0,'0'0'400'0,"0"0"-210"16,0 0-52-16,0 0 19 0,0 0-100 16,0 0-57-16,0 0 0 0,0 0 42 15,0 0 44-15,-61 62-29 0,40-33-19 16,-1 2-16-16,-1 3 1 0,-2 0 2 15,1-2 0-15,3 1 1 0,-1-3 12 16,1-1-36-16,3-1 1 0,0-1 19 0,3-1-10 16,2-3-11-16,2-3 10 0,5-5-8 15,1-4 13-15,3-3-3 0,1-4-11 16,1 0 14-16,0-2 6 0,0 0 9 16,1-2 10-16,2 0 13 0,2 0-4 0,0 0-9 15,2-4-16-15,0 0-25 0,-2-2-28 16,4 0-281-16,-1-3-130 0,-2 1-575 15,2-1-694-15</inkml:trace>
  <inkml:trace contextRef="#ctx0" brushRef="#br0" timeOffset="23443.29">21242 9694 1165 0,'0'0'358'0,"0"0"-134"0,0 0 88 15,0 0 9-15,0 0-102 0,30-50 13 0,-23 42-13 16,2-1-34-16,-3 3-3 0,3 0-17 16,-4 1-16-16,-1 2-14 0,-1-1-9 15,-2 3-22-15,0-1-17 0,-1 2-45 16,0 0-42-16,0 8-22 0,-5 5 22 16,-2 5 41-16,-6 6 11 0,-2 5-5 15,0 4 12-15,-2 3-6 0,1 1-25 16,1 0-25-16,4-3 0 0,2-1 21 15,5-3-2-15,1-2-7 0,2-3-11 16,0-4 26-16,1-4-11 0,-1-1-17 16,1-5 13-16,0-4-13 0,0 0-2 0,0-4-1 15,0-2-11-15,0-1-6 0,0 0-7 16,0 0-3-16,0-4-58 0,2-3-132 16,-1-2-127-16,0-4-152 0,-1-11-140 15,0 3-504-15,0 0-473 0</inkml:trace>
  <inkml:trace contextRef="#ctx0" brushRef="#br0" timeOffset="23734.06">21297 9605 2265 0,'0'0'324'0,"0"0"-170"0,0 0 94 15,0 0 21-15,0 0-50 0,0 0-38 0,0 0-80 16,0 0-101-16,0 0-100 15,0 0 68-15,0 0 32 0,14 10 45 16,-8 12 2-16,6 4 16 0,-1 3-12 0,5 2 15 16,1 0-4-16,1 1-8 0,0 0-6 15,3-1-14-15,1 1 13 0,-2-1-10 16,3-1-24-16,-3-4 12 0,0-2 0 16,-2-4-8-16,-1-3-17 0,-5-3-3 0,0-3-12 15,-4-5 11-15,-1-1-20 0,-3-2-11 16,-2-2-24-16,-1-1-39 0,-1 0-34 15,0 0-50-15,-1-5-186 0,-4-2-158 16,-9-6-126-16,0 2-364 0</inkml:trace>
  <inkml:trace contextRef="#ctx0" brushRef="#br0" timeOffset="24036.71">21171 9915 1706 0,'0'0'461'0,"0"0"-163"16,0 0 18-16,0 0 47 0,0 0-111 0,0 0-116 15,0 0-50-15,0 0-23 0,0 0-3 16,73-25-16-16,-51 20 10 0,3 3 6 16,0 0 2-16,4-1 13 0,-1 1 20 15,-2 2-32-15,1-1-26 0,-3 0-9 16,-4 0-6-16,-4 1-20 0,-6-2 1 15,-3 2 0-15,-1 0 0 0,-5 0 0 16,-1 0-3-16,0 0-12 0,0 0-7 16,-4 0-9-16,-4 0-3 0,0 0-28 15,-3 0-105-15,0 2-56 0,0 1-154 16,3-3-257-16,-1 0-464 0,5 0-567 0</inkml:trace>
  <inkml:trace contextRef="#ctx0" brushRef="#br0" timeOffset="31445.57">22215 9999 287 0,'0'0'688'16,"0"0"-444"-16,0 0-114 0,0 0 33 15,0 0 6-15,0 0 10 0,0 0 16 16,0 0 6-16,0 0 3 0,0 0-40 16,-43-20-35-16,43 18-23 0,-1 0-9 15,1 2-4-15,0-2-7 0,0 1-28 16,0 0-14-16,0 1-8 0,0-1 8 16,0 1-9-16,0 0-9 0,0-1-4 0,0 1-6 15,0-1 3-15,0 1 10 16,0 0-14-16,0 0-2 0,0 0-12 0,0 0 1 15,0 0 0-15,1 0 2 0,8 0 15 16,1 0 0-16,10-4 15 0,8 0 11 16,6 0 9-16,9-2-7 0,16-1 0 15,18 0-6-15,16-2-19 0,2 1-6 16,-6 1-14-16,-14 2 11 0,-14 0-12 16,-10 1 1-16,-12 2 0 0,-12-1 11 0,-4 3-12 15,4-3 2-15,-2 3 9 0,-2-5-11 16,-2 3 12-16,-8 0 3 0,-4 2 2 15,-4-3 8-15,-1 3 11 0,-4-2 7 16,0 1-8-16,0-1-19 0,0 0-17 16,0 0-3-16,-1 1-19 0,-2 0 0 15,2 0 6-15,-1 0-6 0,1 0 18 0,-1 1-8 16,1-2-1-16,-1 1-9 0,0 1-65 16,-1-1-144-16,-2 1-89 0,0-2-93 15,-3-2-190-15,-1 1-160 0,1-1-712 0,57 24 1401 16</inkml:trace>
  <inkml:trace contextRef="#ctx0" brushRef="#br0" timeOffset="31915.17">22921 9767 965 0,'0'0'749'15,"0"0"-350"-15,0 0-117 0,0 0-40 16,0 0 19-16,0 0-43 0,0 0-52 15,0 0-23-15,0 0-31 0,0 0-40 0,0 0-35 16,-6-27-37-16,11 27-35 0,6 0-6 16,4 0 26-16,6 3 15 0,5 2 1 15,3 1 2-15,6 0 9 0,0 3-10 16,0-2 1-16,0 0 0 0,-3-1 13 16,-4-1-13-16,-3 0 16 0,-6-3-7 15,-2 0-8-15,-6 1-2 0,-3-3 1 0,-4 0 13 16,-2 0 9-16,-1 0 22 0,-1 0 13 15,0 0 6-15,0 0-9 0,0 0-45 16,0-3-12-16,-2 1-4 0,0 0-21 16,0 1 10-16,-1-1 11 0,0 0 2 15,1 2-20-15,-2 0-12 0,1 0-39 16,-2 6-9-16,-1 0 28 0,-6 3 35 0,1 4 19 16,-4 1 16-16,-3 2-13 0,-1 1 13 15,1 0-13-15,-2 1 10 0,0-4-11 16,0 2-1-16,-1 0 21 0,1-4-6 15,1 0-3-15,1-5 15 0,5 0-6 16,1-4 0-16,5-1-3 0,3-1-16 16,1 1 10-16,2-2-12 0,1 2 1 15,0-2 17-15,0 0-19 0,0-2-170 16,6-3-240-16,4-10-384 0,1 1-837 16</inkml:trace>
  <inkml:trace contextRef="#ctx0" brushRef="#br0" timeOffset="32082.12">23016 9779 2123 0,'0'0'421'0,"0"0"-99"16,0 0 81-16,0 0-34 0,0 0-101 15,0 0-98-15,0 0-148 0,0 0-22 16,0 0-22-16,0 0 22 0,0 0 35 16,-24 52-33-16,17-27 10 0,3 4-11 15,2 1-1-15,2 6-151 0,2-5-392 16,2-7-956-16</inkml:trace>
  <inkml:trace contextRef="#ctx0" brushRef="#br0" timeOffset="33808.25">24264 9568 1416 0,'0'0'224'16,"0"0"-74"-16,0 0 54 0,0 0 30 0,0 0-24 15,-3-48-23-15,1 41-19 0,1-2-27 16,-1 1-22-16,-1 0-36 0,0 1-16 16,-2-2-9-16,1 2-1 0,-2 0-15 0,-2 1-11 15,0-1-21-15,-1 2-10 0,-3 3-16 16,-2 0 0-16,-1 1-12 0,-2 1 2 15,-3 0 1-15,-2 0 21 0,-5 1-15 16,0 5 16-16,0 2 0 0,-3 0-10 16,3 3 0-16,2 2 10 0,3-1-9 15,5 0 11-15,2 2 1 0,2 1-16 16,5-1 13-16,3 3 0 0,3-1 3 16,2 0 12-16,4 1-11 0,6 2 23 15,4-3-1-15,5 1 18 0,2-2 4 0,5 0-10 16,5 0 0-16,1-1-16 15,2 0 3-15,2-2-19 0,-3 0 12 0,0 0-15 16,-3-1-13-16,-4 2-9 0,-4 0-3 16,-3-1 9-16,-4 1-7 0,-5 0 4 15,-4 0 3-15,-2-1 16 0,-4 2 0 0,0-4 0 16,-6 0 13-16,-2-1 0 0,-4-2 0 16,0 0 6-16,-5 0-17 0,-1-1 20 15,-4-1-19-15,-1 0 13 0,-2-3 0 16,0 1 0-16,0-2-3 0,2-1-1 15,0 0 11-15,4 0 5 0,2-2 4 16,3-2 34-16,3-1 64 0,2-2 68 16,3 2-94-16,1-3-51 0,0 1-33 15,0-2-20-15,3 1-3 0,0-1-19 16,0 1-9-16,1 1-133 0,-2 2-85 0,-10 3-173 16,2 1-637-16,-2 0-688 0</inkml:trace>
  <inkml:trace contextRef="#ctx0" brushRef="#br0" timeOffset="39196.11">15725 8875 205 0,'0'0'463'0,"0"0"-140"0,0 0-56 15,0 0-23-15,0 0-91 0,0 0-49 16,0 0-13-16,0 0-6 0,0 0-7 16,0 0 19-16,-10-6 29 0,10 6 13 15,0 0-22-15,0 0-20 0,0 0-20 16,0-1-29-16,0 1-48 0,0 0-36 16,0 0-48-16,3 0 71 0,4 1 13 15,8 2 45-15,5-1 39 0,7-2 13 16,11 0-20-16,20-5-29 0,19-3-9 0,16-2 9 15,5-1-10-15,-8 2-12 16,-20 3 0-16,-22 2-25 0,-13 0-1 0,-12 2-4 16,-5 2 2-16,1-1 0 0,0 1-1 15,-2-3-13-15,-2 3 14 0,-7 0 1 0,-2-1 0 16,-3-1-38-16,0 0-60 16,-3-3 2-16,0 1-118 0,0-5-147 0,-4-1-70 15,2-7-160-15,0 3-454 0</inkml:trace>
  <inkml:trace contextRef="#ctx0" brushRef="#br0" timeOffset="39446.33">16458 8620 1246 0,'0'0'137'0,"0"0"-104"16,-59 2-24-16,34 2 112 0,3 2-4 0,3-3 42 16,8-1 29-16,1 0 39 0,8-1 13 15,2-1-66-15,0 0-87 0,3 0-87 16,8 2-3-16,1 1 3 0,8 1 26 15,3 0 19-15,3 3-32 0,0-1-12 16,-1 4-1-16,-1 0-26 0,-1 3 3 16,-5 3 4-16,-2 2 6 0,-4 0-6 0,-6 2 18 15,0 1-1-15,-5-2 1 0,-1 1 1 16,0-3 2-16,-7 3 0 0,-1 1 1 16,-5 0 36-16,-5 4-39 0,-4 1 0 15,-16 11-300-15,6-4-339 0,1-7-969 0</inkml:trace>
  <inkml:trace contextRef="#ctx0" brushRef="#br0" timeOffset="40476.31">16285 10019 1578 0,'0'0'270'0,"0"0"-189"16,0 0-80-16,0 0 55 0,0 0 47 15,0 0 40-15,0 0-52 0,0 0-91 16,0 0-7-16,0 0-19 16,-17 9 26-16,24-6 36 0,8 3 19 0,1-3 16 15,6-1 7-15,5-2 15 0,5 0-22 16,5-3-29-16,1-3-7 0,5-1-9 16,-4 0-10-16,0-1-13 0,-3 1-3 15,-2-1-132-15,-5-3-304 0,-3 3-86 16,2-11-463-16,-5 3 244 0</inkml:trace>
  <inkml:trace contextRef="#ctx0" brushRef="#br0" timeOffset="40642.31">16750 9844 1007 0,'0'0'349'15,"0"0"-164"-15,0 0-54 0,0 0 28 0,-59 2 19 16,50 1 10-16,5-2-58 0,4 0-72 16,1 0 71-16,10 3-12 0,1-2-30 15,8 1-20-15,2 0-12 0,3-1-29 0,0 1-10 16,-2 2-16-16,-4 2-15 0,-7 2-14 15,-4 1 0-15,-7 7 29 0,-3 2 42 16,-11 1-7-16,-7 5-16 0,-3-2-19 16,-5 1-196-16,-1 0-91 0,-10 1-189 15,9-4-302-15</inkml:trace>
  <inkml:trace contextRef="#ctx0" brushRef="#br0" timeOffset="42494.15">20085 11357 1474 0,'0'0'449'16,"0"0"-293"-16,0 0-17 0,0 0 42 15,0 0-32-15,0 0-7 0,60-49-4 16,-40 30-25-16,3-2 5 0,0-4-47 0,1-1 2 15,-2-4-9-15,1-1 6 16,-3-2 29-16,-4 0-26 0,-1 1 32 0,-6-1-26 16,-1 0 6-16,-3 2 16 0,0 2 40 15,-2 2-46-15,-1 2-14 0,2 7-3 16,-1 2-22-16,0 3-16 0,1 4-40 16,-1 3 0-16,5 1-19 0,-1 5-37 15,5 0-46-15,4 5 21 0,5 6 20 0,5 6 23 16,2 5 13-16,1 3 25 0,2 6-2 15,-3 2 2-15,-1 2 13 0,-4 0-13 16,-5-1-15-16,-7-2-47 0,-4-2-17 16,-7-2 0-16,-4-4-12 0,-8-6 69 15,-5-2 22-15,-5-4 15 0,-3-4 8 16,-5-1 2-16,-1-3-3 0,-2-1 0 16,0-3 6-16,3 0 4 0,3-4-1 15,4-3 7-15,6-2-3 0,6 3-10 0,3-2-3 16,3 0-22-16,5 0-10 15,0 1-18-15,6-1-164 0,2 1-71 0,5-1-174 16,7-7-239-16,-3 3-606 0</inkml:trace>
  <inkml:trace contextRef="#ctx0" brushRef="#br0" timeOffset="42696.09">20735 10672 2966 0,'0'0'403'0,"0"0"-288"0,0 0-1 16,0 0-70-16,0 0-22 0,0 0 82 16,0 0 26-16,0 0 4 0,63 58-5 15,-50-27-44-15,0 5-42 0,-1 3-12 16,-2 4-12-16,1-1-19 0,-4-2 0 0,4-4 0 16,-3-3-131-16,-2-6-67 15,2-6-214-15,-3-3-175 0,-5-4-206 0,0-7-783 16</inkml:trace>
  <inkml:trace contextRef="#ctx0" brushRef="#br0" timeOffset="43529.54">20785 10967 46 0,'0'0'2222'0,"0"0"-2038"0,0 0-161 16,0 0 12-16,70-30 65 0,-35 23-9 15,18-1-8-15,14 0-28 0,11-5-20 16,-10 2-31-16,-14 1 15 0,-22 2-3 15,-16 4-14-15,1-4 0 0,-3-1 11 16,-4 2 6-16,-5-1 17 0,-5 0-11 16,-5-1-25-16,-5 4 3 0,-4 1-3 15,-5-1 90-15,-1 4-13 0,-5 1 12 0,-2 3-12 16,-3 5 6-16,1 3-36 0,-1 2-9 16,4 1-38-16,5 1-1 0,6 2-18 15,6 0 3-15,4 1-15 0,5 0 31 16,1-1 0-16,8 0 2 0,4-3-2 15,5-1-112-15,1-4-140 0,3-4-82 0,2-4-31 16,-1-1 19-16,-2-4 102 0,0-3 72 16,-5-3 104-16,-6 0 68 0,0-1 39 15,-5-1 22-15,-1 1 79 0,-1 1 29 16,1 1 35-16,-2 1 13 0,-1 3-49 16,1 2-35-16,0 3-66 0,0 0-54 15,1 5-13-15,1 4 97 0,5 2 21 16,-3 5-37-16,5 1-11 0,-2 0-6 15,6 0-23-15,-1-2 1 0,1-1-13 16,2-6-7-16,2-1 3 0,0-3-2 16,-1-4 5-16,0 0-28 0,-2-7-60 15,-1-5-33-15,-1-4-25 0,-1-4 35 0,-4-7 48 16,-3-2-7-16,2-8 40 0,-3-10-101 16,-2-9-6-16,0-9 60 0,-1 8 27 15,-1 14 22-15,-1 15 91 0,0 12 86 0,0-2 25 16,-1 1-4-16,0 1 2 15,1 7-29-15,0 1-49 0,0 6-56 0,0 2-66 16,0 0-62-16,4 10-27 0,1 2 89 16,0 7 89-16,1 6 11 0,3 3-28 15,-3 5 17-15,4 1-21 0,0 3-21 16,2 1-9-16,1-1-4 0,3-1-6 16,0-1-16-16,0-4-9 0,0-2-2 15,-1-4 12-15,2-4-10 0,-3-6-3 16,0-3-68-16,0-6-3 0,1-3-26 15,-3-3-7-15,4-4-9 0,-1-5-16 16,1-4 19-16,-3-4 34 0,1-4 19 16,0-3 35-16,-4-1 6 0,1 0 16 0,-5 1 17 15,-3 0 5-15,-1 5-22 0,-2 2 19 16,-2 3 41-16,-3 4-13 0,-1 2-23 16,-5 4-24-16,2 4-35 0,-4 0-29 15,-2 8-8-15,0 5 33 0,-1 3 39 0,1 5 29 16,0 2 12-16,7 1-3 0,3 1-16 15,5 1-6-15,1-3 6 0,9 1-18 16,7-4 24-16,4-2-9 0,6-2 19 16,5-4 6-16,3-3 6 0,-2-4-28 15,3-4-22-15,3-5-382 0,-10-5-422 16,-5-3-1166-16</inkml:trace>
  <inkml:trace contextRef="#ctx0" brushRef="#br0" timeOffset="43729.35">21617 10637 457 0,'0'0'2578'0,"0"0"-2322"0,0 0-218 0,0 0-22 15,39-48 35-15,-16 38-51 0,7-1-26 16,4 2 1-16,6 1-1 0,1 3 4 15,18 1-195-15,-9 1-579 0,-9-1-1091 0</inkml:trace>
  <inkml:trace contextRef="#ctx0" brushRef="#br0" timeOffset="44046.95">22290 10580 2940 0,'0'0'368'0,"0"0"-333"16,0 0 63-16,-58 0 140 0,40 5-24 0,1 0-34 16,1 2-86-16,3 4-85 15,5 0-9-15,5 4-19 0,3 2 17 0,1 3 2 16,9-1 1-16,8 2 21 0,5 0-6 16,5 1 21-16,3 0-34 0,1-1 22 15,-2-1-25-15,-1-3-23 0,-9-1-42 0,-5-2-23 16,-6-1 18-16,-6-2-2 15,-3-2 16-15,-6 1 28 0,-8-3 28 0,-3 0 12 16,-7-2 1-16,-3 0-11 0,-3 1-1 16,0 0 0-16,-1-3 0 0,4 1 2 15,4-2 0-15,2-2 0 0,3 2-3 16,5-2-1-16,4 0-99 0,1 0-268 16,5-4-375-16,3-2-930 0</inkml:trace>
  <inkml:trace contextRef="#ctx0" brushRef="#br0" timeOffset="44491.09">22939 10803 1520 0,'0'0'1435'0,"0"0"-1202"0,0 0-178 16,0 0 63-16,0 0 41 0,0 0-61 16,64-19-29-16,-13 11 7 0,20-4 19 0,22-1-20 15,4 2-37-15,-8-1 34 0,-11 2 1 16,-18 4-49-16,-14-1-24 0,-11 3-1 16,-10-1-12-16,-5-1-154 0,-1 0-303 15,2-9-227-15,-4 3-550 0,-9 0-298 0</inkml:trace>
  <inkml:trace contextRef="#ctx0" brushRef="#br0" timeOffset="44642.17">23614 10539 779 0,'0'0'1291'15,"0"0"-890"-15,0 0-114 0,0 0 73 16,0 0-54-16,0 0-68 0,0 0-55 16,0 0-45-16,0 0-27 0,0 0-49 0,0 0-15 15,61-25 6-15,-44 32 31 0,1 4 28 16,-1 4 17-16,-3 3-33 0,-4 4-28 15,-4 2-19-15,-6 4-19 0,-3 2-8 16,-14 0-22-16,-6-1-28 0,-7 0-73 16,-7-1-130-16,-4-3-206 0,-14 0-277 15,11-9-563-15,10-4-781 0</inkml:trace>
  <inkml:trace contextRef="#ctx0" brushRef="#br0" timeOffset="45174.84">24747 10408 3138 0,'0'0'452'0,"0"0"-382"0,0 0-70 16,0 0-28-16,0 0 28 0,0 0 25 15,47 45 88-15,-31-13 29 0,2 5-29 16,1 14-21-16,-1 12-39 0,1 8 0 16,-4 0-6-16,-4-14-10 0,-4-17-12 15,-2-16-25-15,-1-4-25 0,-1 0-28 16,-2 1-94-16,0-3-152 0,-2-7-294 16,-6-8-494-16,-3-3-667 0</inkml:trace>
  <inkml:trace contextRef="#ctx0" brushRef="#br0" timeOffset="45384.31">24833 10418 3201 0,'0'0'401'0,"0"0"-278"16,0 0-44-16,58-35-38 0,-33 32-9 16,5 3 8-16,0 1 1 0,1 7 12 15,-3 2-32-15,-5 4-21 16,-4 3-31-16,-9 2-44 0,-10 5-16 15,-8 0-35-15,-15 0 2 0,-9-1-79 0,-9-2-116 16,-7-1-73-16,1-4-129 0,-13-7-239 16,14-2-450-16</inkml:trace>
  <inkml:trace contextRef="#ctx0" brushRef="#br0" timeOffset="45861.28">24870 10449 1191 0,'0'0'387'0,"0"0"-97"16,82-41 57-16,-48 26 15 0,-2 4-62 15,2 1-102-15,-3 7-57 0,-1 2-45 16,-5 1-32-16,2 6-33 0,-4 5-30 16,-1 5-1-16,0 1-28 0,-1 6-7 15,-4 0-10-15,-4 2-41 0,-3-2 41 16,-6-1-12-16,-4-3-4 0,-2-4 26 0,-7-3 35 16,-3-2 0-16,-2-4 28 15,1-5 14-15,-2-1 12 0,2-3 10 0,1-5 26 16,2-4 98-16,4-3-24 0,2-5-50 15,4-3-60-15,2-4-23 0,8-3-28 0,7-2-5 16,6 0 4-16,7 3-4 0,1 3-26 16,6 5 9-16,-2 6-3 0,-1 2-13 15,0 4 7-15,-1 4-4 0,-5 2 16 16,-3 1 1-16,-1 2-8 0,-8 2-30 16,0 5-4-16,-4 2-1 0,-4 2 17 15,1 2 9-15,-4 1 26 0,-2 1 6 16,-2 2 114-16,0-1-34 0,-1-1-17 15,0-1-25-15,2-1-16 0,1-1 3 16,4-3-6-16,2-4 13 0,2 0 18 16,1-3 4-16,3-1-4 0,0-1-3 0,-3-5-6 15,0-5-10-15,-6-1-28 0,-3-5-3 16,-3-1-56-16,-7 0-13 0,-7-1 12 16,-4 2 26-16,-3 0-1 0,-4 4 1 15,-2-1 5-15,-4 4 11 0,2 0 2 16,-1 3-6-16,3 1-3 0,5 1 0 15,4 3-7-15,7-1-110 0,6 2-170 16,5 2-224-16,20-1-163 0,2-1 23 0</inkml:trace>
  <inkml:trace contextRef="#ctx0" brushRef="#br0" timeOffset="46451.18">25906 9999 2247 0,'0'0'555'0,"0"0"-359"0,0 0-35 15,0 0 91-15,0 0-34 0,0 0-218 16,0 0 0-16,0 0 0 0,0 0 10 16,0 0 34-16,-1 67-15 0,13-29-7 15,1 9-10-15,1-5-8 0,-4 1-4 16,1-2-13-16,-8-9-60 0,1 2-107 0,-4-5-145 16,-5-2-73-16,-5-8 46 0,-4-4 25 15,-2-5 116-15,0-6 152 0,1-4 59 16,2-3 56-16,1-6 41 0,6-2-3 15,2-3 104-15,3-3 12 0,1-2-36 16,7 2-32-16,8-4-26 0,4 1-61 16,6 3-39-16,4 1-16 0,5 1-20 15,3 5 19-15,2 3-40 0,-1 0 5 16,-1 4 10-16,-4 3-9 0,-2 2 3 16,-7 6 3-16,-4 1-10 0,-9 4 10 15,-4 3 7-15,-7-1-1 0,-1 1-51 0,-9 1-29 16,-4-1 70-16,-3-2 33 0,-4-1 2 15,-1-4 0-15,-2 1-1 0,2-4 73 16,0-3 10-16,4 0 0 0,5-2 25 16,2-1-22-16,6-2 38 0,3-5 77 15,2-1-43-15,4-5-117 0,8-5-42 16,7-3-45-16,2-6 13 0,6-4 29 0,2-3-25 16,8-14-40-16,4-9 30 0,0-7-39 15,-4 7 77-15,-13 14 36 0,-9 17 142 16,-9 7 32-16,1 1-48 0,-1-1 24 15,0 2-30-15,-2 5-11 0,-2 5-2 16,1 3-9-16,-2 4-134 0,1 4-59 0,0 10-25 16,2 8 84-16,0 5 50 0,5 8 2 15,-2 3-17-15,3 5-14 0,3 5 10 16,0-2-9-16,-2 0-20 0,3 0-2 16,-8-10-47-16,2 6-46 0,-5-4-159 15,-3 3-350-15,-4-12-653 0,-4-9-970 0</inkml:trace>
  <inkml:trace contextRef="#ctx0" brushRef="#br0" timeOffset="47223.49">26585 10343 2602 0,'0'0'575'0,"0"0"-438"0,0 0 32 0,0 0-20 15,59-52 5-15,-39 38-6 0,5 0-51 16,-1-2-36-16,2 0-24 0,-1-1-34 15,2-2-2-15,-2 2-1 0,-1-3-2 16,-2-1-1-16,-2 2 0 0,-5 1-9 16,-6 1 12-16,-1 2 20 0,-6 3-8 15,-2 2-12-15,-1 3-25 0,-8 1-22 16,1 4-29-16,-5 2-9 0,-1 0 16 16,-2 7 15-16,-2 5 20 0,2 3 5 15,1 5 5-15,5 3 23 0,0 2 1 16,7 2 0-16,3 0 2 0,3 0 20 0,11-2 10 15,2 0-1-15,5-4 7 0,3-2-6 16,-1-7-32-16,0-3-73 0,-1-8 23 16,-1-1-23-16,-4-6 29 0,-1-7 44 15,-2-4 0-15,-2-3 21 0,0-3-8 16,-4-2 12-16,2-4-9 0,-5 2 37 16,1 0 58-16,1 0-14 0,0 4-9 0,-3 3-3 15,1 6-16-15,0 3-7 0,-1 3-21 16,-2 3-41-16,1 5-13 0,0 0-74 15,3 4-77-15,-1 4 67 0,-1 5 53 16,2 3 22-16,0 3 20 0,-2 5 0 16,0 0-14-16,-3 1 16 0,1-4 0 15,-1-1 1-15,0-3 12 0,0-6 0 16,0-3 6-16,-1-2-16 0,0-4 28 16,1-1 35-16,0-1 88 0,2-6-39 15,0-4-77-15,2-5-36 0,1-5 13 0,4-1-13 16,-2-5 14-16,4 2-14 0,0-1 17 15,2 1-18-15,2 2 0 0,-2 2 2 16,-2 4-3-16,0 3 2 0,-3 4-2 16,0 4 0-16,-4 5-23 0,0 0-58 15,0 3-34-15,2 6 53 0,1 4 37 16,-4 3-14-16,2 2 23 0,-3 1 16 0,0-2 0 16,-2 0 0-16,1-5 1 0,-2 1 0 15,1-5 28-15,-1-4-17 0,1-1 20 16,0-3 34-16,2-2 77 0,5-5-28 15,-1-5-90-15,6-3-24 0,0-2 11 16,1-2 7-16,2-1-4 0,-4 1 1 16,1 2 2-16,-1 1-16 0,-2 3 20 15,1 4 31-15,-3 2-20 0,2 3-33 16,-1 3 0-16,-1 1-71 0,2 5-9 16,-2 7 18-16,3 0 25 0,-4 3 12 0,1 4 0 15,-4-2 13-15,0 4 9 0,-4-1 3 16,0-1-1-16,0 0-114 0,-1 0-398 15,-2-7-704-15,3-6-1194 0</inkml:trace>
  <inkml:trace contextRef="#ctx0" brushRef="#br0" timeOffset="48042.52">28362 9946 1076 0,'0'0'2773'0,"0"0"-2483"16,0 0-225-16,0 0 69 0,0 0-13 16,1-48-19-16,-5 45-41 0,-6 2-39 15,-3 1-22-15,-6 4-22 0,-6 8 20 16,-1 0 2-16,2 6-15 0,1 2 3 0,3 5-4 16,3 1 16-16,7 2-1 0,2 1-11 15,6-1 12-15,2-1 2 0,1-1 10 16,9-5-11-16,0-2 14 0,5-5-15 0,0-5-28 15,0-7 3-15,0-2-6 16,3-7-15-16,-2-7-1 0,-3-4-8 0,1-7 17 16,-1-2 4-16,-4-5 22 0,0-3-3 15,-2-3 14-15,-3-11-13 0,-1-10 13 16,1-9-18-16,1-2-15 0,1 7-26 16,0 10 7-16,2 19 53 0,-4 9 16 15,-1 10 0-15,0 4 43 0,-1 1 6 16,3 3-24-16,-3 0-7 0,1 6-34 15,-1 1-75-15,-1 5-106 0,2 8 86 16,-3 8 95-16,2 8 30 0,-2 11 86 0,0 13-44 16,0 9-3-16,0 1-4 0,1-5-3 15,2-13-31-15,3-13-30 0,-1-8 0 16,1-1 15-16,3 0-4 0,0 0-10 16,4 1 23-16,-4-7-3 0,2-8-1 15,-1-5 26-15,2-4 8 0,-1-6-55 16,5-6-3-16,0-5-71 0,2-5 25 0,-2-2 8 15,-2-3-18-15,-1-4 0 16,-3 0 16-16,-1-3 6 0,-5 2 34 0,-2 3-43 16,-1 5 46-16,-1 5 11 0,0 3-10 15,0 7 27-15,0 4-28 0,0 3-12 16,0 2-94-16,1 3-71 0,0 6 118 0,0 5 56 16,3 3 3-16,0 4 9 0,1 2-6 15,1 4 16-15,5-1-17 0,2-1 23 16,3-4 19-16,4-1-10 0,3-6-2 15,1-2 16-15,-1-7-4 0,0-5-44 16,0 0-22-16,-3-9-13 0,3-6 35 16,-2-4 13-16,1-3-1 0,0-5 13 15,2 0-9-15,1-4 18 0,-2 1-12 16,-3-1 3-16,-2 0 0 0,-4 5-3 16,1 4 40-16,-7 7 40 0,-1 3-12 0,-2 8 2 15,-3 4-92-15,0 2-27 0,0 8-38 16,2 9 65-16,-2 7 40 0,0 6-9 15,0 14-13-15,0 10 13 0,0 7-6 16,-2 2-1-16,0-7-20 0,0-13-2 16,0-13-2-16,-3-8-1 0,0-3-18 0,-1 0-80 15,-3 1-55-15,-2-3-120 0,-2-7-195 16,-11-12-241-16,4-3-471 0,-1-8-615 0</inkml:trace>
  <inkml:trace contextRef="#ctx0" brushRef="#br0" timeOffset="48229.16">29029 9701 2425 0,'0'0'310'16,"0"0"75"-16,61-52-34 0,-32 37-76 15,5 5-39-15,-3 5-32 0,1 5-51 16,-5 0-26-16,-4 7-50 0,-6 6-55 0,-7 4 12 16,-8 2-13-16,-5 3-20 0,-15 2 15 15,-10 3-13-15,-7-1 8 0,-8-2-11 16,-5 0-61-16,3 0-147 0,3-1-170 0,4 6-330 15,12-5-536-15,10-6-808 0</inkml:trace>
  <inkml:trace contextRef="#ctx0" brushRef="#br0" timeOffset="48544.1">28080 10478 2368 0,'0'0'397'0,"0"0"-310"0,0 0 3 16,0 0 169-16,0 0 218 0,0 0 51 16,0 0-304-16,86-18-138 0,-16 5-15 15,21-1-3-15,9-2-25 0,1-1-18 16,-7-1-7-16,-14-2 1 0,-8 1-1 0,-7-4 1 15,-15 4-19-15,-14 3-9 0,-13 3-53 16,-8 1 31-16,1 3 13 0,-3-3-22 16,-3 2 38-16,-2 2-14 0,-8 1-21 15,0 3-40-15,-11-1-103 0,-1 3-107 16,-8 2-123-16,-13 4-221 0,4 5-178 16,3-3-1143-16</inkml:trace>
  <inkml:trace contextRef="#ctx0" brushRef="#br0" timeOffset="48683.25">29150 10457 3138 0,'0'0'192'0,"0"0"-192"0,0 0-612 15,0 0-891-15</inkml:trace>
  <inkml:trace contextRef="#ctx0" brushRef="#br0" timeOffset="61256.83">6187 14191 26 0,'0'0'88'0,"0"0"-59"15,0 0 33-15,0 0 7 0,0 0 12 16,0 0 1-16,0 0-33 0,0 0 16 0,0 0 7 16,1-29-42-16,0 26-30 0,0 2-19 15,0-1-20-15,0 0 6 0,0 2-9 16,0 0-1-16,-1 0 43 0,0 0 10 15,0 0 78-15,0 0 52 0,0 0 26 16,0 0-12-16,0 0-18 0,0 0-35 16,0 0-39-16,0 0-26 0,0 0 0 0,0 0 6 15,0 0 26-15,1-2 14 0,1 1-4 16,3-1-13-16,-1 0-13 0,1-2-20 16,0 2-2-16,2-2-17 0,-2 3-13 15,1-2 0-15,2 2-3 0,-2 0-26 16,-1 0-3-16,3 1 2 0,0 0 14 15,-1 0 15-15,3 1 0 0,-2 1 0 16,3 1 1-16,-3-2 2 0,3 1 27 16,-1 0 1-16,2 0-11 0,0 1 14 15,3-3 9-15,4 0 3 0,-1 0 7 16,4-2-10-16,1 0 1 0,0-1-8 0,5 1 7 16,-2 1 39-16,1-2 0 0,3 0 26 15,-1 0-23-15,3 1-42 0,-2 0-16 16,3 1-7-16,-2-1 4 0,3 0-10 0,0-2 0 15,-2 2 12-15,3-2-9 0,-1 1 4 16,-3-1-4-16,1 1-15 0,-3 1-1 16,1 2-2-16,-3 0 2 0,-3 0-3 15,0 2-23-15,2 2 0 0,-3 2 25 16,0-1 1-16,0 1 1 0,1 0 18 16,0-2 7-16,4 0 0 0,-2 0 6 15,2-2-9-15,2 0 2 0,1-1-2 16,2-1-4-16,3 0 4 0,1-1-4 15,2-1-6-15,0-3 3 0,1 0 0 16,3-1-13-16,-1-1-3 0,-1 1 0 0,-2 1-1 16,-2 2-15-16,-1 1 0 0,-2 2 0 15,-4 0-13-15,1 0 3 16,-4 0 26-16,3 0-3 0,-1 1 3 0,0 0 0 16,3-1 3-16,2 0 33 0,3-1-11 15,0-2-5-15,4-4-1 0,1 3-3 16,-1-4-15-16,2 3 0 0,-6-2-1 0,1 2-1 15,-1 1-2-15,-1 0-1 0,-3 2-18 16,1 0 20-16,1-1-1 0,-1 3-10 16,-1-2 11-16,4 2 1 0,-2-1 1 15,-2 0-2-15,2 1-2 0,0 0-9 16,-2-1 12-16,2 1 1 0,2-2 4 16,-1 0 15-16,-1-1-3 0,1 1-13 15,1-1-1-15,-2-1 11 0,-1 1-13 16,-1-1 0-16,0 3-13 0,-3-1-6 15,1 1-3-15,-2 1 18 0,3 0 1 0,-3 0-13 16,3 1 13-16,-2-1-10 0,2 2 10 16,-1 1 3-16,1-1 2 0,-2 0-1 15,2 0 0-15,-3 1-1 0,0 0 1 16,-1-3 1-16,-2 2 2 0,2-2 15 16,-3 0-17-16,1 0 0 0,3 0-1 15,-2 0-1-15,1 0 3 0,2 0-2 0,-1 0-1 16,2 0-12-16,-1 2 11 0,1-2-2 15,-1 1 3-15,2 0 0 0,-4 0-1 16,2 1-1-16,-2-2 1 0,-2 1-2 16,2 1 1-16,-3-2 1 0,0 2 1 15,2-1 0-15,-1-1 2 0,0 2 14 16,1-2-3-16,1 0-11 0,-1 0 1 16,2-3 10-16,-3 3-12 0,0-2 1 15,0 0-1-15,2 1-1 0,-2-1 0 16,0 1-2-16,1-1-1 0,-2 2-10 0,0 0 12 15,0 0 0-15,2 0 0 0,-2 0-1 16,-1 0 1-16,-1 0 1 0,0 1 1 16,1 0 0-16,-1-1 0 0,-2 3 1 15,2-3 11-15,0 0-10 0,2 0 13 0,3 0-13 16,2 0 0-16,1 0 1 16,1 0 12-16,3 0-14 0,-1-3 0 0,0 1 0 15,1 0 0-15,0 2 0 0,-2-2 0 16,3 2 11-16,-3 0-10 0,-1 0 23 15,1 0-26-15,-2 0 0 0,2 2-3 16,-2 0 0-16,0 1 3 0,2-1 0 16,0 0 13-16,3-1-11 0,2-1 11 15,0 0-10-15,1 0 10 0,0 0-10 16,1 0 10-16,-4 0-13 0,1 0 1 0,-1-2 0 16,-1 1 12-16,-5-2 3 0,2 1-4 15,-3 0 4-15,2 0 4 0,-3-1-19 16,5 2 15-16,-2-2-15 0,1 2 0 15,-1-1 2-15,1 0 0 0,-1 2-2 16,1 0-1-16,0 0 0 0,-3 0 1 16,-1 0-1-16,0 0 0 0,-5 0-1 0,-1 0-1 15,-3 0 1-15,-4 0 1 0,-2 0 16 16,-2 0 9-16,-4 0 27 0,2 0 24 16,-2-2 23-16,-2 2-7 0,3-1-35 15,-1 1-32-15,0-2-12 0,1 2-11 16,-2 0 11-16,-2-1-1 0,0 0 4 0,1 1 0 15,-4-1-4-15,-1 1 1 0,0-1-13 16,0 1-2-16,-1 0-39 0,-24-4-64 16,1-3-546-16,-5-4-2149 0</inkml:trace>
  <inkml:trace contextRef="#ctx0" brushRef="#br0" timeOffset="71560.97">18737 13790 1784 0,'0'0'208'0,"0"0"-133"15,0 0 64-15,0 0 94 0,0 0-62 16,0 0 10-16,0 0-40 0,0 0-32 16,0 0-48-16,27-44-42 0,-25 40-3 15,3-2-14-15,-2 3-1 0,5-3 3 16,-1 0 47-16,-2-1 9 0,3 1 4 0,-1-1 6 15,-3 0 13-15,-1 2-4 0,-1-2-22 16,-2 0-16-16,0-1-20 0,0 1-21 16,-5 0-26-16,-1 0 1 0,-4-1 22 0,1 2-19 15,-2 0-4-15,-1 2-15 16,-2 1 3-16,-5 1-7 0,0 2 7 0,-1 0 10 16,-2 0 2-16,0 2 7 0,-1 3 17 15,-2 0-11-15,-3 0 13 0,2 2-2 16,-2 2 0-16,-2-1-1 0,2 3 1 15,-3 0 1-15,3 1 0 0,-3 3-12 16,1 1 13-16,0 1 1 0,2 2 1 16,2-2 11-16,3 3-13 0,3-1-16 15,5 0 16-15,3 1 1 0,7-3 0 16,3 0-1-16,2-1 3 0,2 1 32 16,9-3-3-16,2-1 16 0,4-3-4 15,5 2-6-15,4-3-9 0,4-1-1 16,3-3 1-16,1 0-1 0,4-1-9 0,3-1 7 15,0-3-24-15,1 2 0 0,1 0-2 16,-2 0-13-16,0 2-9 0,-5 0-3 0,-5-1-4 16,-7 4 10-16,-6 0-9 0,-8 1-13 15,0 3-1-15,-7-1 23 0,-3 3 18 16,0 1 1-16,-5 0 3 0,-6 3 20 16,-4 0 8-16,-3 2-5 0,-3 1-14 15,-3 0 4-15,-2 0 3 0,-2-2 0 16,-3-1 0-16,2-2-16 0,-3-3 13 15,3-1 13-15,-2-3 6 0,2-3 15 16,-2-5 29-16,2 0-10 0,-1-3 13 16,2-5-7-16,-1-3-5 0,5-1-17 15,5 0-12-15,1 1 5 0,7 1-8 16,0 0 11-16,5 3-5 0,2 1-16 16,2 4-10-16,1-2-16 0,0 2-2 0,1 1-10 15,0 1-30-15,0 0-22 0,0 0 3 16,0 0 6-16,0 0 21 0,0 0 17 15,0 0-10-15,0 0 0 0,0 0 9 16,1 0 16-16,3 0 13 0,1 0 6 0,4 2-7 16,-1 0-11-16,-1 0 0 0,2-1 1 15,-1-1-2-15,0 2-12 0,-3 0-7 16,0 0 3-16,-3 0 13 0,1 0 0 16,-1 1-23-16,-2-1-12 0,-2 0-163 15,-3 0-309-15,-4-2-904 0</inkml:trace>
  <inkml:trace contextRef="#ctx0" brushRef="#br0" timeOffset="74971.59">20320 13783 411 0,'0'0'332'0,"0"0"-178"16,0 0-31-16,0 0 18 0,0 0-1 0,0 0-7 16,0 0-16-16,0 0-22 0,0 0-14 15,0 0-16-15,48-21-10 0,-42 20 20 16,-2-1 6-16,-1 2 16 0,1-4 26 16,-1 1 26-16,-2 1-10 0,0 0-39 15,-1 0-22-15,0-2-24 0,0-1-15 16,0 1-20-16,0-2-3 0,-2 0-12 15,-3 1-1-15,3 0 19 0,-1-1-19 16,-1 1-1-16,-1-1-1 0,-3 1 21 16,-1 0 4-16,-2 1-3 0,-1-1-4 0,-4 5 3 15,0-3-19-15,-2 3 9 0,-2 0-12 16,0 6-13-16,-3 3 11 0,-1 5 2 16,-4 6 13-16,-1 5 0 0,2 4 0 15,2 3 0-15,2 1-11 0,7 2-2 0,5-2 0 16,9-2 0-16,2-2 0 15,12-5 1-15,7-4 28 0,6-6 6 0,4-5 10 16,6-4 3-16,1-5 6 0,-2-7-3 16,1-5-9-16,-3-3 2 0,-5-4-3 15,-4-1-28-15,-2-6 28 0,-3-1-28 16,-1-1 3-16,-2 3-16 0,-3 0 29 16,-1 4-26-16,-4 6-1 0,-3 5-2 15,-1 4 44-15,-3 5-44 0,0 1-54 16,-2 8-133-16,-3 6 158 0,0 6 29 0,-1 6 48 15,0 1-19-15,4-1-29 0,2-1 2 16,4-4 10-16,9-3 14 0,3-3 12 16,3-4-6-16,3-4 25 0,2-4 3 15,-1-3 3-15,1-6-15 0,1-5-1 16,-3 1-6-16,-2-5-10 0,-5-1 4 16,0-1-10-16,-3-3-6 0,-5 4-19 15,0 0-2-15,-1 4-1 0,-3 1-22 0,-3 3-19 16,0 4-120-16,-7-1-310 15,-2 0-848-15,-2-2-556 0</inkml:trace>
  <inkml:trace contextRef="#ctx0" brushRef="#br0" timeOffset="75753.52">22417 13384 1896 0,'0'0'363'0,"0"0"-108"16,0 0-9-16,0 0-38 0,0 0-12 16,0 0-65-16,-64-41-42 0,46 41-22 15,-4 3-35-15,-2 6-32 0,-3 8-1 16,-4 3 1-16,1 6 11 0,-1 3-9 16,5 1 33-16,4 1-22 0,5 1-10 15,9-1 9-15,7-2-12 0,3-3 0 16,10 1 31-16,9-5-15 0,8-3 16 15,3-2-7-15,7-7-3 0,5-1-22 0,2-4-330 16,-1-5-166-16,10-6-305 0,-13-5-471 16,-9 0 487-16</inkml:trace>
  <inkml:trace contextRef="#ctx0" brushRef="#br0" timeOffset="76007.12">22564 13576 1672 0,'0'0'474'0,"0"0"-131"0,0 0-143 15,0 0-4-15,0 0-36 0,0 0-73 16,0 0-49-16,-61-10-3 0,50 22 4 15,4 0-10-15,3 3-29 0,4 1-4 16,2 1 4-16,10-2 15 0,9 1 20 16,9-3-3-16,4-1 3 0,6-2-13 15,5-5-3-15,-4-3 1 0,-6-2-17 16,-3-2 16-16,-9-3 6 0,-9-5 10 0,-7-2 13 16,-7-3-48-16,-1-2-67 0,-12-1-22 15,-3-2 41-15,-8 2 7 0,-3 0 25 16,-2 1-6-16,-4 4 19 0,0 3-23 15,3 2 7-15,2 3-3 0,2 3 6 16,6 2-16-16,7 0-64 0,2 1-177 16,6 3-143-16,8 4-236 0,3-3-526 15</inkml:trace>
  <inkml:trace contextRef="#ctx0" brushRef="#br0" timeOffset="76239.95">22864 13336 140 0,'0'0'2259'0,"0"0"-1823"16,0 0-109-16,0 0-101 0,0 0-4 15,-7-46-38-15,7 46-181 0,0 1-3 16,1 5-202-16,4 8 132 0,4 4 70 16,0 4 32-16,3 4-20 0,-3 3 10 15,2 0-19-15,-4 0 0 0,1 3 0 16,-4-3-3-16,-1 0 13 0,-2-3-10 15,-1-3-3-15,0-5-191 0,0-5-195 16,0-4-193-16,2-9-398 0,1-3-361 16</inkml:trace>
  <inkml:trace contextRef="#ctx0" brushRef="#br0" timeOffset="76433.52">23013 13251 2476 0,'0'0'502'0,"0"0"-227"0,0 0-122 15,0 0-153-15,0 0-57 0,0 0 57 16,0 0 172-16,27 52-1 0,-16-24 24 16,0 4-85-16,1 4-40 0,-2-1-33 15,3 3-12-15,-4-5-23 0,4 1-2 16,-4-2 0-16,2-3-1 0,-2-4-178 16,2-4-203-16,-5-4-385 0,1-8-768 15</inkml:trace>
  <inkml:trace contextRef="#ctx0" brushRef="#br0" timeOffset="77275.42">23262 13552 2299 0,'0'0'281'0,"0"0"-258"0,0 0 61 0,0 0 54 16,60-16-61-16,-40 10-74 0,3 2-2 15,-2-3-1-15,3 0 0 0,-1-2-135 16,-1-3-161-16,-4 1-151 0,-1-2 24 16,-4 0 23-16,-6-1 198 0,-3 2 202 15,-4-1 20-15,0 2 217 0,-2 2 99 16,-3 1-24-16,-2 1 6 0,-1 3-82 16,3 3-81-16,-4-1-71 0,1 2-50 15,0 4-34-15,-1 3-16 0,1 6 16 16,1 3 11-16,0 1 14 0,4 3-2 15,3 4 6-15,0-1-10 0,9 1-16 16,2-1 23-16,6-1 0 0,2-3-13 16,2-1-1-16,1-5 8 0,-1-5 15 0,0-3 0 15,-1-5 10-15,0-3 13 0,-4-6-20 16,-1-3-19-16,-3-5-19 0,2 0-60 0,-4-5 2 16,1-4 16-16,0 1-25 0,1-1-20 15,0 1-32-15,0 0 39 0,3 4 44 16,1 6 13-16,0 2-28 0,0 5 12 15,0 5-6-15,3 1-7 0,-2 2 4 16,-1 3 18-16,-1 4 1 0,-1-2 10 16,0 4-4-16,-5-2-6 0,-1 3 26 15,-2-3 0-15,-2 0-19 0,0-1 21 16,-2-3 0-16,-1-1 1 0,-1-2 1 16,0 0 132-16,0 0 25 0,-2-5-116 15,-3-1-26-15,0-3-13 0,-3 0 30 16,0-1 9-16,1-1 45 0,-4 0 22 15,3 1 7-15,-2 1-29 0,1-1-4 0,-1 3 22 16,2 2 1-16,-1 1-24 0,0 2-5 16,1 2-58-16,-2 1-19 0,0 6-48 15,-2 3 32-15,2 5 16 0,-1 4 10 0,4 2 18 16,1 4-8-16,4 2-1 0,2 2 0 16,2-2 3-16,7 0-3 0,2-2 0 15,5 0 0-15,1-4-7 0,4-2 4 16,2-6 10-16,0-4-26 0,1-7-284 15,-1-4-26-15,0-7-21 0,-2-8-27 16,-2-3 63-16,-2-6 159 0,-3-6 45 16,2-5 26-16,0-10 65 0,4-14 13 15,3-7-11-15,-2-2 47 0,-1 10-36 16,-6 17 101-16,-6 16 210 0,-4 10 38 0,-2 7-73 16,0 0 12-16,0 3-27 0,-1 0-119 15,-1 7-155-15,0 0-25 0,0 11-204 16,-3 7 207-16,-1 6 22 0,0 8 73 15,-1 6-9-15,2 13 5 0,3 8-27 16,3 8-25-16,7-2-15 0,4-12-2 16,-1-16 12-16,-4-13-2 0,2-2-10 0,-2-1-305 15,2 1-232-15,-3-2-429 0,-1-8-528 16</inkml:trace>
  <inkml:trace contextRef="#ctx0" brushRef="#br0" timeOffset="77487.48">24140 13496 1489 0,'0'0'770'0,"0"0"-437"0,0 0-33 16,7-49 20-16,2 34-72 0,3 1-4 16,3 0-61-16,4 1-108 0,4 2-21 15,6 3-16-15,0-1 0 0,5 6-4 16,0 1 13-16,-2 2 40 0,0 5-18 16,-5 4-35-16,-5 6-31 0,-3 2 12 15,-8 4-12-15,-5 1-1 0,-5 3 11 16,-1-1-11-16,-6-2-1 0,-3-1-1 15,-1-1-158-15,-1-4-90 0,-5-6-241 0,5-5-533 16,0-5-1140-16</inkml:trace>
  <inkml:trace contextRef="#ctx0" brushRef="#br0" timeOffset="77624.52">24490 13072 3283 0,'0'0'394'0,"0"0"-325"15,0 0-69-15,0 0-85 0,0 0-67 16,0 0 98-16,0 0 32 0,32 58-163 16,-22-26-505-16,4-3-1614 0</inkml:trace>
  <inkml:trace contextRef="#ctx0" brushRef="#br0" timeOffset="78182.5">24801 13309 2360 0,'0'0'1176'0,"0"0"-1111"0,0 0-65 16,0 0-51-16,0 0 51 0,0 0 22 15,0 0 35-15,0 0-9 0,-36 59-32 0,34-36-4 16,2 2-12-16,2 1 0 0,3-1-12 16,5-1-137-16,0-2-32 0,1-1-87 15,-2-6 56-15,2-3 77 0,-4-5 64 16,-1-4 71-16,2-3 75 0,-1 0 44 15,-1-10-32-15,3 0-46 0,-1-5-18 16,4-2 9-16,-3-1-13 0,3-4 3 16,1 0-21-16,1-2 14 0,3 0-14 15,0 1 2-15,3-1 26 0,1 3-13 16,2 0 28-16,0 5-44 0,3 3-2 0,0 4-30 16,-1 3 0-16,-1 6-22 0,-2 0-1 15,0 6 4-15,0 4 16 0,-2 5-4 16,-1 4 23-16,-2 1-13 0,-4 4 26 15,-5-1-19-15,-4 0 21 0,-4-2 1 16,-2-1 0-16,-8-3 3 0,-4-5 48 16,-5-2-6-16,-1-3 0 0,0-5 26 15,1 1 21-15,5-3-18 0,3-3-7 16,6-1 13-16,4-6 37 0,1-2-66 0,9-3-38 16,8-2-26-16,6 0-3 0,2-2-12 15,7 1 25-15,0 3-20 0,2 2-15 16,0 5 13-16,-3 2-7 0,-1 2 32 15,-4 4 60-15,-6 1-37 0,0 6-20 16,-2 1-3-16,-4 4 136 0,-2 0 22 16,0 2-10-16,-4 0-44 0,0 1-12 0,-2 0-27 15,-2-3-21-15,-1 2-43 0,-2-3 14 16,-1-2-13-16,0 0-2 0,-1-4-145 16,-9-5-158-16,0-2-505 0,0-8-1311 0</inkml:trace>
  <inkml:trace contextRef="#ctx0" brushRef="#br0" timeOffset="79049.2">26895 12954 2355 0,'0'0'275'16,"0"0"-221"-16,0 0 14 0,-61-29 77 15,37 27 9-15,-4 2-49 0,0 6-31 16,-2 4 31-16,5 5-32 0,2 4-35 16,6 3-38-16,10 2-20 0,7 3 20 0,5 0 1 15,13 1 15-15,6 1 10 0,6-4 6 16,1-1-4-16,1-5-6 0,-4-1-6 16,-6-5-13-16,-3-3 0 0,-9-3-3 15,-5-2-27-15,-5-5-87 0,-3 0 79 0,-9-2 19 16,-8-8-38-16,-4-2 22 15,-6-4 32-15,-1-2 1 0,-2-6 28 0,4-2 6 16,4-1 0-16,4-5 25 0,7 1-19 16,12-1 4-16,6-4 37 0,17 0-25 15,13 0-44-15,19-2-13 0,20 3-26 16,15 6 25-16,3 8 1 0,-9 15 4 16,-14 6-1-16,-17 5 9 0,-14 6-8 15,-8 0 14-15,-6 5-18 0,0 7 4 16,-1 7 74-16,0 17 33 0,-8 14 23 15,-14 19 36-15,-15 7-24 0,-9 1-37 16,-9-5-7-16,3-10-41 0,0-5-14 0,5-9-37 16,9-14-9-16,7-11-2 0,2-14 0 15,2-4-2-15,2 1-93 0,-1 0-65 16,2-5-159-16,0-8-251 0,2-4-468 16,0-7-569-16</inkml:trace>
  <inkml:trace contextRef="#ctx0" brushRef="#br0" timeOffset="79188.92">27065 13362 2910 0,'0'0'568'0,"0"0"-406"0,0 0-67 16,0 0-23-16,57-48-12 0,-28 39-35 0,11 1-25 16,17-2 0-16,18 1-25 0,19-3-6 15,-9 0-403-15,-18 1-1096 0</inkml:trace>
  <inkml:trace contextRef="#ctx0" brushRef="#br0" timeOffset="79675.86">28153 12942 3283 0,'0'0'432'0,"0"0"-322"15,0 0-66-15,0 0 28 0,0 0-6 16,0 0-66-16,64-40-31 0,-53 47 31 16,4 7 6-16,0 7 38 0,1 6 26 0,-1 6-17 15,1 11-12-15,3 9-10 0,-4-7 3 16,-3-8-9-16,2-9-10 0,-2-13 1 16,1 1-1-16,3-3 16 0,-1-4 0 15,1-6 10-15,-3-3 2 0,4-1 4 0,0-7 11 16,2-4-8-16,1-4-20 15,0-5-14-15,0-3 18 0,-2-6-19 0,-3-5 0 16,1-4-15-16,-1-11-2 0,2-8 2 16,-6 8 2-16,1 7-2 0,-4 9-9 15,-1 14-12-15,-1-3-32 0,1 3-86 16,3 6-115-16,-1 6-128 0,5 2-316 16,9 5-506-16,-2 6-331 0</inkml:trace>
  <inkml:trace contextRef="#ctx0" brushRef="#br0" timeOffset="80502.92">29063 12864 1918 0,'0'0'441'16,"0"0"-153"-16,0 0 24 0,0 0 62 15,0 0-37-15,0 0-92 0,0 0-74 16,0 0-53-16,-68-30-34 0,35 39-12 16,-1 3-35-16,0 4-12 0,5 1-25 15,4 3-18-15,10-1 2 0,2 3-5 0,9-2 19 16,4 0 2-16,0 0 11 0,7-5 1 15,8-1-12-15,1-4-9 0,4-5-84 16,2-3-47-16,1-2 4 0,0-6 14 16,-2-4 21-16,-3-3 54 0,-2-4 47 15,-4 0 2-15,1 0 14 0,-5-1 3 16,0 3 0-16,-2 2 9 0,-2 2 0 16,-1 3-2-16,0 3 14 0,-2 4 54 15,0 1-94-15,0 0-87 0,1 6-68 16,0 6 155-16,1 5 10 0,0 0 43 0,6 6-30 15,0-2-1-15,2 1 9 16,3-1-12-16,1-5 9 0,1-2-6 0,0-3 6 16,-1-5 16-16,-1-3 4 0,2-3-4 15,-4-2 15-15,2-6-9 0,-2-5-22 0,-3-4-16 16,2-5-12-16,-3-3-1 0,-4-3-14 16,0-5 2-16,0-3-12 0,-2 1 10 15,-2-2-10-15,0 4 25 0,0 1 0 16,-3 7 12-16,-3 4 4 0,3 4 12 15,1 5 12-15,0 4 19 0,1 3-9 16,1 4-50-16,0 1 0 0,3 2-118 16,4 7 12-16,6 2 78 0,3 2 27 15,5 5 0-15,2 1-1 0,0 1 1 16,5 0 0-16,-2-1 1 0,-1-3 0 16,-3 1-26-16,-2-5-27 0,-3 0 14 0,-4-4-2 15,-3-2 26-15,-5-2 15 16,0-2 0-16,-3-2 15 0,-2 0 17 0,0 0 13 15,0 0-20-15,-7 0-25 0,0 0-39 16,-6 2 39-16,-1 3 60 0,-3 2 12 16,2 3-9-16,-2 0-20 0,5 2-24 0,1 2-19 15,6 1 2-15,2 2 1 0,3 0 0 16,1-2 19-16,5-1-4 0,5 0 20 16,0-4-7-16,2-3 3 0,0-1 0 15,1-4-10-15,1-2-24 0,-1-4-12 16,0-5-22-16,3-5 0 0,0-1 6 15,0-5 18-15,2-3 8 0,0-3 2 16,1 2-3-16,0-1-7 0,-4 3 10 16,1 3 28-16,-5 4 6 0,-3 5 7 15,-2 1 5-15,-3 5 114 0,-3 1 113 16,0 2-141-16,-1 1-132 0,0 0-25 0,0 5-63 16,1 6 88-16,0 2 9 0,1 5 34 15,0 3-22-15,2 2 4 0,3 1-1 16,-2 0-22-16,-1-1 1 0,2-1-1 15,0-5-1-15,0 0 0 0,-3-5-1 16,-1-2-16-16,0-5-198 0,-2-8-202 0,0-6-373 16,-1-3-761-16</inkml:trace>
  <inkml:trace contextRef="#ctx0" brushRef="#br0" timeOffset="80640.73">29677 12500 2919 0,'0'0'394'0,"0"0"-394"16,0 0-179-16,0 0 54 0,0 0 89 16,0 0 36-16,-10 55 3 0,23-28-3 15,21 16-331-15,0-9-732 0</inkml:trace>
  <inkml:trace contextRef="#ctx0" brushRef="#br0" timeOffset="82187.78">30055 12739 912 0,'0'0'2020'0,"0"0"-1684"16,0 0-212-16,0 0-38 0,0 0 13 15,0 0 18-15,0 0-38 0,-64-1-32 0,48 12 6 16,2 5-31-16,-2 3-9 0,2 1-11 16,2 0-1-16,3 1 0 0,2-2 0 15,1-1 0-15,5-2 0 0,1-5 15 16,0-2-13-16,6-4 20 0,0-3-22 15,4-2-2-15,2-5 1 0,3-4-22 16,2-2 10-16,-1-3 12 0,1-1 2 16,1-1 1-16,-2 1 9 0,1 0 1 15,-4 1-11-15,3 2-2 0,-1 2 0 16,0 2-2-16,-3 3-20 0,3 4-16 0,-3 1 1 16,-2 1-11-16,3 7-21 0,-4 2 22 15,1 4 9-15,0 3 28 16,0 3 10-16,-1 0 0 0,4 3 16 15,-3-2-3-15,3-1-11 0,-3-3 14 0,1-4 6 16,-2-3 9-16,1-4 4 0,-3-3 6 0,1-3 25 16,0-3 12-16,0-6-32 0,2-6-46 15,0-2-25-15,0-6-9 0,-2-3-13 16,0-5-13-16,0-4-25 0,-3-3 25 16,3-13 19-16,0-8-7 0,0-7 48 15,0 7 0-15,-3 14 32 0,-3 16 6 16,0 12 85-16,1-2 12 0,2 0-22 15,1 2-34-15,-1 4-13 0,3 4-16 16,-1 4-50-16,3 4-41 0,2 2-34 16,1 9-7-16,1 4-3 0,3 8 48 15,1 5 9-15,0 4 26 0,-2 5-10 16,-2 2 11-16,1 9-2 0,-2-3 3 0,-4-2-16 16,0 0 13-16,-5-7-29 0,-1 2-186 15,-3-5-99-15,-2-3-6 0,-5-7-35 16,-3-3 84-16,-5-8 54 15,3-4 148-15,-3-3 72 0,4-4 23 0,2 0 19 16,0-2 68-16,2-1 81 0,1-3-23 0,1 0 32 16,-2-1 22-16,2 0 8 0,1-3-36 15,2 0-19-15,0-2-14 0,2 3-29 16,0-5-16-16,4-1-30 0,5 1-17 16,5-1-66-16,3-1-3 0,3 3 0 15,5 0-31-15,5 2 3 0,1 3 6 16,3 3-17-16,-1 3 1 0,2 2 7 15,1 2 0-15,-2 6-1 0,-2 4 4 16,-1 1-3-16,-4 3-127 0,-7 2 54 16,-5 2-33-16,-8 0-6 0,-7 1-33 0,-1 1 35 15,-12-2-25-15,-3-1 24 16,-5-3 35-16,-4-3 91 0,-1-3 16 0,-1-4 26 16,-2-2-7-16,4-2 1 0,2-2 173 15,4 0-36-15,4-3-9 0,6-4 21 16,5 2 28-16,4-6 25 0,1 0-93 0,8-3-82 15,9-3-47-15,3-2-22 16,6-6 7-16,7-2 14 0,2-4 1 0,2-6-19 16,6-10 0-16,6-14-60 0,6-7-9 15,-7-2-23-15,-10 7 54 0,-13 16 57 16,-17 16 16-16,-4 10 63 0,-3 3 0 16,0 0 66-16,-2 0-50 0,0 2 5 15,-2 3-50-15,-1 6-8 0,1 3-20 16,-1 3-22-16,0 1-139 0,-3 8-47 15,-5 4 118-15,2 5 68 0,-3 6 3 0,4 4 19 16,1 3-19-16,5 4 13 0,2 0 6 16,0 3-9-16,4 1-10 0,4 1 10 15,0 2-1-15,1 0-12 0,0-1 0 16,-1 0 12-16,4-2-12 0,-2-3 3 16,0-2 25-16,3-6-6 0,-4-2-9 0,3-7 9 15,-2-6-3-15,2-1-1 0,0-7 11 16,4-2-23-16,3-2-6 0,2-7-100 15,2-4-4-15,1-4 50 0,2-4 0 16,0-4 1-16,-1-3 49 0,2-5-30 16,-4 0 34-16,-1-2 3 0,-4 2 22 15,-7 0 10-15,-2 1 6 0,-6 7 113 16,-3 3-15-16,0 2-32 0,-5 5-23 16,-2 3 16-16,1 3 55 0,0 5 6 15,-2 2-161-15,2 2-40 0,-4 6-54 16,0 5 94-16,-1 5 28 0,2 5-3 0,2 4-25 15,0 1 0-15,7 2 12 0,0 1-9 16,11 1 25-16,-1-1-13 0,7-3-15 16,1-4-107-16,1-3-148 0,1-6-36 15,2-6-79-15,2-5 11 0,1-4 13 16,4-6-6-16,-1-7 126 0,2-3 177 0,-1-5 49 16,4-4 33-16,-2-4-1 0,2-3 114 15,1-2-27-15,-2-1 20 0,1 0 22 16,-6 1-10-16,-3 5 63 0,-8 0 6 15,-4 3-23-15,-8 6-46 0,-4 1-37 16,0 4 17-16,-3 3-27 0,-5 5-76 16,2 2-28-16,-4 3-40 0,-4 2 2 15,-2 5 38-15,-4 4 56 0,1 2 15 0,0 5-55 16,2 1-15-16,7 2 1 0,1 5 10 16,7 0 13-16,2 3 7 0,11 5-8 15,8-2 14-15,7 3-23 0,5 0 4 16,3-1-8-16,3-3-11 0,-2-4-2 15,-7-2-20-15,-6-6 1 0,-7-5 2 16,-10-4-9-16,-4-3-12 0,-1-1 40 16,-11-1 9-16,-7-3 56 0,-8 0 3 0,-6 0-9 15,-6 0-28-15,0-3-28 16,3 1-2-16,2 0-1 0,6 2-27 0,6 3-8 16,7 3-8-16,8 4-265 0,13 1-200 15,7-3-497-15,5 0-1156 0</inkml:trace>
  <inkml:trace contextRef="#ctx0" brushRef="#br0" timeOffset="82348.95">32434 13084 3119 0,'0'0'803'0,"0"0"-316"0,0 0-178 15,0 0-143-15,0 0-35 0,0 0 10 16,0 0-141-16,0 0-9 0,0 0-221 0,0 0-303 15,-47-47-977-15,14 25-1310 0</inkml:trace>
  <inkml:trace contextRef="#ctx0" brushRef="#br0" timeOffset="84518.62">22072 14257 1862 0,'0'0'308'16,"0"0"-65"-16,0 0-46 0,0 0 64 15,0 0-20-15,0 0-15 0,-21-50-19 16,21 47-61-16,0 1-46 0,0 0-33 0,0 2-23 16,4 0-44-16,2 0-22 0,4 4 6 15,8 4 16-15,4 4 75 0,8 5 49 16,5 4 66-16,0 6-91 0,4 2-15 16,0 3 43-16,1 1-35 0,-3-1-42 15,-2 0-23-15,-5-1-9 0,-3-2-18 0,-2-4 0 16,-6-2-13-16,-3-2 13 0,-3-5-2 15,0-4-59-15,-5-5 8 16,-3-3-67-16,2-3-47 0,-3-1-29 0,0-5-53 16,-2-6-171-16,-2-12-316 0,0 1-489 15,-1-1-283-15</inkml:trace>
  <inkml:trace contextRef="#ctx0" brushRef="#br0" timeOffset="84770.81">22548 14085 2463 0,'0'0'329'0,"0"0"-146"0,0 0-29 0,0 0-23 16,0 0-106-16,0 0-9 0,0 0-16 15,0 0 121-15,0 0 6 0,-54 75-3 16,18-30-49-16,-13 10-37 0,-10 13-19 0,-4-1-6 16,5-4-12-16,10-9 0 15,11-16 2-15,10-7-2 0,5-8 1 0,4-4 1 16,-1 2 0-16,0-1 10 0,1-2 6 15,5-5-17-15,7-4-2 0,4-4-13 16,2-2 13-16,5-2-12 0,11-1-64 16,7-2-212-16,24-13-248 0,-5 1-679 15,1-2-511-15</inkml:trace>
  <inkml:trace contextRef="#ctx0" brushRef="#br0" timeOffset="85121.51">22910 14480 2096 0,'0'0'395'16,"0"0"-218"-16,0 0 42 0,0 0 41 15,0 0-15-15,56-31-26 0,-47 27-64 16,-3 1-67-16,-1 3-69 0,1 0-19 0,-2 5-3 16,-1 2 3-16,-3 5 85 0,0 5 45 15,0 3 41-15,-6 2-34 0,-3 4 5 16,1-1-52-16,-1-1-32 0,1-1-9 16,4-2-24-16,2-6-4 0,2 1-5 15,0-2-14-15,5-4 13 0,3-1 7 16,5-4 5-16,2-1 10 0,3-2-16 15,4-2-21-15,1-2-150 0,1-6-90 16,2-2-80-16,1-3-135 0,5-15-194 0,-5 3-473 16,-7-1-580-16</inkml:trace>
  <inkml:trace contextRef="#ctx0" brushRef="#br0" timeOffset="85351.43">22976 14141 2315 0,'0'0'1050'16,"0"0"-866"-16,0 0-70 0,0 0 53 15,0 0 107-15,0 0-53 0,0 0-90 16,0 0-91-16,0 0-40 0,0 0-93 15,0 0-75-15,-24-25 37 0,20 32-478 0,-4-3-1430 16</inkml:trace>
  <inkml:trace contextRef="#ctx0" brushRef="#br0" timeOffset="97398.53">25779 13960 1269 0,'0'0'205'0,"0"0"-104"0,0 0-3 0,0 0 58 16,0 0 64-16,0 0-22 0,0 0-13 16,0 0-50-16,0 0-54 0,0 0-23 15,4-31-7-15,-4 31-12 0,0 0-16 16,0 0-23-16,0 0-22 0,0 0-10 15,0 0-10-15,0 0 10 0,1 2 25 16,0 5 7-16,2 1 62 0,0 4 5 16,1 2 20-16,-1 1 48 0,1 6 15 15,-2 0-9-15,1 2-17 0,0 2-23 16,1 1 13-16,-1 0-38 0,1 1-22 16,-2 0-23-16,0-1-12 0,-1-1 3 0,0-1 0 15,0-2-3-15,1-3-3 0,0-4-1 16,1-1 1-16,-1-5 0 0,1-1-1 0,-1-2-2 15,0 0-1-15,-1-4-8 0,0 1 11 16,-1-3-2-16,1 0 0 0,-1 0-13 16,0-1-67-16,0-6-222 0,-6-9-306 15,-3 0-629-15,1 1-657 0</inkml:trace>
  <inkml:trace contextRef="#ctx0" brushRef="#br0" timeOffset="98116.03">25642 13957 613 0,'0'0'300'0,"0"0"-114"0,0 0-24 0,0 0 63 16,0 0-4-16,0 0-36 0,0 0-32 16,0 0-36-16,0 0-27 0,0 0 1 15,-1-5 9-15,1 5-19 0,0 0-20 16,0-1 7-16,0 1 6 0,0-1 7 16,2 1-17-16,2-2-6 0,3 0-7 0,0 0-9 15,7-1-7-15,0 1-15 0,6-2 2 16,6 0 4-16,3 2 2 0,4-2 7 15,5 0 17-15,3 0-14 0,4 4-6 16,0 0-4-16,0 0-15 0,-2 7-10 16,-1 0 10-16,-4 5-13 0,-3 3 1 15,-6 2 1-15,-3 4-2 0,-8 1 1 16,-5 2-2-16,-4 1 2 0,-6-1-1 16,-3-1 13-16,-3 2 0 0,-7-2 0 15,-2 0-1-15,-3 1 11 0,-4-2 5 16,-3 2 1-16,-4 0-7 0,-4-2 16 15,0 1-13-15,-3-2-9 0,-1 0 0 0,2-2-14 16,-3-5 20-16,3-1 7 0,1-5 5 16,-1-3-8-16,2-2-1 0,-1-1 0 15,4-2 7-15,-1 0 2 0,3-5 10 16,3-2-9-16,4-1 2 0,6 1-5 0,1-1-1 16,5 2 11-16,1 0-8 0,3 2-9 15,1 1 0-15,1 2-25 0,0 0-12 16,1 1-35-16,6 0-54 0,6 0 3 15,2 2 42-15,9 4-190 0,11 1-213 16,-3-1-591-16,-4-2-762 0</inkml:trace>
  <inkml:trace contextRef="#ctx0" brushRef="#br0" timeOffset="98715.85">26566 14295 1155 0,'0'0'407'0,"0"0"-166"0,0 0-1 0,0 0 48 15,0 0-20-15,0 0-110 0,0 0-38 16,0 0-8-16,0 0-19 0,0 0-36 16,0 0-15-16,22-37-1 0,-18 37-2 15,1 0-1-15,-1 0-6 0,-1 0-10 16,3 0-20-16,-3 0-2 0,0 2-22 16,-2 2-3-16,1 2 25 0,-1 1 6 0,-1 3 48 15,0 2 10-15,-2 0-1 0,-2 3 39 16,0-2 40-16,-3 2-79 0,3-1-16 15,2 1-12-15,-1-3-13 0,2 1-3 16,1-2 6-16,0-1-10 0,3 0 4 16,1-1-3-16,4-2 12 0,-2 1-9 15,1-3 4-15,1-1-7 0,1-1 2 16,-3 0 1-16,3-2 3 0,-2-1 6 16,4 0-3-16,-3 0-3 0,2-1-19 15,0-5-3-15,-2 0-60 0,1-1-110 0,-4-1-60 16,-2-2-106-16,-3-9-230 0,-3 5-475 15,-3-1-605-15</inkml:trace>
  <inkml:trace contextRef="#ctx0" brushRef="#br0" timeOffset="98984.43">26537 13979 863 0,'0'0'1679'0,"0"0"-1491"0,0 0-69 0,0 0-39 15,0 0 71-15,0 0-11 0,0 0-127 16,0 0-13-16,0 0-70 0,0 0 6 15,0 0 35-15,-43 7 13 0,30 3-499 16,4-2-825-16</inkml:trace>
  <inkml:trace contextRef="#ctx0" brushRef="#br0" timeOffset="99685.35">27440 14094 108 0,'0'0'1623'0,"0"0"-1305"0,0 0-156 15,0 0 52-15,0 0 57 0,0 0-116 16,0 0-72-16,0 0-41 0,0 0 6 16,61-27-6-16,-37 22 9 0,4 0 3 15,6 0 10-15,3 0-9 0,1 1-8 16,6-2-12-16,-2 2 10 0,2 0-4 0,-2-2-9 15,-1 2-10-15,-2-1-3 0,-6 0-3 16,-3 0-13-16,-8 2-3 0,-4 0-1 16,-9 1 1-16,-2-2 19 0,-5 2 7 15,-2-1-26-15,-5 0-80 0,-6 0-120 16,-2-1-11-16,-3-1-20 0,-4 2-49 0,2-1-95 16,1 1-53-16,2-2-184 0,5 0-362 15</inkml:trace>
  <inkml:trace contextRef="#ctx0" brushRef="#br0" timeOffset="99886.07">27918 13895 726 0,'0'0'779'0,"0"0"-341"0,0 0-75 15,0 0-23-15,0 0-15 0,0 0-108 16,0 0-95-16,0 0-122 0,0 0-11 0,0 0 11 16,0 0 51-16,67 3 3 0,-50 7-16 15,0 1-15-15,-3 1-23 0,-4 1-3 16,-3 1-25-16,-6 0-4 0,-1 1 19 15,-11-1 13-15,-7 3 3 0,-5-2 17 16,-2 2-20-16,-7-1-162 0,5-1-132 16,0-2-131-16,0-2-259 0,8-4-741 15</inkml:trace>
  <inkml:trace contextRef="#ctx0" brushRef="#br0" timeOffset="100207.4">28369 13813 2455 0,'0'0'394'15,"0"0"-167"-15,0 0 20 0,0 0-174 16,0 0-70-16,0 0 16 0,0 0 99 0,0 0 18 16,10 55-7-16,-7-29-53 0,1 1-14 15,1 2-12-15,5-2-12 0,-2 0-19 16,3-1 4-16,-1-2-20 0,0-3-1 16,-3-3-2-16,-3-3-116 0,-2-4-35 15,-2-5-146-15,-4-2-146 0,-15-8-82 0,0-3-226 16,-1-4-933-16</inkml:trace>
  <inkml:trace contextRef="#ctx0" brushRef="#br0" timeOffset="100468.71">28268 13805 1934 0,'0'0'573'0,"0"0"-280"0,0 0-29 16,0 0-101-16,79-38-13 0,-45 35-7 15,4 3 12-15,5 0-4 0,1 5-22 16,1 7-60-16,-1 3-12 0,-3 4 25 0,-3 5-54 15,-6 2 7-15,-10 2-35 0,-8 2-22 16,-10-1-31-16,-5 1 22 0,-15-2 0 16,-9-1 18-16,-10-3-13 0,-7-4 1 15,-4-1-3-15,-5-5 3 0,3-1 23 16,4-6 2-16,6 0 1 0,5-5 21 16,11-1 3-16,5-1-3 0,8 0 10 0,2-3 27 15,5-1-15-15,2 0-44 0,3-4-145 16,8 1-134-16,14-6-229 0,-2 2-480 15,2 0-629-15</inkml:trace>
  <inkml:trace contextRef="#ctx0" brushRef="#br0" timeOffset="100799.76">28960 13931 2523 0,'0'0'425'0,"0"0"-153"0,0 0 59 15,0 0-37-15,0 0 20 0,0 0-74 16,0 0-113-16,0 0-127 0,0 0-48 16,0 0-1-16,0 0 33 0,-62 12 14 15,58 5 0-15,2 0 2 0,2 2 9 16,6-1 4-16,9-2 18 0,4 1-6 0,4-2 2 16,3-3-2-16,1-5 6 0,-4-4-12 15,-1-3 8-15,-2-3-27 0,-5-7-18 16,-3-4-16-16,-3-4 3 0,-4-2-18 15,-5-3-1-15,0-3 3 0,-7 0-15 16,-7 1 0-16,-2 3 37 0,-3 2-21 16,-2 6 8-16,0 2-15 0,-2 5-36 15,1 5-67-15,4 2-53 0,1 2-130 16,6 8-45-16,-1 0-64 0,6 9-165 16,3-5-633-16</inkml:trace>
  <inkml:trace contextRef="#ctx0" brushRef="#br0" timeOffset="101335.06">29261 13864 2451 0,'0'0'374'16,"0"0"-204"-16,0 0 35 0,0 0-29 15,0 0-52-15,0 0-124 0,0 0-102 16,0 0 32-16,0 0 54 0,0 0 14 15,25 45 2-15,-25-21 3 0,0-2 22 16,-1 2-21-16,-1-4-4 0,2-1-141 16,0-4 68-16,0-1-68 0,0-5 54 15,1-3 61-15,0-6 26 0,0 0 145 16,0-4-30-16,2-4-80 0,-1-5-9 0,0-1-1 16,0-3 1-16,0-2-8 0,0-1-18 15,2-1 0-15,3 0 26 0,0-2-25 16,1 4-1-16,3 4-3 0,1 3-22 0,2 4-10 15,2 2-20-15,0 5-31 0,2 0 35 16,-3 1 27-16,2 4 22 0,-3 2 2 16,-3 5-29-16,-1-1 0 0,-4 2 10 15,0 5 19-15,-1-2 0 0,-3-1 10 16,-1 3 9-16,0-1 10 0,0-3-29 16,-1-4 2-16,0-1 21 0,0-4-20 15,0-4 26-15,0 0 63 0,0 0 94 16,0-9-88-16,0 1-44 0,2-3 7 15,1-4-60-15,3-3 21 0,-1 0 6 0,3-3 1 16,2 0 6-16,0 0-23 0,5 6-12 16,-1 1 4-16,1 6-1 0,2 4-3 15,2 4-60-15,1 2 9 0,2 6 32 16,1 6 9-16,0 3 10 0,-2 0 26 16,-4 4-1-16,-1-4 2 0,-8 3-27 15,-3-1-19-15,-5 0 16 0,-2-5-9 0,-7 1-242 16,0-3-317-16,0-4-726 0</inkml:trace>
  <inkml:trace contextRef="#ctx0" brushRef="#br0" timeOffset="101866.2">30012 13827 1982 0,'0'0'728'15,"0"0"-378"-15,0 0-37 0,0 0-40 16,0 0-20-16,-17-44-99 0,9 40-113 15,-6 4-41-15,0 0-54 0,-2 7 0 16,-1 3 29-16,-1 2 3 0,2 2 22 16,5 3 0-16,1-2 0 0,6 2 2 15,3-1-2-15,1-3-61 0,1-1-50 16,5-5-24-16,4-1-8 0,1-5 51 16,2-1 28-16,3-2 48 0,-3-5 16 15,3-2 0-15,-2-3 19 0,1-1-3 0,-3-2 7 16,1 1 12-16,-1-1-13 0,0 3-22 15,0 2 51-15,-3 1 19 0,-3 3-7 16,1 2-28-16,-3 2-35 0,-1 2-4 16,-1 0-109-16,0 5 1 0,0 2 80 0,0 3 32 15,2 3 26-15,-3 0 3 0,1 4-14 16,0-3 11-16,1 1-7 0,1-1 6 16,4-1 1-16,-1-4 8 0,2 0 14 15,6-1-10-15,-2-5 9 0,4-1-3 16,-1-2-6-16,3-2-9 0,0-5-1 15,1-3-6-15,0-5 0 0,-1-1 0 16,1-2-20-16,0 1 26 0,-3-4-25 16,1 4 13-16,-2 1 15 0,-2 3-30 15,-1 5 15-15,-4-1 0 0,-1 6 91 16,-4 0-1-16,-2 2-31 0,0 1-75 16,-1 1-63-16,0 5-5 0,-1 3 68 0,1 3 40 15,-1 3-21-15,0-1-6 0,0 3-11 16,0 0 1-16,0-2 0 0,1-1 0 0,0-1-3 15,2-2-140-15,0-3-146 0,3-7-215 16,-2-1-515-16,1-3-661 0</inkml:trace>
  <inkml:trace contextRef="#ctx0" brushRef="#br0" timeOffset="101998.56">30301 13532 2312 0,'0'0'407'16,"0"0"-99"-16,0 0-103 0,0 0-49 15,0 0-79-15,0 0-77 0,0 0-204 0,0 0 92 16,0 0 83-16,0 0 29 0,-42 44-743 16,44-23-1451-16</inkml:trace>
  <inkml:trace contextRef="#ctx0" brushRef="#br0" timeOffset="102448.56">30592 13808 2404 0,'0'0'354'0,"0"0"-141"0,0 0 20 16,0 0-16-16,0 0-1 0,64-32-99 15,-56 32-63-15,2 0-54 0,-1 6-53 16,-4 3 12-16,3 4 41 0,-4 1 0 15,-2 4 16-15,-2 0-16 0,0-1 3 0,-2 4-3 16,-4-4 15-16,-3 1-12 0,2-2-3 16,-4-1-15-16,5-5-32 0,0-3 31 15,-1-1 13-15,4-3-20 0,-1-3 23 16,3 0 28-16,0-1 38 0,1-7-25 16,0 0-6-16,3-5-10 0,7-1 16 15,0-3-13-15,6-2-6 0,1-2 3 0,4 3-22 16,2-3 10-16,0 4-11 0,0 1 1 15,0 3-3-15,-2 5-3 0,-3 2-38 16,0 4 4-16,-3 2 21 0,-2 0-13 16,1 6-18-16,0 4 3 0,-4 5 9 15,2 1 32-15,-4 4-22 0,0 0 9 16,-4 1 16-16,-2-2-3 0,-2 1 1 16,0-6-11-16,-3 1 12 0,-4-3 1 15,-4-3-400-15,3-4-319 0,-2-2-1017 0</inkml:trace>
  <inkml:trace contextRef="#ctx0" brushRef="#br0" timeOffset="119793.18">23208 12143 872 0,'0'0'140'0,"0"0"-104"0,0 0 39 16,0 0 32-16,0 0-3 0,0 0 4 16,0 0-24-16,0 0-2 0,0 0-1 15,0 0-6-15,-27-14 3 0,26 14-7 16,1 0 7-16,0 0 19 0,0 0 20 15,0 0 3-15,0 0-23 0,0 0-3 16,0 0-33-16,-1 0-22 0,1 0-25 16,-1 0-14-16,-1 0-17 0,2 0 1 15,0 0 3-15,0 0 1 0,0 0-8 16,0 0-6-16,0 0 10 0,0 0 15 16,2 0 0-16,4-1 1 0,6-1 36 15,6-2-4-15,7-2-10 0,6 1-18 16,9-4 15-16,16-2-3 0,19-4 33 15,18-3-8-15,9-1 1 0,-4 1-10 0,-6 5-16 16,-15 1-12-16,-5 2 15 0,-8 3-19 16,-12-1 2-16,-15 4 1 0,-12 1-3 0,-7 1 0 15,2 2-12-15,-1-2-1 0,-4 0 13 16,-4 0 0-16,-4 0 35 0,-4 0 45 16,-2 0 23-16,-1-1-32 0,0-2-55 15,0 0-14-15,-2 1 17 0,0-2 32 16,0 2-6-16,-1 0-17 0,3 1-5 15,-1 1-13-15,1 0-10 0,0 0-16 16,0 0-12-16,0 0-4 0,0 2 6 16,0 0-6-16,0 0-12 0,0 0-5 0,0 0 5 15,0 0-1-15,-1 0-7 16,-1 0-137-16,-6 0-251 0,1 2-290 0,0-2-846 16</inkml:trace>
  <inkml:trace contextRef="#ctx0" brushRef="#br0" timeOffset="133762.73">27158 14979 1721 0,'0'0'254'0,"0"0"-18"16,0 0 33-16,0 0-37 0,0 0-23 15,0 0-19-15,0 0-50 0,0 0-140 16,0 0-3-16,0 0-99 0,-8-17-17 16,8 27 119-16,0 5 10 0,2 3 41 15,4 8 23-15,-1 2-30 0,0 3 17 16,3 1 0-16,1 1-1 0,0-1 26 0,2-1-19 16,1-1-4-16,-2-1 13 0,-2-1-16 15,0-1-10-15,-1-2-21 0,-3-6-27 16,0 0 1-16,-2-7 13 0,0-2-13 15,0-2 13-15,-2-4-16 0,1 0-97 16,-1-3-42-16,0-1-121 0,0-1-76 16,-3-17-272-16,-1-2-814 0</inkml:trace>
  <inkml:trace contextRef="#ctx0" brushRef="#br0" timeOffset="134105">27157 14927 316 0,'0'0'1509'0,"0"0"-1314"16,0 0 61-16,0 0-16 0,0 0-69 15,0 0-59-15,60-33-6 0,-31 33 10 16,8 0 18-16,7 6-15 0,12 6-27 16,-5 4-9-16,1 3-7 0,-5 5-44 15,-12 0-32-15,-5 8 0 0,-8 3-32 16,-11 1 3-16,-11 2-12 0,-4-2 19 15,-11-1-10-15,-8-6 21 0,-6-3 11 16,-3 0 1-16,-6-3 22 0,-4-4-4 16,-1 1-16-16,-1-4 16 0,4 0-16 15,4-3 13-15,5-4 6 0,8-2 64 0,9-2 6 16,3-3-45-16,7-2-22 0,2 1-21 16,2-1-2-16,1 0-2 0,6 0-1 15,7 0 1-15,3-1 18 0,5-2-17 16,3-3-1-16,1 2-18 0,2 0-194 15,3-4-206-15,-5-1-677 0,-5 1-820 0</inkml:trace>
  <inkml:trace contextRef="#ctx0" brushRef="#br0" timeOffset="134627.94">27972 15132 124 0,'0'0'2357'0,"0"0"-2038"16,0 0-108-16,0 0-211 0,0 0-83 0,0 0 83 16,0 0 86-16,0 0-9 0,0 0 48 15,19 52-48-15,-14-35-33 0,-1 1-28 16,2 0-14-16,0-1 14 0,-2-2-15 15,-1-1 3-15,-1-3-2 0,0-2 14 16,-1-1-16-16,-1-4-236 0,0-3-82 16,-2-2-179-16,-3-6-200 0,-2-1-949 0</inkml:trace>
  <inkml:trace contextRef="#ctx0" brushRef="#br0" timeOffset="134778.5">27920 14883 2247 0,'0'0'349'16,"0"0"-126"-16,0 0-130 0,0 0 19 16,0 0-38-16,0 0-74 0,0 0-112 15,0 0-104-15,0 0 104 0,0 0 89 0,0 0-378 16,18 17-600-16</inkml:trace>
  <inkml:trace contextRef="#ctx0" brushRef="#br0" timeOffset="135483.23">28419 14913 1153 0,'0'0'270'0,"0"0"-123"0,0 0-14 16,0 0 68-16,0 0 85 0,0 0-27 16,0 0-114-16,0 0-64 0,0 0-36 15,0 0-10-15,-2-1-3 0,2 1-9 16,0 0-23-16,0 0-13 0,0 0 10 0,0 0 3 15,0 0 11-15,0 0 18 0,0 0 19 16,0 0 22-16,3-1 17 0,4-1 28 16,7 0 0-16,3-1-48 0,5-1-32 15,2 0-19-15,1-2-16 0,-1 3-3 16,-4-1-16-16,-3 2 0 0,-3 1 0 0,-5 1-10 16,-1 0 7-16,-3 0 9 0,-1 0 13 15,-1 0 0-15,0 0 16 0,3 0 6 16,-2 0-9-16,0-1 6 0,-1 1 0 15,1 0-18-15,2-2 1 0,-1 0 14 16,0 2-3-16,2-3-10 0,-2 3 10 16,0-2-12-16,-1 2 12 0,-1-2-11 15,3 2 0-15,-4-1 0 0,-1 0-2 16,-1 1-13-16,0 0-9 0,0 0 0 16,1 0 0-16,-1 0 2 0,0 0 17 15,0 0-13-15,0 0 0 0,0 0 0 16,0 0-3-16,0 0-6 0,0 0-14 0,0 0-21 15,-1 0-210-15,-3 0-130 0,-3 0-358 16,3-2-941-16,20 4 1699 0</inkml:trace>
  <inkml:trace contextRef="#ctx0" brushRef="#br0" timeOffset="135877.16">28712 14755 1729 0,'0'0'535'0,"0"0"-413"15,0 0-122-15,0 0 0 0,0 0 10 16,0 0 129-16,0 0-75 0,0 0-64 16,0 0 0-16,0 0 0 0,0 0 13 15,53 15 4-15,-42-10 5 0,2 0-9 16,2 3-13-16,-2-1 13 0,3 0-10 15,-3 0 10-15,-1 0-13 0,0 2-3 16,-4-2-20-16,2 0 7 0,-6 2 16 0,-1 1 39 16,-2-1 9-16,-1 1-12 15,-1 3-4-15,-3-2 10 0,-4 4 3 0,-2-1-4 16,-3-1-12-16,0 2 13 0,-1-1-20 16,-2-2 4-16,3 0-23 0,-1-3 10 15,2-2 3-15,6-1-13 0,-1-2-2 0,0-1 12 16,5 0-12-16,0-1-1 0,1-1 1 15,1-1 2-15,0 0 33 0,0 0 8 16,0 0-44-16,1-4-57 0,11-7-277 16,-4 3-380-16,4-6-1038 0</inkml:trace>
  <inkml:trace contextRef="#ctx0" brushRef="#br0" timeOffset="136825.73">29372 14485 1311 0,'0'0'163'0,"0"0"-26"16,0 0 25-16,0 0 62 0,0 0 16 15,0 0-104-15,0 0-62 0,0 0-74 16,0 0-42-16,0 0 31 0,-59-9 11 16,38 13 35-16,0 3-18 0,2 0 2 0,0-1-6 15,5 2-11-15,0-2 1 0,6 2-3 16,4-1-1-16,2 0-31 0,2-2 32 15,3 2 1-15,6-1 38 0,7 2 25 16,4-2-19-16,4 1 17 0,8 0-20 16,0 0-4-16,4 0-36 0,0 1-2 0,-6 2-25 15,-1-2 5-15,-8 3-25 0,-5 0 16 16,-7 2-16-16,-5-1 13 0,-4-1 2 16,0 2 30-16,-8-1 2 0,-6 2 14 15,-3 0 7-15,-4-1 12 0,-3 1-12 16,-2-1-4-16,0 0 4 0,-2 1 28 15,3-5 4-15,3 2-10 0,4-2-10 16,3-2 7-16,7-2-10 0,3 0-16 16,1 0-16-16,4-2 0 0,4 1 17 15,5 0 22-15,3-1 15 0,6 0 11 16,3-1-34-16,2 3-8 0,4-3-23 0,-3 4-3 16,1-1-10-16,-2 4-22 0,-6-2 3 15,-2 2 0-15,-3 1-4 0,-6 0 11 16,-3 0-4-16,-3 3 16 0,0 0 12 15,-7 1 1-15,-4-1 16 0,-2-1-14 0,-1 2 11 16,-4-2-11-16,3 1 1 0,1-1 23 16,2-2 16-16,4-3 12 0,2 0-36 15,6-1-17-15,5 0 17 0,7-3 37 16,9 1 9-16,10-2-29 0,5-1-16 16,6 0-5-16,2-1-14 0,-1 0-2 15,-4 0-30-15,6-11-407 0,-12 2-736 16</inkml:trace>
  <inkml:trace contextRef="#ctx0" brushRef="#br0" timeOffset="138343.56">29808 14561 61 0,'0'0'261'0,"0"0"-121"16,0 0-29-16,0 0-4 0,0 0-6 15,0 0 0-15,0 0 40 0,0 0 12 16,0 0-16-16,0 0 19 0,0 0 6 16,-3 0-9-16,3 0 6 0,0 0-13 15,0 0-32-15,0 0-36 0,0 0-33 0,0 0-10 16,0 0-12-16,0 0-23 0,0 0-16 15,0 0-20-15,0 0-19 0,0 0-6 16,0 0-4-16,0 0 7 0,0 0-1 16,0 0 11-16,0 0 44 0,0 0 4 15,0 0 29-15,0 0 23 0,-1 0 13 0,0 0 10 16,0 0-1-16,0 0-12 0,0 0-23 16,0 0-17-16,1 0-9 0,-2 0-10 15,2 0 14-15,0 0-14 0,0 0 0 16,0 0 0-16,0 0 0 0,0 0 9 15,0 0 1-15,0-3-13 0,0 3-13 16,0 0-12-16,0 0-1 0,0 0 25 16,0 0 1-16,0 0 22 0,0 0 11 15,0 0 9-15,0 0-4 0,0 0-9 16,0 0-9-16,0 0-19 0,0 0-1 16,0 0-32-16,0 0-7 0,0 0-6 0,0 0-4 15,0 0-12-15,0 0-4 0,0 0-6 16,0 0-108-16,0 0-58 0,2 0-238 15,-1-3-784-15,-4 6 1181 0</inkml:trace>
  <inkml:trace contextRef="#ctx0" brushRef="#br0" timeOffset="139351.17">29957 14552 668 0,'0'0'300'0,"0"0"-127"0,0 0-26 15,0 0 28-15,0 0-22 0,0 0-62 16,0 0-39-16,0 0-13 0,0 0-3 16,0 0 16-16,0-11 13 0,0 9 16 15,0-1-32-15,0 1 29 0,0 0-7 16,0-1-26-16,2 0-3 0,0 2-6 0,-1 0 19 16,-1-1-7-16,1 0 7 0,-1 2-19 15,0-1-10-15,0 0-4 0,0 0-20 16,0 0-2-16,0 1-12 0,0-2-7 15,-1 2 0-15,0 0 16 0,-2 0-14 16,2-2-2-16,0 2-7 0,1 0 0 16,-1 0 1-16,1 0-1 0,-1 0 0 15,0 0 13-15,-1 0 11 0,0 0-1 16,-2 0 0-16,2 0 3 0,-3 0 1 16,2 0 12-16,-1 0 0 0,0 0-10 0,0 0 1 15,-2 2 12-15,1-2-3 0,2 0-13 16,-1 2-3-16,1-2-20 0,-2 2-3 15,1 0 23-15,1 2-22 0,-4-2 24 16,-1 2 0-16,2 2 1 0,-2-1 19 0,-3 2-6 16,2 0 16-16,-1 1-3 15,1-1 10-15,-1 3-7 0,3-1 3 0,-1 1-3 16,1 2-6-16,2 0 6 0,2 1 10 16,2 1-14-16,1 2 1 0,0-3 0 15,3 3-13-15,3-2 29 0,6 2-17 16,0-4-2-16,5 2 9 0,2 1 0 15,5-2-3-15,2-2 0 0,0-1-10 16,-1-4-3-16,-4 0-13 0,-2-3 20 16,-2-1-1-16,-7-2 1 0,0 0 12 15,-5 0 13-15,1-1 3 0,-2-3 0 0,-1 0-25 16,-2-2-4-16,0 1-9 0,-1 0 0 16,0 0-13-16,-1 1-29 0,-3-2-3 15,-1 1 7-15,0 1-14 0,3 2 4 16,0-2 35-16,1 4-51 0,1 0-77 0,0 0-207 15,0 0-270-15,2 4-149 16,0-2-523-16</inkml:trace>
  <inkml:trace contextRef="#ctx0" brushRef="#br0" timeOffset="139667.25">30352 14795 2172 0,'0'0'388'0,"0"0"-230"0,0 0-52 15,0 0 64-15,0 0 61 0,0 0-97 16,0 0-64-16,0 0 3 0,0 0-26 16,37 44-12-16,-42-31-19 0,-4-1 3 15,-7 1-6-15,-3-2 9 0,-2 2-22 16,-3-3-313-16,-9-2-171 0,8-1-486 16,4-5-801-16</inkml:trace>
  <inkml:trace contextRef="#ctx0" brushRef="#br0" timeOffset="140319.78">30574 14470 1448 0,'0'0'345'0,"0"0"-102"16,0 0 75-16,0 0-53 0,0 0-120 15,0 0-145-15,0 0 0 0,0 0 87 16,0 0 44-16,33 51 10 0,-22-31-54 0,-3 4-20 16,2 0-16-16,-1 0-19 0,1-3-7 15,-3 0-23-15,0-3 0 0,1-2 24 16,-4-4-15-16,-2-2-11 0,-1-1-2 16,-1-4-240-16,0-5-27 0,0 0-69 15,-3 0-112-15,-2-10-76 0,-3-3-505 0</inkml:trace>
  <inkml:trace contextRef="#ctx0" brushRef="#br0" timeOffset="140594.81">30664 14516 284 0,'0'0'831'15,"0"0"-379"-15,0 0-208 0,0 0-227 16,0 0 2-16,0 0 23 0,0 0 39 16,0 0 56-16,66 62-27 0,-46-43-3 15,2 0 19-15,1-1-10 0,1-1 7 16,-1-4 9-16,-3-2-20 0,-3-4-3 0,-3-3 16 15,-3-3-13-15,-3-1-4 0,1-3 16 16,-4-5 3-16,0-1-32 0,0-4-32 16,-4-3-62-16,-1-4 2 0,0 0-3 15,-8-3-3-15,1-1-32 0,-5-1 0 16,2 0 10-16,-2 2 3 0,1 3 6 16,2 3-12-16,3 6 6 0,2 3-16 0,-1 4-7 15,3 2-31-15,1 2-115 0,1 0-94 16,0 6 41-16,0 2-85 0,2 5-209 15,6-1-591-15,-2-1 390 0</inkml:trace>
  <inkml:trace contextRef="#ctx0" brushRef="#br0" timeOffset="140874.31">31250 14442 1977 0,'0'0'450'0,"0"0"-185"0,0 0 8 16,0 0-55-16,0 0-33 0,0 0-67 0,0 0-118 15,0 0-42-15,0 0 7 0,-64-10 21 16,48 22 13-16,0 3 1 0,5 2-2 16,1 1 2-16,6 2 3 0,4-2-3 15,0 3 22-15,9-4 0 0,4 2 10 16,5-1-3-16,0-4 15 0,3-2-12 15,0-3-32-15,-1-6-61 0,-1-3-174 16,-1 0-117-16,1-11-322 0,-5-1-646 16</inkml:trace>
  <inkml:trace contextRef="#ctx0" brushRef="#br0" timeOffset="141827.57">31289 14218 1072 0,'0'0'585'16,"0"0"-253"-16,0 0-144 0,0 0-52 16,72-33 13-16,-39 27-30 0,5 2-12 15,3 0-37-15,-3 1-44 0,-1 3-23 0,-6 0-3 16,-1 0 0-16,-6 2-32 0,-6 1 3 15,-6-1-16-15,-4 1-29 0,-5 1-36 16,-3 1 13-16,-3 1 97 0,-8 1 4 16,-4 0 41-16,-5 2 10 0,-3 1-4 15,-3 0-9-15,1-1-19 0,0 1 3 16,1 0 16-16,4 0-17 0,6-1-22 0,1 2-3 16,8 2-3-16,4-3 3 0,1 5 23 15,7-3 19-15,9 4 16 0,2-2-20 16,5 0-2-16,3 0-4 0,4 0-19 15,-2-2-1-15,0-2 1 0,-1 0 3 16,-4-4-14-16,-4-1 14 0,-3-1 4 16,-7-2-19-16,-4-2 2 0,0 0 10 15,-5 0 0-15,0 0-10 0,0 0-3 16,-6 0-31-16,-2 0-20 0,-7 0 15 16,-1 0 17-16,-4 0 6 0,0 4 10 0,1 2-10 15,4-2 11-15,2 3 2 0,6-1-13 16,0 1-6-16,7 2 19 0,0 0 10 15,11 2 50-15,5 1 5 0,7 5-8 16,6 0-15-16,6 1-29 0,0 3-13 16,-3-1-16-16,-2 1 3 0,-8-1-3 0,-6 0-6 15,-9-4-4-15,-6 1 13 0,-4-2 0 16,-13-1 11-16,-4-3 2 0,-10-1 23 16,-7-2-20-16,-3 0 18 0,-3-2-21 15,-1-2-144-15,-1 0-7 0,-11 0-91 16,8-1-296-16,9-1-730 0</inkml:trace>
  <inkml:trace contextRef="#ctx0" brushRef="#br0" timeOffset="146992.47">5130 17104 1600 0,'0'0'289'0,"0"0"-253"16,0 0-33-16,0 0-2 0,0 0 93 0,0 0 30 15,0 0-11-15,0 0 4 0,0 0-24 16,0 0-38-16,6-19-6 0,-2 16-7 16,3 0-20-16,-3 0 11 0,1 1 5 15,-1 0 1-15,1 0-7 0,-1 1-10 16,0 1-5-16,2-1-17 0,0 1-13 15,0 0 13-15,0 0 29 0,2 1-7 16,0 2-6-16,0-1 7 0,3 0 6 16,2 1 9-16,0-3-9 0,6 0 13 15,5 0-1-15,7 0 1 0,5 0 6 16,7-7 16-16,17 0 32 0,19-2-17 0,15-2-37 16,8-1 37-16,-4 3-47 0,-12 3 6 15,-8 2-13-15,-3-1-13 0,-3 0-12 16,-2 0-16-16,-4 1-13 0,-4-1-15 15,-10 2-51-15,-11 1 31 0,-11-1 39 0,-1 2 5 16,0 0 5-16,3 0 2 0,-1-1 13 16,-5 2 15-16,-6 0 32 0,-6 0-31 15,-5-1 19-15,-3 1 19 0,-4-1 7 16,-2 1-1-16,0 0 3 0,0 0-3 16,0 0-13-16,0 0-12 0,0 0-7 15,0 0 4-15,0 0-7 0,0 0-6 16,0 0-3-16,0-1-14 0,0 1 1 15,-2-1-3-15,-1 1-25 0,-6 0-136 16,-9-3-216-16,2 1-412 0,-3-2-1233 0</inkml:trace>
  <inkml:trace contextRef="#ctx0" brushRef="#br0" timeOffset="154720.41">10180 17054 1247 0,'0'0'179'0,"0"0"-110"0,0 0-50 16,0 0 1-16,0 0 77 0,0 0 63 15,0 0 44-15,0 0-29 0,0 0-3 16,0 0-49-16,-24-16-62 0,24 16-61 15,0 0-16-15,0 0-42 0,0 0-16 16,0 0-17-16,0 0 23 0,0 0 68 0,2 0 13 16,0 2-11-16,3-1 37 0,-2 1 0 15,2 0 9-15,-2-2 7 0,6 0 4 16,-3 0 8-16,0 0-9 0,3 0-19 16,-2-2-16-16,2-1-7 0,0 0 23 15,-3 0 19-15,3 2-4 0,-2-1 4 16,-1 0-7-16,3 1-34 0,1 0-14 0,2 1 10 15,1 0-10-15,4-1 22 0,2-1 8 16,3 2 2-16,4-2 0 0,2-1-3 16,6 0 0-16,3-3 19 0,9 0 39 15,12-5 8-15,13 1-50 0,10 0-21 16,3 3-27-16,-8 4-3 0,-11 3-13 16,-7 0 4-16,-2 0 10 0,-8 3-11 15,-9 1 0-15,-7-2 11 0,-2 1-11 16,6 2 11-16,7 0-1 0,4 0 2 15,6 0 1-15,7-1 0 0,12 1 12 16,16-5-10-16,1 0-2 0,-5 0 0 0,-7 0 0 16,-12 0-1-16,-2 0 1 0,-6 0-1 15,-8 0 1-15,-11 0-2 0,-7 0 0 16,-4 0 0-16,7 0 1 0,4 0 1 0,5 0-1 16,-1 0 1-16,3 0 1 15,2 2 1-15,5 0 0 0,10-1-2 0,14 0 1 16,11-1 1-16,5 0 0 0,-10 0 10 15,-8 0-12-15,-10 0 0 0,0 1-3 16,-5 0 1-16,-1 1 0 0,1 0 0 16,-1 0-11-16,2-1 13 0,0 1-1 15,-3-2 1-15,-7 0 0 0,-10 0-1 16,-5 0 1-16,-5 0 2 0,6 0-1 16,5 2 1-16,8-1 0 0,-4 2-2 15,1 1-1-15,-2-2 0 0,3 1 1 0,-4 1-1 16,0-1 0-16,-3 2 1 0,-4-3 0 15,-5 1 2-15,-4-2 11 0,-3 0-12 16,-8-1-1-16,-2 0 2 0,-3 0 11 16,-5 0 3-16,-2 0 3 0,2 0 0 15,0 0-17-15,-2-1-2 0,2 1-12 0,0-2-7 16,3 1-3-16,-1 0 3 0,1 1 3 16,-2 0-6-16,0 0-90 15,0 0 4-15,-4 0-46 0,-1-1-26 0,-2 0-29 16,-1-2-43-16,-7 1-251 0,-5-5-252 15,-4 2 55-15</inkml:trace>
  <inkml:trace contextRef="#ctx0" brushRef="#br0" timeOffset="154986.97">14200 16944 310 0,'0'0'437'0,"0"0"-30"0,0 0-13 0,0 0-118 16,0 0-3-16,0 0-33 0,0 0-46 15,-57-32-56-15,55 32-22 0,1-2-3 16,1 2-39-16,0 0-42 0,0 0-19 15,2 0 15-15,5 0-15 0,-1 2 3 16,4 1 0-16,2-1-13 0,1 3-1 0,1 2-1 16,0-1-1-16,2 3-1 0,-4 1-19 15,1-1 4-15,-3 1 15 0,-4 2-24 16,-4-2 9-16,-2 3 13 0,-1-2 3 16,-6 3 24-16,-3-4 31 0,-5 3-4 15,3-3-35-15,-2 1 3 0,2-1-16 16,3-1 0-16,-3 1-2 0,5-2 1 15,1 1-2-15,-1-1-132 0,2-2-321 16,2 0-622-16</inkml:trace>
  <inkml:trace contextRef="#ctx0" brushRef="#br0" timeOffset="156191.29">16522 16920 2309 0,'0'0'110'0,"0"0"-110"0,0 0 0 16,0 0 26-16,0 0 9 0,-16 46-22 15,16-42 32-15,0-4 42 0,3 0 49 16,4 0 21-16,5-2-28 0,3-5-30 0,5-4-10 15,5-4 4-15,2-5-17 0,2-5-22 16,5-6-16-16,2-4-19 0,5-10 4 16,5-15-22-16,7-13 11 0,-3-3-12 15,-7 3 22-15,-7 9-3 0,-9 12 4 16,-4 12-11-16,-12 10 10 0,-1 8-19 16,-6 6 16-16,-2-1-18 0,-2 2-1 15,0 2 24-15,-1 4-23 0,-7 2 1 16,1 6 26-16,0 1-28 0,-1 0-25 15,3 2-16-15,0 7-6 0,2 1 15 16,3 6 30-16,0 5 2 0,7 2 2 0,8 3-1 16,7 3 0-16,6 2 1 0,7 0 27 15,3 0 15-15,1 1 3 0,-5 0-28 16,-4-1-19-16,-9-1-19 0,-8-1 4 16,-10-1-4-16,-6-1 15 0,-15-2 4 15,-9 0 0-15,-5-3 13 0,-8-1 9 0,-3-5-6 16,-6-1 12-16,1-6-6 0,2-2 7 15,0-5-7-15,5-2 6 0,7-4 10 16,4-6 15-16,7-4 41 0,6-1 60 16,6-4-54-16,4-1-63 0,4 1-33 15,3-2-4-15,0 4-19 0,4 3-9 16,3 3-41-16,0 3-77 0,3 4-56 16,0 4-104-16,5 0-112 0,-2 2-167 15,11 5-121-15,-5 3-327 0</inkml:trace>
  <inkml:trace contextRef="#ctx0" brushRef="#br0" timeOffset="156723.23">17645 16465 1832 0,'0'0'535'0,"0"0"-283"0,0 0-36 16,0 0-59-16,0 0-42 0,-63-29-28 15,44 31-27-15,-5 5-37 0,-1 8 6 16,0 2-26-16,0 5-3 0,3 3-1 16,2 0 0-16,4-1 1 0,5-2-13 15,6-2-3-15,4-6 14 0,1 1 2 16,3-6 12-16,5-3-8 0,2-1-4 16,1-4-19-16,0-1-55 0,5-4 13 0,0-4 26 15,2-4 14-15,-2 0 21 0,1 0 22 16,0 1-20-16,-5 0 11 0,-2 2-10 15,2 2-2-15,-6 2-1 0,1 1 4 16,-1 4-1-16,-1 0-3 0,1 7 0 16,1 2 6-16,0 5 55 0,0 4 22 15,4 2-29-15,-2 0-22 0,3 0-19 0,1-2 9 16,2-4-20-16,3-5 14 0,2-3-16 16,-1-6-16-16,2-3-150 0,-1-8-86 15,-1-7-64-15,-2-5-107 0,-5-3 128 16,0-8 87-16,-5-11 104 0,1-12-16 15,-3-10 74-15,0-1 46 0,3 11 20 16,-4 17 48-16,0 18 212 0,-3 5 119 0,0 0 27 16,-1 1-34-16,0 3-111 0,0 6-71 15,0 6-169-15,0 3-41 0,-1 9-136 16,0 9 136-16,-1 5 16 0,1 17 22 16,0 9-25-16,1 12-12 0,2 2-1 15,3-4 0-15,3-15 10 0,-4-14-6 16,1-6-4-16,-4-6-140 0,0 3-240 15,-2 5-404-15,-6-6-764 0</inkml:trace>
  <inkml:trace contextRef="#ctx0" brushRef="#br0" timeOffset="156959.5">17753 16545 2037 0,'0'0'350'15,"0"0"-249"-15,0 0 5 0,56-54 23 0,-30 44-19 16,2-3-59-16,6 4-6 0,3-1 6 15,0 6-6-15,-3-2-45 0,0 3 0 16,-2 3-3-16,-5 0-13 0,-4 0 3 16,-5 4-6-16,-5 4-10 0,-4 2-3 15,-6 3 0-15,-1 3 32 0,-2 1 61 16,-2 3-10-16,-3 1 36 0,-2 0-39 16,-1-1 32-16,3 2-20 0,-2-1-37 15,1-2-7-15,3 0-14 0,2-4-2 16,1-3-243-16,0-8-224 0,4-4-581 15,2 0-503-15</inkml:trace>
  <inkml:trace contextRef="#ctx0" brushRef="#br0" timeOffset="157087.6">18076 16141 1561 0,'0'0'133'0,"0"0"-133"0,0 0-380 16,0 0 214-16,0 0-72 0,46 48-424 15</inkml:trace>
  <inkml:trace contextRef="#ctx0" brushRef="#br0" timeOffset="157752.54">18538 16266 1982 0,'0'0'347'16,"0"0"-192"-16,0 0 94 0,0 0 59 16,0 0-90-16,0 0-100 0,0 0-61 15,0 0-19-15,-72-1-6 0,48 14 9 0,0 4-25 16,2 0-16-16,5 2-1 0,4-1-21 16,8 1 6-16,5-1 15 0,0 0 1 15,9-2 0-15,7 1 22 0,3 1 0 16,4-1-22-16,1 0-2 0,2-2-93 15,-4 1-157-15,-2 0-113 0,-6-3-119 16,-4 1 88-16,-6-3 78 0,-4 1-1 16,-1-3 150-16,-8 0 121 0,-4-2 48 15,-1-3 143-15,-3-2 232 0,2 0 5 16,-4 0-34-16,2-1-94 0,-1 0-71 16,1 0-36-16,6-1-30 0,1 0-19 15,4 0-22-15,2 0-23 0,4 0-23 16,0 0-24-16,6 0-3 0,6-3 18 0,6-6-3 15,7-3-4-15,3-5-12 0,4-3-14 16,1-7-127-16,3-6-6 0,5-11-78 0,6-15-178 16,4-9-60-16,-5 0 161 0,-12 12 123 15,-14 16 156-15,-14 17 23 0,-3 2 208 16,-2 1 68-16,-1-1 123 0,0-1-137 16,-3 4-63-16,-1 1 58 0,-2 3-65 15,-1 0-42-15,3 4-20 0,0-1-57 16,0 3-32-16,-1 2-22 0,2-1 0 15,0 5-6-15,1-2-12 0,1 0 1 16,0 2 17-16,0 0 3 0,0 2-9 16,1 0-13-16,0 0-86 0,-1 6-59 15,1 4 145-15,0 5 12 0,0 7 30 0,0 6-8 16,0 7-11-16,3 9 11 0,4 14 11 16,3 10-4-16,-1 4-16 0,2-6-3 15,-5-10-21-15,-2-13 0 0,2-8 0 16,-2 5-1-16,0-7 1 0,-1-1-1 15,2 1-47-15,-3-12-67 0,1 3-79 0,-3 0-94 16,0-6-137-16,-4-6-115 0,-7-7-108 16,-1-4-513-16</inkml:trace>
  <inkml:trace contextRef="#ctx0" brushRef="#br0" timeOffset="158288.21">18818 16396 2214 0,'0'0'391'15,"0"0"-217"-15,0 0 35 0,0 0 31 0,0 0-11 16,0 0-70-16,0 0-58 0,0 0-101 16,0 0-24-16,0 0 24 0,68-17 6 15,-53 31 13-15,0 1-18 0,1 1 0 16,-2 0 2-16,-1-2 16 0,0-2-6 16,0-1-1-16,-1-4-12 0,0-2 0 15,-2-3-75-15,1-2-8 0,-3-1 7 16,3-8 13-16,-4-1 2 0,3-3 17 15,-1-2-7-15,0-2 51 0,0 0 12 0,-2-2 0 16,3-1-8-16,-3 3 5 0,-1-2 23 16,3 1-31-16,-3 0 37 0,5 1-3 15,-3-1 38-15,2 0-16 0,1 3-19 16,-1 1 3-16,-1 3-3 0,0 2 3 0,0 4-22 16,-2 1-19-16,2 2-10 0,-3 2-50 15,0 5-16-15,2 4 22 0,-2 5 13 16,-1 6 19-16,0 3 21 0,-1 7 0 15,-1 5-11-15,-2 5 12 0,-1 1 0 16,0 8 2-16,0 11 20 0,2 5-22 16,0-1 1-16,1-8-1 0,0-14 0 15,-2-13-13-15,-1-9-108 0,0-3 9 16,0-1 45-16,-5-1 13 0,0-1 19 0,-3-6 15 16,-1-6 20-16,1-2 45 15,-2-10 35-15,2-2-22 0,-4-5-33 0,3-5 1 16,-1-3-4-16,4-3 26 0,2-2 63 15,4-2 6-15,0 2 3 0,5-1 25 16,7 2 18-16,0 1-34 0,7 0-57 16,3 2-44-16,3-1-13 0,6 4-15 0,4 0-18 15,0 4-10-15,4 2-10 0,13 2-222 16,-12 5-271-16,-7 1-1014 0</inkml:trace>
  <inkml:trace contextRef="#ctx0" brushRef="#br0" timeOffset="159043.4">17193 17268 411 0,'0'0'1269'0,"0"0"-1038"15,0 0-124-15,0 0-19 0,0 0 64 16,0 0 61-16,0 0-35 0,0 0-49 16,0 0-17-16,0 0-12 0,0 0-26 15,-10-32-4-15,10 32-9 0,0 0-10 16,0 0 16-16,0 0 12 0,0 0 11 15,0 0-2-15,0-1-5 0,5-2-26 0,8 0-32 16,4-2 16-16,9-3 25 0,10-1 38 16,18-5 38-16,25-3-2 0,29-5-50 15,15 0-28-15,9-2 0 0,5 5-21 16,-4-1-17-16,10 1 13 0,5 2-15 16,-4 3-20-16,-8-1 13 0,-11 5 4 15,-20-1-1-15,-21 0 7 0,-26 4-14 0,-21 0-11 16,-17 3 0-16,-8 2 1 0,-1-2 12 15,-3-1 11-15,2-1 10 0,-7 1-3 16,-3 0-10-16,0-2-19 0,-1 0 0 16,-5 2-2-16,-2-2-15 0,0 1 0 15,-2 1-4-15,3 1-2 0,-3 1-1 16,5-1 4-16,1 2-87 0,3-4-249 16,1 3-256-16,0-4-931 0</inkml:trace>
  <inkml:trace contextRef="#ctx0" brushRef="#br0" timeOffset="184883.31">10798 18419 727 0,'0'0'137'0,"0"0"-42"0,0 0-69 16,0 0-25-16,0 0 2 0,0 0 33 16,0 0 16-16,0 0 23 0,0 0 19 15,0 0-12-15,1-11-53 0,1 10-29 16,0-1-37-16,0 0 14 0,1 1 22 15,0 0 1-15,2-1 13 0,-2 1 10 0,-1 1-23 16,1 0-21-16,0 0-47 0,-1 0 39 16,1 1 29-16,1 1 3 0,-1-1 36 15,1 0 16-15,0 1-6 0,0 0-10 16,4-2 23-16,-3 2-10 0,1-2 7 0,1 1-4 16,1-1-19-16,-1 0 16 0,3 0 6 15,-2 0-19-15,4 0-22 0,-2 0-14 16,4 0 29-16,-1-1-6 0,0-1 4 15,4 0-14-15,1 0 19 0,-1 0 11 16,3-1-1-16,-1 0 1 0,2 2-17 16,1-1 3-16,-1 1-6 0,-1-1-13 15,2 2-12-15,-1 0-1 0,-3 0-35 16,1 0 34-16,-1 2-12 0,0 1 12 16,1 1-19-16,-3 0 20 0,3-1 1 0,1 1 1 15,1-1 9-15,2 0-8 0,2-2 0 16,-1 0 13-16,1 0-3 0,2-1-10 15,2 2-3-15,-1-2-23 0,2 2 5 16,-3-1 17-16,-2 0 0 0,-2-1-22 16,-2 3 21-16,-1-3 2 0,-1 0 1 15,-2 0 18-15,2 0-15 0,-1 0 9 16,3 0-11-16,-1-4 12 0,1 3-13 0,3-3-1 16,3 2 0-16,-1 1-1 0,1 1-1 15,1 0-2-15,-2 0-9 0,-1 0 10 16,0 1 2-16,1 1 1 0,-2 0 0 15,-2 1-1-15,-1-2 0 0,1 2 1 16,0-3 2-16,2 2 11 0,-2-2-10 16,5 2 27-16,-2-2 21 0,2 0 1 15,2 0 6-15,0-2-3 0,2 0-22 16,-1 2-7-16,3 0-14 0,-2-3-12 16,3 3-1-16,-3 0-2 0,2 0 3 0,-2 0 0 15,-1 0 1-15,-3 0 11 0,2 0-12 16,-3 0 3-16,-2-1-1 0,-1 1 0 15,2-1 10-15,-1 0-9 0,0 0-1 16,0 1 20-16,1-2 4 0,4 2-10 16,-2 0-14-16,4 0 11 0,-2 0-9 0,3 0-1 15,-2-1 13-15,2 0-15 0,-2 0 15 16,2-2-14-16,-3 1-1 0,2 0-1 16,-2-1 0-16,1 1-1 0,-1 0-1 15,0-1 2-15,2 0-1 0,-2 3 0 16,2-1-2-16,-2 1 1 0,0-1-11 15,-3 1 2-15,-1-2 11 0,-2 0 3 16,0-1 17-16,-2 0-18 0,0 1 14 16,-1-3 7-16,2 1-11 0,0-2-12 15,-1 3-1-15,2-3-10 0,0 1 9 16,1 1 1-16,1 1-2 0,1-1-13 0,1 3 13 16,0-2 1-16,1 1-1 0,-2 1-9 15,0-1 9-15,0 2 1 0,-2-2 2 16,-2 1 1-16,0 0 3 0,0 1-2 15,-2-1 17-15,0-1 0 0,1 2 10 16,-1-2-3-16,2-1-23 0,1 2 13 0,0 1-16 16,3-1 0-16,-1 1-2 0,0 0 0 15,0 0 0-15,1 0 0 0,-2 0 2 16,-2 0 0-16,0-1 0 0,-2 0 2 16,-2 1 1-16,0-2 0 0,-2 1 17 15,0 0-17-15,2-1 13 0,1 2 0 16,2-2-13-16,1 0 1 0,0 0-1 15,3-1 10-15,-1 1-13 0,1 1-1 0,-1-2-2 16,-1 2 3-16,3 1 0 0,-1-3 2 16,-1 2-2-16,0 0 2 0,-1 0 0 15,1-1 11-15,0 1-10 0,-3-2 10 16,-1 2-13-16,0-3 13 0,-2 3-11 16,-1-3 1-16,2 2 20 0,0-1 5 15,2 1-8-15,1-1 5 0,-1 3-9 16,3-2-13-16,-1 2 9 0,0 0-12 0,-3 0 1 15,1-2 0-15,-1 1 12 0,-2-1 0 16,1 0 6-16,-4 1 33 0,4-1 24 16,-1 0 1-16,0 1-10 0,1-3-19 15,2 2-23-15,-2-2-12 0,1 2-10 16,2 0 0-16,-2 2-2 0,0-2 2 0,2 2-2 16,-3 0 2-16,1 0-1 0,1 0-1 15,-5 0 1-15,2 0 11 0,-4 0-11 16,2 0 14-16,0 0 3 0,0 0 13 15,-1 0-1-15,0 0 1 0,1 0-16 16,1 0-3-16,-1 0-11 0,-1 0-2 16,0 0-1-16,2 0-3 0,-2 0 2 15,-2 0 0-15,0 2 2 0,1 0 0 16,-4-2 1-16,0 1-1 0,-2 0 3 16,-1-1 20-16,1 0 24 0,-2 0 1 0,0 0-14 15,1 0-5-15,-2 0-11 0,-2 0-14 16,1 0 21-16,1 0-9 0,-3 0 2 15,0-1-2-15,1 0 6 0,-2 1-10 16,1-2-12-16,-2 0-13 0,1 1-6 16,-1-13-265-16,-1 4-318 0,-2-5-1144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7T11:56:02.793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26438 3979 2569 0,'0'0'390'0,"0"0"-262"16,0 0-70-16,0 0 38 0,0 0 107 15,0 0-72-15,0 0-55 0,24-48-10 16,-10 24 3-16,6-3 38 0,3-4-9 0,6-5-19 15,6-10 5-15,11-11-31 0,4-12-3 16,2-5 12-16,-9 3-40 0,-7 7-20 16,-10 11 26-16,-4 3-9 0,-8 13-4 15,-5 8 1-15,-6 11 15 0,-1 4-7 16,-1 2-23-16,-1 1 11 0,1 2-12 16,-1 3-3-16,0 4-19 0,0 2-52 15,0 0-66-15,0 9-54 0,0 4 96 0,0 8 57 16,0 5 26-16,5 8 14 0,2 6 1 15,5 0-1-15,-1 3 1 0,3-1-26 16,-1-1 1-16,-2-4-22 0,-6-1 0 16,-4-5-23-16,-1-1 45 0,-7-4-16 15,-9-2 38-15,-5-2 3 0,-3-3 2 16,-4-5 17-16,-4-1 6 0,-2-6-3 16,2-2 16-16,-2-4 6 0,1-1-6 0,3-6 31 15,3-3 29-15,1-2-39 0,6-1-23 16,6 1-11-16,1-1 28 0,5 1-50 15,2 2 9-15,4 1-12 0,2 0-31 16,0 2-19-16,4-1-133 0,5 2-88 16,2 1-161-16,9-4-534 0,-2 1-271 15</inkml:trace>
  <inkml:trace contextRef="#ctx0" brushRef="#br0" timeOffset="768.77">27467 3425 1353 0,'0'0'1309'0,"0"0"-1113"0,0 0-29 16,0 0 28-16,-25-48-26 0,9 44-48 15,-3 4-67-15,-5 1-51 0,-5 9 22 16,-1 2 10-16,-3 6-13 0,3 3 4 15,0 0-26-15,6 1-1 0,6 0-15 16,3-2 13-16,7-1-23 0,2-1 14 0,3-2 12 16,3-4 0-16,0-2-2 15,4-3 1-15,3-4-17 0,3-2-42 0,3-1 47 16,2-4 10-16,3-5 1 16,-1-1-11-16,1-3 12 0,-3 0-1 0,1-1 4 15,-3 5-2-15,-3-1 16 0,-1 4-14 0,-3 5-2 16,-4-2-19-16,2 3-73 0,3 3-61 15,-2 4 153-15,1 6 133 0,3 2 17 16,0 6-36-16,1-1-54 0,0 3-7 16,3-1-31-16,-1-5 4 0,3-1-14 15,1-5 1-15,2-2 9 0,1-8-22 16,2-1-63-16,2-5-76 0,1-9-38 16,-1-4 18-16,0-6-7 0,-3-3 34 15,-3-4 75-15,-3-5 37 0,-6-13 1 16,1-9-3-16,-3-13 9 0,-2-1 12 0,-2 9 1 15,0 18 147-15,-2 19 48 16,0 9 9-16,0 6-29 0,-1 3-33 0,0 1 25 16,0 3-28-16,1 3-105 0,-1 1-34 15,1 5-142-15,0 10 57 0,-1 7 85 0,1 9 107 16,0 8-28-16,0 11-32 16,1 13-31-16,2 7 12 0,3 1-28 15,-3-17-11-15,0-16-27 0,-2-14-79 0,0-7-43 16,-1 2-45-16,0-1-11 0,-6-4-74 15,-5-2-73-15,-4-7 34 0,0-3-37 16,-5-2 70-16,1-7 55 0,3-5 105 16,1-5 116-16,8-7 20 0,3-2 140 15,3-3 75-15,1 1 22 0,7 2 61 16,6 1-13-16,-1 4-146 0,6 4-59 16,2 2 36-16,1 4-10 0,2 2-29 15,2 2 29-15,2 3 5 0,0 4-31 0,1 0 0 16,2 3 28-16,-3 7 9 0,1 0-13 15,-3 4-10-15,-3 1-9 0,-4 4 3 16,-2-1 4-16,-7 2-36 0,-3 0-19 16,-1-2-18-16,-5-1-19 0,0-2-12 15,-5-2-79-15,-1-1-117 0,-4-3-154 16,-8-9-309-16,3 0-746 0</inkml:trace>
  <inkml:trace contextRef="#ctx0" brushRef="#br0" timeOffset="901.57">27967 3240 248 0,'0'0'2784'16,"0"0"-2398"-16,0 0-300 0,0 0 50 15,0 0-13-15,0 0-123 0,0 0-38 16,0 0-120-16,0 0-45 0,0 0 34 0,0 0-206 16,-7 23-801-16</inkml:trace>
  <inkml:trace contextRef="#ctx0" brushRef="#br0" timeOffset="1199.4">28367 3147 2719 0,'0'0'427'0,"0"0"-283"0,11-54-23 16,-9 32 97-16,-1 3 13 0,-1 1-33 15,-1 5-54-15,-7 1 21 0,-1 1-47 16,-2 4-35-16,-1 2-61 0,-4 4-22 15,-3 1-34-15,-1 6 16 0,-1 5 18 16,0 4 16-16,2 3-15 0,1 8 14 16,6 3 16-16,1 4-3 0,7 3-4 0,4 10-11 15,8 7 11-15,9 6 25 0,2-5-24 16,-1-9-3-16,-4-16-9 0,-4-7-13 16,3 3-28-16,-2 1-39 0,2 4-14 15,-5-5-51-15,-2-3-42 0,-6-2-22 16,-3-2-113-16,-9-3-153 0,-7-5-169 0,-19-6-401 15,7-3-425-15</inkml:trace>
  <inkml:trace contextRef="#ctx0" brushRef="#br0" timeOffset="1671.66">28423 3142 1231 0,'0'0'1461'0,"0"0"-1233"15,0 0-135-15,0 0 131 0,-17-49-1 16,7 43-77-16,-5 0-60 0,-5 4-55 16,-6 2 4-16,-5 1-23 0,-2 3 4 15,-1 7-3-15,0 1 9 0,5 1-22 0,2 3-15 16,8 1-10-16,7 1-13 0,3 2-3 15,8 3 6-15,1 3 20 0,10 3 2 16,4 2 12-16,4 2-1 0,3-2-112 16,1 1 15-16,-1-5-22 0,-4-3-10 15,-3-3-42-15,-1-4-19 0,-7-4 31 16,-3-1 70-16,-2-5 27 0,-1-3-33 16,-2-2-13-16,-4-2-39 0,-9-3-192 0,5-4-424 15</inkml:trace>
  <inkml:trace contextRef="#ctx0" brushRef="#br0" timeOffset="2066.71">28467 3109 2062 0,'0'0'282'0,"0"0"-191"16,0 0 99-16,-22-52 62 0,12 39-41 15,1 1-45-15,1 1-29 0,-2 3 13 16,2 4-77-16,-3 0-29 0,0 4-44 16,-4 1-34-16,-2 7 12 0,-3 4 9 0,-1 4 12 15,0 3 1-15,0 1-3 0,3 4-22 16,4 1 14-16,6 4 11 0,2 0 2 16,6 2 30-16,0 3-7 0,8 1 26 15,5-2-4-15,3 1-2 0,0-2-23 16,4-2-19-16,-1-2-3 0,-2-2-35 0,-2-3-25 15,-7-4 3-15,-2-1-28 0,-6-1 21 16,-4-2 7-16,-7-3 44 0,-6 0 13 16,-5-2 16-16,-4-3 6 0,-2-1-3 15,0-2-6-15,-3-2 19 0,5-2-16 16,1 0 6-16,4 0 10 0,6-3-7 16,5-1 13-16,4 1 16 0,5-1 5 15,1-1-59-15,11-3-149 0,6-1-99 16,8-3-49-16,20-8-340 0,-3 1-550 15</inkml:trace>
  <inkml:trace contextRef="#ctx0" brushRef="#br0" timeOffset="2340.89">28769 3032 2380 0,'0'0'303'0,"0"0"-171"16,3-64 16-16,-2 40 70 15,-1 3 8-15,1 3-32 0,-1 5-1 0,0 4-55 16,0 1 85-16,0 6-21 0,0 0-81 16,-2 2-121-16,-2 2-21 0,-7 9-57 15,-1 5 78-15,-5 8 13 0,0 7-1 16,0 13-3-16,6 12-9 0,8 11 0 16,3 4 2-16,10-1 17 0,7-6 0 15,0-7-19-15,1-3 0 0,-5-4-69 16,-1-9-111-16,-7-11-115 0,-5-8-182 15,0-3-208-15,-7 2-140 0,-11 3-311 16,1-2 350-16</inkml:trace>
  <inkml:trace contextRef="#ctx0" brushRef="#br0" timeOffset="3082.68">28652 3621 111 0,'0'0'636'16,"-5"-50"-294"-16,5 10-179 0,0-10-43 0,3 3 56 16,2 7-4-16,4 8 237 15,-3 11 102-15,5-1-112 0,-2 1-111 0,5 5-69 16,-1 5-86-16,4 3-82 0,1 3-36 15,3 3 14-15,1 2 15 0,-2 3 6 16,1 5-3-16,-1 5-25 0,-3 3 3 16,1 1 10-16,-4 3-13 0,-3-1-7 15,0 0 1-15,-4 1-12 0,0-6-1 16,0-3-1-16,-3-2 17 0,-1-4-3 16,-1-4 15-16,0-1 13 0,2-1 37 15,4-8 12-15,3-2-93 0,4-3-50 16,4-4 22-16,-1-3-12 0,1-1-13 0,-1 0-25 15,-2-2 37-15,-3 4 4 0,-1 1 36 16,-5 3 2-16,-2 1 0 0,1 4 11 16,-4 3 10-16,0 3-5 0,-1 1-14 15,-1 1 0-15,0 3-2 0,0 0-1 0,0 0-60 16,1 0-85-16,1 4-34 0,-1 3 116 16,2 0 63-16,0 1 4 0,2 1 21 15,-2-2-12-15,2-2 2 0,-3 0 1 16,1-1 9-16,-2-2-3 0,0-2 16 15,0 0 3-15,-1 0 35 0,0 0 37 16,0 0 81-16,0 0-7 0,0-1 1 16,0-6-95-16,0 3-93 0,0-4-9 15,2 1 7-15,-1 1 2 0,1 1-13 16,2-1 10-16,1 2-21 0,5-1-32 0,0 0-9 16,4 2-3-16,2 2 18 0,-1 1 10 15,3 1 0-15,0 6-10 0,-1 3 3 16,0 5 19-16,-1 3 3 0,-3 5-6 15,0 4 10-15,-3 5 20 0,-1 6 1 16,-5 9-28-16,-4 11-7 0,-3 9-81 16,-11-1-111-16,-2-7-166 0,0-13-4 0,1-16 20 15,-1-6-125-15,1-5 37 0,-5 3 117 16,-2-1 162-16,-1 0 160 0,0-6 26 16,1-6 23-16,2-5 300 0,5-4 31 15,4-3 20-15,0-6 37 0,7-5-79 16,3-3-31-16,1-7-17 0,4-4-77 15,8-3-59-15,1-7-47 0,7-3-29 0,8-13 3 16,8-11-5-16,12-12-32 0,4 0-28 16,1 11-10-16,-11 18-37 0,-13 19 5 15,-6 8 30-15,-8 5-1 0,3 2 3 16,1 0 25-16,0 4-23 0,-3 2-2 16,-2 8-46-16,-2 0-32 0,2 7 78 15,-1 5 22-15,-1 4 70 0,-1 4-23 16,-3 4-48-16,-3 1-21 0,-3 1-93 15,-2 4-178-15,0-7-361 0,-1-5-880 0</inkml:trace>
  <inkml:trace contextRef="#ctx0" brushRef="#br0" timeOffset="3234.57">29595 3013 2962 0,'0'0'1051'0,"0"0"-903"0,0 0-38 16,0 0 107-16,0 0-48 0,0 0-169 15,0 0 0-15,0 0-160 0,0 0-70 16,0 0 156-16,0 0-319 0,26 27-863 16,-8-12-1249-16</inkml:trace>
  <inkml:trace contextRef="#ctx0" brushRef="#br0" timeOffset="3828.54">29891 3121 3555 0,'0'0'504'0,"0"0"-472"0,0 0-32 0,0 0-189 16,0 0 160-16,0 0 29 0,0 0 66 15,-9 60-53-15,6-41-1 0,-2 5 4 0,3-2-15 16,2 2-1-16,0-2-101 0,0 0-25 16,0-4 15-16,3-5 60 0,2-3 20 15,1-5 31-15,-1-3 10 0,2-2 41 16,4 0 28-16,3-7-22 0,-1 0-32 15,2-3 0-15,-1-2 7 0,-2 1 31 16,0 0-13-16,-5-1-6 0,2 1 0 16,-2 2-12-16,-2 0 15 0,1-1 3 15,-2 3-28-15,1 3-21 0,-1 0-1 16,4 3-20-16,-1-1-46 0,4 2-19 0,1 0 16 16,4 2 19-16,2 5 21 15,0-1 14-15,2 2 13 0,1 0 2 0,-1 0 15 16,3-2-15-16,0 1-122 0,0-5 1 15,-3-2 23-15,2 0-13 0,0-4-7 16,-2-6 54-16,0-2 64 0,1-5 8 0,-2-4 5 16,1-4 3-16,-1-4 35 15,-3-4-29-15,-1-1 64 0,-6-1 53 0,-3 1-15 16,-5 5-20-16,-1 3 12 0,-7 5 30 16,-9 2-112-16,-4 5-34 0,-3 4-34 15,1 4 34-15,2 5 1 0,1 2-1 16,4 10-52-16,3 5-1 0,2 4 31 15,5 6 10-15,2 5-1 0,3 3 13 16,3 2 19-16,8 5-16 0,1 2 22 16,5 0-25-16,-1 0-2 0,-4-1 2 15,0 0 23-15,-1-3 24 0,-7-3-8 0,-4-2-8 16,0-1 6-16,-12-2-12 0,-4-2 13 16,-7-3 9-16,-5-3 5 0,-5-3-2 15,0-1-13-15,-1-2-21 0,0-2-16 16,4-3-137-16,-8 0-321 0,7-5-688 15,6-5-1446-15</inkml:trace>
  <inkml:trace contextRef="#ctx0" brushRef="#br0" timeOffset="4717.66">29651 3925 3687 0,'0'0'447'16,"0"0"-373"-16,0 0-74 0,0 0-78 16,0 0-4-16,0 0 29 0,0 0 53 15,-66 30 20-15,40-3 8 0,-1 7-15 16,1 12 6-16,7-5-17 0,9-1 0 16,6 0 0-16,6-10 17 0,10 2 3 15,9-5 15-15,8-4 10 0,3-7-3 16,4-5 1-16,3-8-45 0,0-3-31 0,0-1-6 15,-2-9-29-15,-4-1 17 0,1-4-5 16,-8-3 31-16,-2-3 23 0,-2 0 13 16,-5 0 10-16,0 1 8 0,-5 1-29 15,-3 2 39-15,-3 3 9 0,-2 2 46 16,-4 4-15-16,0 3-31 0,-4 1-23 16,-3 2-27-16,-3 2-18 0,-2 1-35 0,-3 6 16 15,3 3 9-15,-1 3 3 0,2 0-6 16,1 4 12-16,5-1 17 0,1 0 2 15,0-1 0-15,4-1 0 0,0-1-1 16,1-4-14-16,6-2-70 0,-1-2 39 16,4-4-5-16,1-1 16 0,2-1-6 15,-2-6 16-15,2-3 6 0,-1-4 19 0,0 0 1 16,0-3 15-16,-2 0-13 0,5 0 19 16,0-1 25-16,0 1 14 0,4 2-11 15,-1 2-16-15,3 3-34 0,-1 2 0 16,2 4-28-16,-1 2-13 0,0 2-16 15,-3 6-6-15,-2 4 4 0,-4 4 8 16,-4 2 29-16,-2 4 0 0,-6 1 11 16,0 0 10-16,-7-1-14 0,-5 1-1 15,-2-3 14-15,-2-2 2 0,-1-4 0 16,3-4 1-16,3-2 18 0,1-3 16 16,5-3 18-16,3 0 67 0,1-5 25 15,1-6-103-15,1-4-42 0,6-3-19 0,7-3 17 16,2 0-13-16,4 2 2 0,2 1-9 0,-1 4 10 15,1 2-7-15,0 4 19 16,-3 1-3-16,0 5 1 0,-3 2-1 0,-3 0-48 16,1 2-12-16,0 7 10 0,-3 2 15 15,2 1 16-15,-6 4 6 0,1-1 5 16,-5-1 11-16,-2 1 78 0,-1-1-18 16,0-1-10-16,-3-2-22 0,0-3-2 15,-2 0-1-15,3-2-9 0,0-3 0 16,1-1 9-16,0-2-19 0,1 0-6 15,0-5-101-15,6-6-210 0,5-5-447 16,12-14-400-16,-1 2-283 0</inkml:trace>
  <inkml:trace contextRef="#ctx0" brushRef="#br0" timeOffset="4826.39">30708 3948 2428 0,'0'0'471'0,"0"0"-413"0,0 0-58 0,0 0 0 16,0 0-1-16,0 0-47 0,0 0-439 0,0 0-269 15,0 0-909-15</inkml:trace>
  <inkml:trace contextRef="#ctx0" brushRef="#br0" timeOffset="5280.31">30922 3670 620 0,'0'0'1714'0,"0"0"-1355"0,-2-68-92 0,-6 41 66 15,1 7-104-15,-6 2-1 0,-1 2-52 16,-2 4-22-16,-4 3-13 0,1 5-39 16,0 4-21-16,0 4-40 0,2 10-39 15,0 6-1-15,3 9 43 0,0 4-13 16,5 15 0-16,2 14-29 0,7 16 22 0,2 7-23 16,6-2 27-16,-3-4 18 15,-4-8-12-15,-1-5-3 0,-5-1-31 16,-5-10-6-16,1-13-80 0,-1-6-1 0,4-13-15 15,-3-5-47-15,-1 2-7 0,1-2 27 16,-4-3-18-16,5-7 58 0,-2-6-24 16,3-2 27-16,-3-9 67 0,4-3-76 15,-1-5-7-15,0-5-41 0,4-3 44 16,3-3 9-16,0-1-19 0,8 0 29 16,2-2 80-16,9 4 3 0,1-2 151 15,6 4-48-15,4 1 22 0,0 4-4 0,3 2 64 16,-2 5 20-16,1 4 12 0,-3 1-15 15,0 5-19-15,-3 2-31 0,-3 1-62 16,-3 1-44-16,-3 5-3 0,-4 3-9 16,-6 1-34-16,-3 4 10 0,-3 0-13 15,-1 1-16-15,-5 2-76 0,-5-3-87 16,-2-3-200-16,-2-6-314 0,3-3-696 16,3-2-614-16</inkml:trace>
  <inkml:trace contextRef="#ctx0" brushRef="#br0" timeOffset="5402.89">31052 3909 2613 0,'0'0'1358'0,"0"0"-1123"0,0 0-104 15,0 0-4-15,0 0-65 0,0 0-62 16,0 0-10-16,0 0-107 0,0 0-299 16,0 0-643-16,0 0-693 0</inkml:trace>
  <inkml:trace contextRef="#ctx0" brushRef="#br0" timeOffset="5871">31288 3981 3858 0,'0'0'404'0,"0"0"-351"16,0 0-47-16,0 0-5 0,-61-11-2 15,40 18-1-15,0 0-35 0,3 4 3 16,2 2-13-16,6 2 25 0,1 1 21 15,4 0-159-15,5-3-98 0,0 0-33 16,5-3 84-16,4-6 70 0,0-3 47 16,4-1 45-16,0 0 10 0,3-1 15 15,1-3 20-15,-1-3 4 0,0 0 28 0,-2 1 13 16,0-2 9-16,-2 2 80 0,-1 1 16 16,0 0-16-16,-1 3-23 0,-3 2-56 15,1 0-55-15,0 0-54 0,3 7 6 16,-2 1 17-16,2 5 19 0,0 2 11 15,1 3 1-15,-1 3 0 0,2 3 1 0,-3 3-1 16,-2 4 3-16,-3 1 10 0,-3 1-13 16,-2 2-110-16,-7 1 37 0,-7-2-4 15,-5 0 42-15,-3-1 3 0,-4-4 19 16,-5-1-19-16,1-3 32 0,-3-4 26 16,3-4 44-16,2-6 10 0,4-4 47 15,5-7 35-15,7 0 43 0,2-10 94 0,7-3-25 16,3-5-61-16,6-4 15 0,11-4-17 15,9-5-65-15,7-3-48 0,10-3-34 16,15-7-58-16,16-4-6 0,13 0-101 16,-3 4-161-16,-10 12-153 0,-26 11-523 15,-17 8-1158-15</inkml:trace>
  <inkml:trace contextRef="#ctx0" brushRef="#br0" timeOffset="6017.39">31894 4289 4443 0,'0'0'701'0,"0"0"-564"0,0 0-137 15,0 0-159-15,0 0-187 16,0 0-730-16,2-51-2429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7T11:56:27.041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10878 5097 434 0,'0'0'199'0,"0"0"-177"16,0 0-9-16,0 0 14 0,0 0 18 0,0 0 11 16,0 0 107-16,0 0 91 0,0 0 0 15,0 0-144-15,-10-36 7 0,10 30-19 16,0 1 9-16,0 1-10 0,0 0 14 15,0-1-11-15,0 2-9 0,0 1 29 16,0-2-40-16,0 1-31 0,0-1-11 16,0 0-12-16,-1 3-6 0,1-2-17 15,0-1 0-15,0 0-3 0,3-1 0 16,3-3-19-16,2 1-7 0,-1-3 25 16,5-1-1-16,2 0 2 0,-1-2 22 15,5-2-18-15,1 1 15 0,4-1 10 16,5-2-6-16,1 0-7 0,3-1-13 0,1-1 0 15,3 1 13-15,3 1 3 16,0-3-2-16,2 3-1 0,4-2-16 0,-1 0 3 16,6-3-3-16,0 3 0 0,10-2-2 15,8-2 0-15,-4 3-1 0,-11 3-13 16,4 0 16-16,2 1-1 0,18-2 0 0,9-3-25 16,-3 5 25-16,-5 2 1 0,-8 1 0 15,2 2-3-15,-3 1-10 0,1-1 10 16,-3 4 1-16,-2-2 2 0,-2 1 0 15,-2 0-2-15,-1-1 1 0,-1 2 1 16,1-3 0-16,0 0 19 0,-2-2-3 16,1 1 7-16,1-1-10 0,-1-1-10 15,1 0-1-15,0-1-2 0,-1-1 3 16,0-1-1-16,1 2-1 0,-2-3 3 0,0 0-1 16,0-1 10-16,-1-1-10 0,-1-1 13 15,0-1-15-15,2-1 13 0,1 1-12 16,0-3 18-16,1 0 9 0,1-1-9 15,1-1-17-15,0-1 19 0,-1 0 1 16,-1-2 2-16,0 1 1 0,-2-3-26 16,-2-2 1-16,2-1 2 0,0-5 0 0,1 4-6 15,-2-2 6-15,0 1 6 0,-9 5-9 16,-9 6 2-16,-9 1 18 0,0 2-20 16,1-4 2-16,4-3 33 0,1-3-3 15,-7 3-29-15,-6-1 26 0,-3 5 9 16,-4 0 20-16,-4 0-4 0,-5 1-22 15,-3-2 51-15,-3 1-7 0,-1-2-16 16,-1 1-31-16,-3 0-8 0,2-1-20 16,2 3 26-16,0 0-14 0,2 6-13 15,4-1-1-15,3 5-12 0,-2 1-16 0,0 4 28 16,-2 1 1-16,0 5-13 0,-3 0 13 16,-1 3 0-16,0 0-51 0,-1 0-69 15,0 0-33-15,0 4-36 0,0 0 99 16,-1 0 74-16,0 3 16 0,-1 0 13 15,0 1 1-15,1-1-14 0,1-2-376 16,-1-1-84-16,-1 1 113 0,-2-5 67 0,-3 0 206 16,1 0 51-16,-6-1 23 0,4-5 6 15,-3 1 17-15,4-1 36 0,0-2 19 16,2 2 65-16,2 0 100 0,3 1 1 16,0-1 1-16,0 0-80 0,5 2-104 15,-1 1-6-15,3 1-16 0,0 1-36 0,3 1-3 16,3 1-20-16,0 5 20 0,2 3 93 15,2 3-35-15,0 3 15 0,-4 5 24 16,-1 2-68-16,-4 4-29 0,-6 6-3 16,-3-1-9-16,-28 13-200 0,-1-8-758 15,-2-9-958-15</inkml:trace>
  <inkml:trace contextRef="#ctx0" brushRef="#br0" timeOffset="1072.92">15045 3508 1330 0,'0'0'322'0,"0"0"-218"16,0 0-104-16,0 0 1 0,0 0 81 15,0 0 39-15,0 0-5 0,0 0 34 16,0 0 15-16,0 0 16 0,33-13-30 16,-23 6-41-16,1-3-40 0,4-1-9 15,2-3 0-15,3-4-13 0,4-3-6 16,7-1-13-16,3-6-7 0,12-4 0 15,11-12 26-15,22-13-6 0,16-12-13 16,2-4 9-16,-9 5-10 0,-12 7 7 16,-18 11-22-16,-13 9 13 0,-10 7-16 0,-10 9-10 15,-4 3 0-15,1-2 0 0,0 0 2 16,0-1 14-16,-2 6-16 0,-5 3-28 16,-3 3 24-16,-1 4-24 0,-5-1 15 0,0 3-9 15,-2 2-64-15,-1 0-83 0,-1 3-120 16,-1 0-260-16,0 1-175 0,-1-1-626 15</inkml:trace>
  <inkml:trace contextRef="#ctx0" brushRef="#br0" timeOffset="1300.04">15925 2628 1641 0,'0'0'380'0,"0"0"-205"15,0 0-175-15,0 0-22 0,0 0 22 0,0 0 68 16,0 0 149-16,61 3 50 0,-33 0-70 15,5-1-47-15,0 1-31 0,-1 4-43 16,-1 0-15-16,-4 3-7 0,-8 4-35 16,-1 1-16-16,-9 2 10 0,-1 4-13 15,-6 1 13-15,-2 0-11 0,-6 2 14 0,-4 1 0 16,-4-2-4-16,-1-1-9 16,0-2-3-16,-1-3-9 0,3-3-281 0,5-2-195 15,5-2-558-15,3-6-610 0</inkml:trace>
  <inkml:trace contextRef="#ctx0" brushRef="#br0" timeOffset="1694.13">16823 2401 1668 0,'0'0'1519'0,"0"0"-1388"0,0 0-54 15,29-50 8-15,-23 42-12 0,0 2 22 16,-2 3-28-16,2 1-67 0,-1 2-41 0,1 7 41 16,6 5 0-16,-1 7 47 0,3 5-25 15,3 5 7-15,-1 3-17 0,-3 3-10 16,1 1 20-16,0-1-20 0,-2-3 11 16,1-1-11-16,-4-6 0 0,1-6 0 15,-1-3 17-15,-1-6-3 0,-2-3 3 16,-1-4 22-16,3-3 18 0,-1-1 36 0,1-8 21 15,5-5-35-15,3-3-53 16,-1-8-7-16,0-2 17 0,-1-4-17 0,-2-3 7 16,-3-4 3-16,-1-1-3 0,1 0-12 15,-4 1-16-15,-1 6-28 0,1 6 15 16,-2 9-15-16,-2 3 28 0,1 6-12 16,-2 5-16-16,1 2-31 0,-1 1-78 15,1 4-262-15,0 6-153 0,3 12 6 16,0-1-230-16,3-4-862 0</inkml:trace>
  <inkml:trace contextRef="#ctx0" brushRef="#br0" timeOffset="2547.21">17508 2359 2222 0,'0'0'359'0,"0"0"-101"0,0 0 24 16,0 0-93-16,0 0-116 0,0 0-73 15,0 0-67-15,-67-14 26 0,41 24 39 16,1 1-1-16,1 5-16 0,2-1-3 15,5 4 3-15,1-2 3 0,7 1-7 16,0-2 23-16,3-2 1 0,3-1-1 16,2-2-1-16,1-3-2 0,1-1-10 15,6-2-19-15,3 0 16 0,-1-5 13 16,5 2 0-16,0-2 3 0,-1 0 22 16,1 0 4-16,-3-2 19 0,2-1-1 15,-3-1-5-15,-2-1 2 0,0 0-38 0,-1 2 20 16,-2 0-11-16,-3 1-8 0,-1 0-4 15,0 2-54-15,0 0-71 0,1 2-3 16,0 1 102-16,4 1 26 0,-1 1 48 16,0 1 10-16,0-2 9 0,3 1-3 15,-1-2-3-15,2-1-1 0,1-2 1 16,5 0 2-16,1-5 0 0,4-3-6 0,2-4 4 16,-1-2-8-16,1-3-12 0,-2-4-6 15,-3-4 18-15,-2-1 1 16,-3-5-51-16,-4-1-2 0,-1 2-1 0,-5 1-4 15,-2 3 4-15,-2 4 1 0,-7 6 21 16,1 3-16-16,-3 4-6 0,-1 2-41 16,-2 2-66-16,-2 2 6 0,1 3 32 15,1 0-10-15,1 2 18 0,4 3 7 16,0 1-9-16,6 3-14 0,3 1 36 0,1 2 41 16,11 0 13-16,1 0 12 0,7-2 36 15,6-1-1-15,2-2-6 0,3-4-16 16,0-1-6-16,1-2-13 0,-4 0 0 15,-5 0 3-15,-3-2 0 0,-6-1-3 16,-4 1 3-16,-4 2-6 0,-3 0-16 0,-3 0-22 16,0 0-6-16,0 0-26 0,0 2-48 15,-8 3 7-15,0 3 95 0,-6 4 33 16,1 2-17-16,-2 1 0 0,1 0-16 16,5 0-2-16,2 1-21 0,5-2-6 15,2 1 29-15,6-1 19 0,4 0 22 16,5-2-16-16,5-2 20 0,1-3 15 15,3-3-9-15,2-2 6 0,3-2-32 16,-3-3 6-16,-1-4-15 0,-1-3 6 16,-2-2 10-16,-5-2-4 0,-1-1 0 15,-2 0-15-15,-6-1 3 0,0-1 3 0,-2 0 6 16,-4 1-3-16,-2 2 12 0,0 0 7 16,0 5 13-16,0 1 40 0,0 4 55 15,0 1-65-15,0 3-53 0,0 0-31 16,0 0-109-16,0 2-65 0,0 6-15 15,0 2 161-15,0 4 28 0,3 0 50 16,1 3-28-16,4 0 0 0,-2-1-5 16,5 0-2-16,-2-2-2 0,-1-2 3 0,2-4 2 15,-4-1-15-15,1-2 25 0,-2-5 16 16,-1 0 3-16,0-1-47 0,1-8-116 16,-2-13-378-16,-3 2-1099 0,0-3-455 0</inkml:trace>
  <inkml:trace contextRef="#ctx0" brushRef="#br0" timeOffset="2682.8">18000 1988 2639 0,'0'0'581'0,"0"0"-581"16,0 0-22-16,0 0-87 0,0 0 26 16,0 0 63-16,0 0 20 0,-46 60 0 15,53-38-57-15,28 7-604 0,-3-7-550 0</inkml:trace>
  <inkml:trace contextRef="#ctx0" brushRef="#br0" timeOffset="4094">18432 2196 2596 0,'0'0'354'0,"0"0"-277"0,0 0-9 15,0 0-36-15,0 0-32 0,-60 10 16 16,46 2 16-16,-1 2-4 0,1 1-25 15,4 2-3-15,1 0-2 0,6 1 0 16,3-3-13-16,0 1 15 0,3-3 0 16,4-1 0-16,1-4 4 0,1-3 18 15,1-1 10-15,2-4 13 0,-1 0 9 16,5-5 13-16,-1-5-36 0,0-1-31 16,-1-3 16-16,1 2-3 0,-4-3 0 0,-1 3 3 15,-3 2 6-15,1 1-19 0,-4 3 51 16,-1 1-23-16,-1 1-30 0,-1 2-1 15,0 2-41-15,0 0-82 0,2 2-84 16,2 3 60-16,3 2 120 0,3 2 27 0,1 1 19 16,5 1-3-16,1 0 6 0,-1-3 1 15,2-2 15-15,-4-1-6 0,2-4 16 16,-3-1 0-16,0-1 16 0,-4-8 15 16,1-3-34-16,-2-3-31 0,-5-6-14 15,-2-1-6-15,-1-3-7 0,-1-6 26 16,-1-1 3-16,-3-2 16 0,-2-4-17 15,-3 2-2-15,3-1 6 0,0 6 19 16,2 5 60-16,-1 6 44 0,2 8-92 16,2 4 22-16,1 4-72 0,0 4-56 15,3 5-244-15,5 6 88 0,3 6 171 16,5 5 41-16,4 8 3 0,1 5 9 0,4 4 1 16,1 2-11-16,0-2 0 0,-2 0-2 15,-2-3-185-15,-3-4-290 0,-5-3-184 16,-8-5 67-16,-6-7-20 0,-2 0 133 0,-12-10 231 15,-4-2 248-15,-1-4 3 0,-2-1 304 16,2-1 136-16,3-5 78 0,-1 0-114 16,5-2 40-16,4-1-43 0,0-1-102 15,5 0-75-15,3-1-112 0,1 1-83 16,8-2-32-16,2 0-24 0,8 0 1 16,4 1-50-16,7 0 12 0,2 1 23 15,5 1 3-15,-1 3 9 0,0-1 1 16,-5 5-17-16,-3 0-183 0,-6 2 84 15,-6 2-14-15,-7 5 19 0,-4 1 26 16,-5 3 45-16,-1 4 65 0,-7 0 16 16,-4 1 4-16,1 1 31 0,-4-2-47 0,1 0-2 15,2-3 30-15,1-1-16 0,3-6 81 16,0 0 16-16,4-3-19 0,3-1 45 16,0-1 89-16,1-3 56 0,0-4-80 15,0-3-153-15,4-4-51 0,4-3-34 16,1-1 33-16,3-5-24 0,1-2 9 0,1-4 14 15,3-7 0-15,-2-3-14 0,0-13 15 16,-1-9-66-16,-2 8-2 0,-4 7 69 16,-6 12 1-16,-2 9 72 0,0 2 57 15,-1 1-35-15,-1 3-3 0,0 6-10 16,0 4-7-16,-1 6 23 0,2 1-73 16,1 2-25-16,-1 2-274 0,1 6-37 15,0 7 226-15,0 6 85 0,2 5 9 16,5 4 7-16,2 3-3 0,4 1 9 15,4 2-6-15,2-2-13 0,0-2 19 0,2-1-22 16,-1-2 1-16,-1-5 10 16,0-2-11-16,-6-5-13 0,3-3 13 0,-6-2 0 15,-3-7 3-15,0-4 32 0,0-1 32 16,0-3-57-16,0-6-10 0,5-4-118 16,-3-3 39-16,2-2 24 0,-1-3-8 0,0-1 27 15,-2 0 11-15,2 1 11 0,-3 1 14 16,-2 3 19-16,0 5 32 0,-2 4 93 15,-2 3 12-15,-1 2-4 0,0 3-152 16,0 0-54-16,-4 6-127 0,-5 5 181 16,-2 3 89-16,-2 5 19 0,0 2-64 15,1 4-12-15,3-1-32 0,5-2 0 16,2 0 2-16,2-1 13 0,4-2-2 16,8-2-11-16,3-3 30 0,7-3-10 15,3-4-13-15,4-5-9 0,4-2-240 0,1-7-40 16,-2-6-94-16,0-3-58 0,-6-4 56 15,-3-4 152-15,0-3 117 0,-1-4 36 16,0-3 45-16,2-4-21 0,-1 1 47 16,-3-1 0-16,-5 4 98 0,-2 2 103 15,-6 6 65-15,-3 6 45 0,-4 4-44 0,0 6-16 16,-1 3-2-16,-4 3-19 0,0 3-123 16,-2 1-107-16,-4 1-55 0,0 6 55 15,-6 2 23-15,0 4 59 0,1 1-25 16,4 3-19-16,1 2-37 0,3 2 46 15,6-1-47-15,2 2 16 0,4 0 12 16,8 1 0-16,10-3 13 0,7 2-16 16,6-1 16-16,3-4-13 0,3 1-26 15,-3-1 8-15,-5-3-10 0,-7-2-19 16,-7-2-9-16,-7-1-10 0,-7-2-9 16,-4 1 47-16,-1 1 9 0,-9-1 32 0,-7 1 13 15,-6-1 19-15,-10 2-23 0,-7-1-10 16,-6 1-39-16,-14 1 0 0,-18 3-2 15,-13 2-230-15,-2 1-329 0,26-7-895 16,22-1-454-16</inkml:trace>
  <inkml:trace contextRef="#ctx0" brushRef="#br0" timeOffset="5858.6">12335 5225 995 0,'0'0'232'15,"0"0"-206"-15,0 0-26 0,0 0-22 16,0 0 3-16,0 0-3 0,0 0 22 0,33-46 68 16,-24 41 46-16,0-2-29 15,0 0-14-15,4 0-25 0,-1-1-14 0,0-1 21 16,3 0 54-16,2 0 3 0,1-5 23 16,2 1-9-16,1-3-5 0,0 0-18 0,1-1-27 15,0 0-16-15,1-1-22 0,-1 2-33 16,2 1-2-16,0 1 15 0,1 1-15 15,-1-1 12-15,1 2-12 16,2-2 1-16,3 0 10 0,0-1 17 0,2-1-16 16,2-1-9-16,-1 1 12 0,5-1-13 15,0 0-2-15,0 0 1 0,1 0-2 16,1 0 2-16,-1 1-2 0,0 1-1 16,0-2-18-16,1 2 19 0,3 0-2 15,1 2 2-15,0-1 17 0,3 1-4 16,1-2-11-16,2 3 24 0,3-2-7 15,7-1-16-15,-7 2 13 0,2 0-3 0,-1 1-12 16,-9 1 1-16,6-1 10 0,2 1 8 16,-3 2 12-16,0 0-6 0,-2 1-24 15,2 0 1-15,-1 0 20 0,0 0-4 16,2-1 10-16,0 0-7 0,2-3 20 16,8-1-7-16,8-3 1 0,11-4-1 0,1 0 10 15,-5 1-20-15,-9 1-2 0,-9 3-11 16,-7 3 1-16,-10 0-11 0,-9 7 0 15,2-3 14-15,2-1-3 0,6-1 10 16,3-2-4-16,-1-1 3 0,-2 0-9 16,-2 0 9-16,1-2 7 0,-1 0-4 15,2-2 1-15,5-2-10 0,2 0-13 16,8-5 9-16,12-4-12 0,7-5 2 0,-9 3 0 16,-12 5 17-16,-15 8-7 0,-11 0 17 15,5-3-10-15,4-4-6 0,3-1 6 16,-1 0-3-16,-4-2 3 0,-2 0 6 15,0-2-23-15,0 0 1 0,-2-2 13 16,2-1-15-16,1 2-1 0,0-4-14 16,3 0 12-16,0-1 1 0,1 0-19 15,0-1 20-15,-2 1 2 0,-4 4 30 16,0 0-4-16,-7 0 10 0,-4 3-3 0,-4-1-6 16,-4 2 8-16,-6 3 7 0,-3 2-9 15,-3 1-7-15,-2 2-15 0,0 3 0 16,0 1-13-16,-1 4-13 0,0 1-8 15,1 6 20-15,0 0-36 0,0 2-38 0,0 2-93 16,0-2-146-16,-1 2-283 16,-8 0-397-16,2 2-199 0</inkml:trace>
  <inkml:trace contextRef="#ctx0" brushRef="#br0" timeOffset="6065.01">16578 3113 1007 0,'0'0'580'15,"0"0"-404"-15,0 0-92 0,0 0 78 0,58-5 88 16,-32 3 38-16,8 1-37 0,3 1-77 16,4 0-40-16,1 5 23 15,-1 5-52-15,0 2-6 0,-5 4 9 0,-5 3-39 16,-3 2-48-16,-11 3-21 0,-3 1-19 16,-10 1 16-16,-4 3-13 0,-10 4-3 15,-11 1 3-15,-10 1-6 0,-7 4-178 16,-22 12-177-16,9-10-381 0,7-7-848 0</inkml:trace>
  <inkml:trace contextRef="#ctx0" brushRef="#br0" timeOffset="6587.91">17903 2773 2115 0,'0'0'582'0,"0"0"-305"0,0 0-69 0,0 0-208 0,0 0-57 15,0 0 57-15,0 0 51 0,0 0 19 16,31 52 13-16,-22-28-29 0,5 0-3 16,-2 2-13-16,-1-1-6 0,4 1-19 15,-4-1-13-15,2-2 1 0,-2-1 2 16,-3-4 16-16,-3-1-19 0,3-1-162 15,-4-6-145-15,-2-6-330 0,0-2-489 16</inkml:trace>
  <inkml:trace contextRef="#ctx0" brushRef="#br0" timeOffset="6847.99">17956 2855 2357 0,'0'0'384'0,"0"0"-191"0,0 0-10 0,0 0-138 16,0 0-16-16,65-30-29 0,-32 30 60 15,1 2 33-15,3 9-52 0,-1 2 13 16,-4 5-41-16,-6 3-10 0,-4 2 11 0,-8 3-14 16,-6 0-26-16,-8 1 14 15,-3-2-1-15,-13 0 13 0,-7-3 2 0,-8 1 27 16,-4-4-13-16,-5-2-1 0,-4-3-12 16,0-4 22-16,2-2-3 0,5-4-22 15,4-1 19-15,7-3 10 0,8 0-7 16,5 0 10-16,8-3 6 0,5-4-38 15,5-1-149-15,14-4-163 0,26-7-173 16,-2 0-517-16,3-1-720 0</inkml:trace>
  <inkml:trace contextRef="#ctx0" brushRef="#br0" timeOffset="7145.01">18515 2842 2639 0,'0'0'300'16,"0"0"-211"-16,0 0 1 0,0 0 3 0,-63-10 9 15,47 13 16-15,-1 4-23 16,0 2-22-16,3 2-26 0,4 0-15 0,3 4-29 16,6-1-3-16,1 3 22 0,8 1 4 15,6-2-24-15,7 1 29 0,5-3 16 16,4-2-6-16,6-3-12 0,-2-5 11 16,-3-4-11-16,-2 0-7 0,-8-6 3 15,-5-3-22-15,-4-3-3 0,-8-3-35 16,-4-2-2-16,-2-3-17 0,-8 1 17 15,-5-2-17-15,-5 2 0 0,-3 4 26 16,-4 0 3-16,-1 1-20 0,0 6 11 0,-3 2-14 16,3 6-85-16,0 0-36 0,3 4-78 15,4 4-23-15,4 3-166 0,8 7-79 16,5-3-488-16,4-2 229 0</inkml:trace>
  <inkml:trace contextRef="#ctx0" brushRef="#br0" timeOffset="8195.34">18701 2790 718 0,'0'0'2095'15,"0"0"-1768"-15,0 0-106 0,0 0-15 16,0 0-38-16,0 0-36 0,0 0-57 16,0 0-75-16,0 0-47 0,0 0-94 0,0-23 141 15,7 38 0-15,1 5 1 0,3 3 14 16,-1 2-11-16,2-2-4 0,-3 2-117 15,1-6 50-15,-2-2-28 0,-1-3 3 16,-4-4-7-16,-1-3 36 0,0-3-8 16,-2-4-28-16,0 0 99 0,0-6 61 15,0-6-61-15,0-1-70 0,0-6 68 16,-1-1 2-16,0-3 2 0,1 0 26 16,0 0-28-16,0-1 23 0,4 2 89 0,0 2-45 15,4 5-4-15,0 3-31 0,-3 3 3 16,4 2-35-16,-3 5-28 0,5 2-39 15,-3 1-10-15,1 9 68 0,2 2 9 16,-2 3 60-16,1 5-15 0,-1 1-20 16,0 0-24-16,-2-1 15 0,1 0-15 0,-1-4 18 15,-1-1-16-15,-1-3-1 0,1-3 1 16,-3-3 0-16,0-6 13 0,-1 0 19 16,1-3 76-16,1-6-16 0,2-4-71 15,-1-4-24-15,-1-2-6 0,0-3 6 16,2-2 31-16,-1 0-2 0,-1 0-13 15,1 2-13-15,1 5 13 0,-1 3 19 16,-1 2 22-16,0 6 12 0,-2 1-10 16,-1 3-18-16,2 2-41 0,0 0-122 15,1 5-64-15,3 3 136 0,4 4 50 16,-1 4 8-16,3 1-7 0,2 4-1 0,-1 0 13 16,3 0-1-16,3-4-12 0,1-1 0 15,2-5-199-15,5-3-110 0,-1-3-111 16,2-5-148-16,1-3 36 0,-4-6-74 15,-3-3 150-15,-3-3 270 0,-3-3 186 16,-4-1 205-16,-5-3 147 0,-1-2 82 0,-3 2-96 16,-3-4-30-16,-1 4-3 0,-2 1 21 15,-7 1-63-15,0 3-35 0,-3 2-47 16,1 3-44-16,-2 3-48 0,2 2-7 16,0 4-35-16,0 3-47 0,1 4-41 15,-2 6-22-15,2 5 60 0,-3 3 0 16,5 3 2-16,3 4-12 0,1 0 12 15,4 0 0-15,1 1-1 0,6-4 0 16,1 1-2-16,4-5 3 0,-2-1-27 0,3-5-80 16,-2-4 19-16,1-4 48 15,-2-4 15-15,1 0 1 0,-1-7 9 0,-1-4-3 16,1-2 19-16,-1-2 18 0,-3-3-17 16,1 0 24-16,-1-1 1 0,-2 1-4 15,-1 0 26-15,0 4 15 0,1 1-2 0,-3 3 2 16,1 3 23-16,-1 4 8 15,-1 1-62-15,0 0-32 0,1 2-120 0,2 2-51 16,1 4 41-16,2 2 130 0,4 5 25 16,0-1 10-16,5 2-16 0,1 1-16 15,2-2 39-15,1-2-27 0,-1-1 23 16,1-5-15-16,-4-3 11 0,2-2-5 16,-1-3 9-16,-1-6 3 0,-4-3-19 15,1-5 16-15,-5-1-7 0,-1-3-5 16,-1-1-23-16,-4 1-3 0,-1-1 44 15,0 5 9-15,0 1-28 0,-2 2 57 0,0 3 109 16,-1 4-20-16,2 4-22 0,1 1-72 16,-1 2-77-16,0 2-115 0,0 8-21 15,-1 2 136-15,1 5 47 0,-1 5-29 16,2 0-5-16,0 3 1 0,0-2-14 0,5 1-1 16,4-2-2-16,0-1-9 0,2-4-94 15,0-2-109-15,7-8-200 0,-3-3-282 16,0-4-919-16</inkml:trace>
  <inkml:trace contextRef="#ctx0" brushRef="#br0" timeOffset="8318.78">19661 2355 2761 0,'0'0'398'15,"0"0"-293"-15,0 0-105 0,0 0-197 16,0 0-50-16,0 0 208 0,0 0-112 0,0 0-844 15</inkml:trace>
  <inkml:trace contextRef="#ctx0" brushRef="#br0" timeOffset="8696.42">19865 2561 3264 0,'0'0'489'16,"0"0"-279"-16,0 0-36 0,0 0-174 15,0 0-35-15,0 0-66 0,0 0 66 16,0 0 35-16,0 0 0 0,0 0 2 16,19 63-2-16,-14-44 0 0,0 1-18 15,2-1-133-15,-3-2 9 0,-2-3-13 16,0-4-14-16,-2-3 48 0,0-2 31 16,0-5 90-16,0 0 71 0,0-4 177 0,0-6-200 15,0-2-48-15,0-5 29 0,0 0-29 16,2-2 24-16,0 1-23 0,1-1 109 15,1 2-60-15,-2 3 86 0,1 2-33 16,-1 1-34-16,1 5-2 0,-1-1-4 0,1 4-54 16,0 0-9-16,3 3-69 15,0 0-60-15,0 5 9 0,5 3 48 0,-2 4 37 16,3 2 16-16,-3 1 0 0,2 1 18 16,-3-1-2-16,4 0-9 0,-3-1-169 15,5-4-80-15,-1 0-140 0,0-6-177 16,4-3-58-16,2-1-410 0</inkml:trace>
  <inkml:trace contextRef="#ctx0" brushRef="#br0" timeOffset="8945.2">20239 2568 382 0,'0'0'466'16,"34"-65"-144"-16,-19 31 62 0,-3 0-7 15,-3 3 110-15,-5 5 25 0,-4 4-112 16,-2 5-89-16,-7 2-71 0,-3 5-87 16,-3 3-14-16,-4 2-30 0,-1 5-41 15,-2 0-21-15,0 3-10 0,2 8-12 16,2 0-25-16,8 6-16 0,1 2 0 0,9 3 16 15,1 4 1-15,14 0 20 0,6 1 14 16,7 2-20-16,10-2 19 0,5 0-12 16,6-1-9-16,-2-2-13 15,-3-4-12-15,-5 1 9 0,-7-4-16 0,-10-2-9 16,-10-3-6-16,-6-3-15 0,-6 1-35 16,-10 0 44-16,-12 0 40 0,-7 4 34 15,-11 0-34-15,-14 4-7 0,2-4-67 0,-1 1-79 16,-18 8-152-16,23-7-260 0,1-2-756 0</inkml:trace>
  <inkml:trace contextRef="#ctx0" brushRef="#br0" timeOffset="10480.15">13691 5277 1168 0,'0'0'228'0,"0"0"-137"16,0 0-13-16,0 0-22 0,0 0-27 0,0 0-16 15,0 0 16-15,0 0 10 0,0 0 3 16,0 0-9-16,0 0-17 0,4-13 7 16,-4 12 19-16,1 0 7 0,-1-2 9 15,0 1-6-15,1-2-13 0,2-2 10 0,-2 1-36 16,2-4-12-16,2 1 1 0,1-3-2 15,4 1 0-15,0-3 2 0,7-2 22 16,3 0 18-16,1-2 29 0,4 0 7 16,5-1 6-16,-1 0 10 0,4-2-27 15,2-1-21-15,0 0-17 0,3 2 3 16,1 0-6-16,2-1-24 0,1 0 0 16,0 2-2-16,2 1 0 0,0 0 1 15,-2 0-1-15,1 0 0 0,-1 1-16 16,1 2 14-16,0-1 2 0,4 0 31 15,2 0-2-15,12-2-4 0,11-2 14 0,16-1-7 16,3 1 16-16,0-3-12 0,-8 5 5 16,-4 2-25-16,-2 1 7 0,3-1 19 15,0 2-10-15,0 1 6 0,2-2-22 16,2 3 13-16,4-1-7 0,0-1-9 16,2 3 0-16,4-2 12 0,2 1-9 0,3 1-3 15,3 1 0-15,3 0 15 0,1-1-6 16,4 2-19-16,2-4 9 0,-2 3 1 15,4 0 0-15,-1-3-10 0,-2 3 13 16,1-4 0-16,-3 2-4 0,-4-6-12 16,-3 2 4-16,-10-3 12 0,-10 0-4 15,-7-1-9-15,-6-2 13 0,-6 0-3 0,-3-3 3 16,-5 2-15-16,-8 1 15 0,-8 2-16 16,-11 4-1-16,-1 0-2 0,3-4 3 15,0 0 1-15,3-5 14 0,-7 3-2 16,0 0-13-16,-3 1-12 0,0-1 11 15,-1 1 1-15,-2 1-12 0,1 0 10 16,-2 1 2-16,-2-3 0 0,-3 2-4 16,-1-3-15-16,-6 3 4 0,0 0 2 15,-4 0 0-15,-3 3-15 0,-4 2 15 16,-7 0-3-16,-5 4-25 0,-4 0-20 0,-5 3-3 16,0 2 13-16,-1 1 26 15,2 0 22-15,8 2-1 0,4 1-18 0,6 1-10 16,6 0-29-16,0 0-41 0,6 2 102 15,6 3 12-15,0-1 37 0,5 3 2 0,2-1 13 16,-1 1 6-16,2-1-38 0,0 2-3 16,-1 0 12-16,2 2 45 0,0 1-25 15,2 1 8-15,1 0 7 0,1 1-6 16,2 1 3-16,-1 0-1 0,-5 0-40 16,0-2 9-16,-4 1-38 0,-6-1 19 15,-4 0 12-15,-4-2-6 0,-3 2 7 16,-5 0 3-16,-8 1 3 0,-7 0-3 15,-3 2-38-15,-4 0-16 0,-4-1-198 16,-7 1-184-16,8-4-366 0,2-7-1256 0</inkml:trace>
  <inkml:trace contextRef="#ctx0" brushRef="#br0" timeOffset="11730.31">19073 3507 447 0,'0'0'1542'0,"0"0"-1147"0,0 0-33 16,-13-48-28-16,9 38-25 0,-1 3-64 15,-1 2-88-15,-2 3-15 0,2 2-48 16,-6 4-94-16,-2 8-21 0,-4 8 21 16,-2 4 13-16,-1 6-11 0,3 3 4 15,1 1-6-15,4 0-34 0,7 1 12 0,4-3 20 16,2 0-27-16,6-3 29 0,7-3 2 15,3-6-2-15,3-6 22 0,3-3 3 16,3-5 7-16,1-6 6 0,4 0-9 16,-1-9-28-16,-1-3 0 0,-1-2 16 15,-3-1-17-15,-5-1 3 0,-3 0-1 16,-5-1 1-16,-1 3 25 0,-4 0-25 0,-3 3 12 16,-1 2-11-16,0 2 14 0,-2 4 1 15,0 0-19-15,1 2 0 0,-1 1-84 16,0 1-55-16,0 5-37 0,0 4 132 15,3 2 42-15,1 2 0 0,2 1-1 16,2-1 3-16,4-2 2 0,4-1 20 16,2-3 6-16,-3-1-6 0,1-4 6 15,-1-1 4-15,-5-2-13 0,0 0-19 16,-5 0-54-16,-2-4 17 0,-3-2-11 16,0-2-81-16,-3-3-4 0,-4 0 9 0,-6 1 60 15,1-2 29-15,-2 2 22 0,-1-4 13 16,3 0 29-16,1 0 3 0,3-1 25 15,1 2 35-15,5-2 13 0,2 1-48 16,2 0-3-16,7 0-1 0,2 1-53 16,5 3-12-16,4 1-20 0,4 3-6 0,5 4 3 15,0 2 10-15,4 0-7 0,-3 7 7 16,1 3-6-16,-5 4 8 0,-4 4 1 16,-5 1 11-16,-3 2 10 0,-6 0 2 15,-6 2-1-15,-2-1 1 0,-3 0 12 16,-8-3-11-16,-3-2 11 0,-1-2 0 15,-3-5 9-15,4-2 0 0,1-2 3 16,3-4 7-16,4-2 12 0,2 0 42 16,2-4 30-16,2-4-86 0,0-5-30 15,8-3-63-15,3-1 22 0,5-4 25 0,2-1 3 16,5 0 13-16,2-2 0 0,0 2 0 16,-2 0 0-16,0 1 0 0,-2 2 3 15,-4 2 15-15,-1 4-14 0,-6 3 18 16,0 4 0-16,-4 4-22 0,0 2-35 15,1 0-79-15,2 4 19 0,2 5 61 16,-1 0 18-16,5 5 0 0,-2 0 16 0,-1 1 22 16,1 0 3-16,-3-1 7 0,3-2-29 15,-4-1 23-15,1-3-11 0,-2-1-2 16,-1-1 0-16,-3-2 3 0,-1-3 6 16,-1-1 19-16,-2 0 69 0,1-6 72 15,1-4-137-15,1-3-45 0,3-4 16 16,-3-2-16-16,2-3 21 0,0-1-19 0,5-2-1 15,0 1 0-15,5 1-1 0,3 0-12 16,2 3 11-16,4 4-11 0,1 3-1 16,4 6-19-16,-1 2-3 0,2 5-9 15,-3 4-21-15,-2 7 11 0,-4 3 16 16,-2 4 16-16,-5 3 0 0,-6 1 19 16,-6 1 2-16,-2 1 1 0,-12 0 12 15,-8-1 20-15,-7-3 9 0,-3-1 0 0,-3-5-13 16,2-1 0-16,1-6-24 0,5-1 14 15,6-5-18-15,8-1-84 0,5-7-102 16,9-14-198-16,9 3-667 0,2-3-517 0</inkml:trace>
  <inkml:trace contextRef="#ctx0" brushRef="#br0" timeOffset="12223.31">20255 3150 2161 0,'0'0'1049'0,"0"0"-826"16,0 0-42-16,0 0 49 0,0 0-230 16,0 0-19-16,0 0-123 0,0 0 114 15,0 0 28-15,0 0 35 0,48 50-4 16,-21-21-2-16,1 1-17 0,2 3-10 16,-2 2 1-16,-6 1-3 0,-3-3 0 0,-7-4-110 15,-5 0-17-15,-6-6 0 0,-1-4 57 16,-6-3 22-16,-3-5 26 0,2-3 19 15,-1-5 3-15,1-2 9 0,3-1 68 16,0-5-23-16,0-4-29 0,-2-1-21 16,2-5 24-16,-1 1 7 0,2-4-16 0,2-1 26 15,1 1-20-15,2 0 19 0,6-2 45 16,4 1-36-16,3 1-31 0,3 4-6 16,4-1-10-16,3 5-6 0,-1 2-25 15,1 4-6-15,0 3-1 0,-1 1-9 16,0 4-13-16,-5 5 4 0,-2 3 5 15,-2 4 17-15,-2 0 15 0,-7 3 11 16,-1-1 0-16,-4-2 2 0,-1-1 0 16,-1-2 16-16,-3-3 0 0,-1-3 9 15,0-3 29-15,-1-4 148 0,-1 0-23 16,1-4-12-16,-3-6-24 0,2-4-65 16,-1-3-13-16,1-3 12 0,4-4 4 0,3-2-57 15,0 1-24-15,5-2-15 0,8-1-13 16,2 3-40-16,2 0-81 0,4 5-68 15,1 2-104-15,7 1-282 0,-6 5-707 16,-3 4-594-16</inkml:trace>
  <inkml:trace contextRef="#ctx0" brushRef="#br0" timeOffset="12788.2">21141 3202 1831 0,'0'0'748'0,"0"0"-468"0,0 0 50 0,-33-55-84 16,16 42-84-16,-3 4-17 15,-2 2-35-15,1 2 13 0,-2 5 0 0,1 0-33 16,3 6-60-16,1 6-30 0,4 5-25 16,3 3 22-16,3 0-29 0,6 5 29 0,2-3-15 15,6 2 16-15,4-3-19 16,5 0-99-16,1-3-56 0,0-3-29 0,2-3-2 15,-1-3-41-15,0-6-38 0,-3-3 109 16,-1 0 132-16,-1-6 45 0,-2-4 64 16,1-1 52-16,-3-3 22 0,1-2 55 15,-3 0 14-15,1-2 0 0,0 1-43 16,-2 1-16-16,-1-1-10 0,3 5-31 16,-2 0-29-16,-2 3-12 0,-1 3 24 15,0 3-3-15,0 3-87 0,0 0-13 16,4 2-151-16,1 5 55 0,2 3 109 15,4 4 50-15,-1 0-19 0,2 3-30 0,0 1 11 16,2-2 7-16,-1-1-19 16,0-4 15-16,0-1-15 0,0-2-45 0,-4-4-2 15,2-2 7-15,-3-2 11 0,2-4 19 16,0-6 10-16,-3-7 3 0,-2 0 10 16,3-2 12-16,-4-3-10 0,2 0 19 0,-1 1-21 15,0 1 18-15,1 4 3 0,-2 2 41 16,-1 3 40-16,-1 5-11 0,2 2-2 15,-5 3 61-15,1 1-160 0,0 1-3 16,0 6-83-16,3 5 83 0,2 5 34 16,1 2-13-16,-1 3-17 0,1 0 8 15,-2-1-12-15,0-2-2 0,2-3-103 16,-4-3-104-16,-2-7-123 0,-1-6-187 16,-1-2-465-16,0-5-637 15</inkml:trace>
  <inkml:trace contextRef="#ctx0" brushRef="#br0" timeOffset="12922.42">21310 2896 2767 0,'0'0'497'16,"0"0"-497"-16,0 0-182 0,0 0-46 0,0 0 193 16,0 0-178-16,22 54-366 0,-11-41-864 0</inkml:trace>
  <inkml:trace contextRef="#ctx0" brushRef="#br0" timeOffset="13258.63">21620 3040 307 0,'0'0'2902'0,"0"0"-2520"16,0 0-382-16,0 0 0 0,0 0 42 15,0 0 11-15,17 56-15 0,-15-36-6 16,-2-2-10-16,0 2-6 0,0-1-15 15,0-1 1-15,-3 0 8 0,0-3-7 0,0-2-3 16,-2-4-25-16,3-4-13 0,1-2-22 16,1-3 60-16,0 0 57 15,3-8 0-15,6-4-57 0,-2-3-16 0,5-2 16 16,0-1 0-16,1 1 3 0,2-1-1 16,-3 3 11-16,1 2-12 0,1 2 24 15,-5 3 26-15,2 2 11 0,-5 3-18 16,0 1-44-16,2 2-34 0,-1 0-57 0,1 5 37 15,1 5 13-15,-2 0 26 0,0 1 11 16,-2 1-14-16,-2 3 6 0,-1-3 11 16,-2 2-20-16,0-2-1 0,0-4-203 15,0-3-518-15,0-5-1821 0</inkml:trace>
  <inkml:trace contextRef="#ctx0" brushRef="#br0" timeOffset="13870.92">21666 2718 1691 0,'0'0'396'0,"0"0"-46"16,0 0 43-16,0 0-75 0,0 0-142 16,0 0-46-16,0 0-41 0,0 0-89 15,0 0-132-15,0 0 46 0,0 0 86 16,4 20 114-16,4 6-15 0,4 6 46 16,-1 2-31-16,5 5 2 0,1 1-12 15,1 1-19-15,-3 0-32 0,2-4-31 0,-2-1-19 16,1-4-3-16,-4-4-9 15,0-6-44-15,-3-3-80 0,-1-5-166 16,-7-5-241-16,-1-8-741 0,0-1-584 0</inkml:trace>
  <inkml:trace contextRef="#ctx0" brushRef="#br0" timeOffset="14262.07">21737 2989 2437 0,'0'0'416'0,"0"0"-320"15,0 0-51-15,0 0-10 0,0 0-2 16,0 0-17-16,79-32-16 0,-50 27-2 16,7-1 2-16,1 2 3 0,3-4 13 15,0 2-14-15,-1-1 11 0,-4-1 12 0,-2 0-22 16,-3-1 23-16,-6 0 3 0,-4-2-7 16,-8 4 36-16,-1-3 5 0,-4 4-9 15,-4 0 67-15,-2 3-29 0,-1 0-32 16,0-1-44-16,-3 1-16 0,-4 3-16 15,-4-2-22-15,0 2 3 0,-5 2 35 0,-1 3 10 16,1 3 31-16,3 2-25 16,1 2-16-16,5 0 0 0,3 0-2 15,3 2 2-15,1 0 2 0,7 3 20 16,4-1 22-16,7 3 3 0,5 0-12 0,5-2-7 16,0 1-2-16,2 0-24 0,-5-2-2 15,-4-3-19-15,-5-3-3 0,-8 1-3 16,-4-5-4-16,-4-1 20 0,0-1 9 15,-6-1 50-15,-8 0 13 0,1-2-16 16,-5-1-18-16,0 0-11 0,0 0-17 16,2 0-1-16,3 0-15 0,1 0-174 0,2 0-102 15,-1-4-156-15,4 1-582 0,1 1-844 0</inkml:trace>
  <inkml:trace contextRef="#ctx0" brushRef="#br0" timeOffset="14426.81">22652 3181 3399 0,'0'0'647'0,"0"0"-307"0,0 0-40 16,0 0-140-16,0 0-44 0,0 0-27 16,0 0-46-16,0 0-43 0,0 0-167 0,0 0-138 15,-51-25-370-15,31 15-985 0</inkml:trace>
  <inkml:trace contextRef="#ctx0" brushRef="#br0" timeOffset="31020.79">8967 7693 395 0,'0'0'221'0,"0"0"-77"0,0 0 32 0,0 0 26 15,0 0-62-15,0 0-23 0,0 0 20 16,0 0-1-16,0 0-32 0,0 0-35 16,-14-22-21-16,12 22-12 0,1 0-4 15,0 0-9-15,0 0-10 0,1 0-11 16,0 0 2-16,0 0-4 0,0 0-32 16,0 0-13-16,0 0-14 0,0 0 33 15,2 1 26-15,1 1 39 0,3-2 3 16,2 1 7-16,1-1 32 0,2 0 114 0,-2 0-101 15,4 0-52-15,-3 0 64 0,4 0-2 16,1 0-46-16,0 0-56 0,4 0-2 16,3-1-3-16,4 1 0 0,1 0 3 15,1 0 10-15,2 0-6 0,0 0 18 16,1 0 26-16,-1 0-15 0,2 0-17 0,-2 0-3 16,3 0 3-16,-1 0 3 0,-1 1-3 15,3-1 0-15,-1 0-13 0,2 0 17 16,2 0-17-16,2 0 13 0,0 0-3 15,1-1-10-15,2 1-3 0,0 0 0 16,1 0-1-16,2 0-1 0,1 0 0 16,-1 0-1-16,-2 0 2 0,0 0 0 0,-4 0 1 15,-1 0 2-15,-2 0 21 0,-3 0 6 16,1-2 12-16,-2 1 4 0,1-3 10 16,1 2-4-16,-1-2 0 0,2 0-6 15,2 1-20-15,1 1-5 0,0 0-10 16,-1 2-10-16,3 0-3 0,1 0-10 15,0 0 11-15,3 0 2 0,-2 0 0 16,0 2-2-16,0 0-1 0,-2-2 1 0,-3 3 2 16,-4-2 0-16,0 1 0 0,-4-2 0 15,1 1 0-15,-2 1 0 0,3 0-2 16,-1 0-1-16,4 0 0 0,3 0 3 16,0 1 0-16,3 0 1 0,3-1 3 15,0 1-2-15,-1 1-1 0,1-2 0 16,-1 1 0-16,2 0 1 0,-2-1-1 0,1 2 0 15,2-2 0-15,0-1 0 0,-2 2-1 16,-2-3 0-16,0 0 1 0,-4 0 2 16,-3 0 1-16,-2 0-1 0,-5 0-1 15,-2 0 11-15,-2 0 6 0,-2 0 38 16,-1 0-12-16,-4 0-17 0,2 0-2 16,-2 0-7-16,1 0-17 0,-5 0 0 15,1 0 1-15,-3 0 0 0,-2 0 16 16,-2 0 4-16,-3 0-8 0,0 0 17 15,-2 0 12-15,0 0 20 0,-1 0 62 16,0 0 15-16,0 0-72 0,0 0-37 0,-2-3-32 16,-5 3-38-16,0-1-16 0,-4-1-2 15,0 0-111-15,-8-3-379 0,2-2-745 16,3 0-636-16</inkml:trace>
  <inkml:trace contextRef="#ctx0" brushRef="#br0" timeOffset="34690.61">14910 7667 218 0,'0'0'398'0,"0"0"-218"16,0 0-86-16,0 0 14 0,0 0 22 16,0 0 65-16,0 0-3 0,0 0-45 15,0 0-37-15,0 0-35 0,-34-13-20 16,34 13-16-16,0 0-19 0,0 0 2 16,0 0 11-16,0 0 9 0,0 0 0 0,0 0-13 15,0 0 4-15,0 0 2 16,0 0-2-16,0 0-11 0,0 0 4 0,3 0 10 15,-1 0 0-15,0 0-20 0,2 0-13 16,1 0 10-16,0-1 6 0,3 0 4 16,-1 1 3-16,4-2 6 0,-2 2 10 15,3 0-3-15,-1-1 6 0,2-1-9 16,1 1-4-16,-1 0-6 0,4 1-23 0,2 0 13 16,2 0-14-16,4 0 17 0,5 0 1 15,2-2-1-15,5 2 7 0,4 0 0 16,3 0 6-16,2 0-7 0,1-1-2 15,-3 1-20-15,2-2 26 0,-1 0-13 16,-1 0 6-16,-2 1 1 0,0-1-10 16,0 0-10-16,-2 0 16 0,2 1-17 15,-1 1 2-15,1 0 8 0,1 0-9 16,1 0 0-16,2 0-3 0,-1 1 1 16,0 2-1-16,-2 1 1 0,-1 0-1 15,1 1-1-15,-4-1 0 0,-2-1 1 0,-1 1-1 16,-5-2 0-16,0 1 1 0,-5-1 1 15,3 0 15-15,-3-2 0 0,-1 2-13 16,0 0 10-16,1-2-12 0,-5 2 2 0,1-1 10 16,-1 1-13-16,-1-2 3 15,-2 3-1-15,2-3 14 0,-3 0-3 0,3 0 0 16,1 0 6-16,-1 0-17 0,3 0 1 16,-2-3 10-16,-1 3-12 0,1 0 0 15,-1 0 1-15,-3 0-2 0,2 0 0 16,0 0-3-16,-1 0 1 0,1 0-1 15,0 0 0-15,1 0 1 0,0 0 0 16,0 3 2-16,2-2-1 0,0 0 1 0,0 1 1 16,-1-1 12-16,1 0-10 0,2 2 20 15,-4-3-7-15,1 0 0 0,-1 2 6 16,-3-2 7-16,2 1-14 0,-1-1-12 16,-2 1 0-16,2 1-1 0,-2-1-1 15,-2 1-1-15,1-1-1 0,1 1-1 16,-3 0-1-16,0 1 3 0,0 0 12 15,-1-1 11-15,2 1 5 0,1-1-2 16,1 0-7-16,-2 0-3 0,4 1 6 0,1-1-3 16,1 0 3-16,1-1 0 0,1-1 0 15,-1 2-6-15,0-2-13 0,1 2 1 16,-2 0-2-16,1-1 1 0,0 0 10 16,-2 1-1-16,0 0 20 0,-2 0-7 0,-1-1-6 15,-1 1-3-15,-3-2 6 16,1 2 0-16,-2-2-20 0,2 2 11 0,1-2-10 15,-2 1 13-15,3 1-5 0,1-2-11 16,1 1 0-16,-2 1 0 0,3-1 0 16,-1-1 0-16,1 1 3 0,-2-1 16 15,1 2-17-15,-4-2 11 0,2 0-11 16,-3 0 1-16,0 0 13 0,0 0-13 16,-2 0 13-16,4 0-4 0,-2 0-9 15,1 0-1-15,1 0 0 0,1-2-1 16,-3 2-1-16,4 0 0 0,-2 0-1 0,-2 0 0 15,3 0-1-15,-4-1 1 0,-1 1 1 16,1 0 0-16,-3-1 12 0,-2 1 4 16,4 0 6-16,-4 0-3 0,4-2-4 15,-1 1-12-15,2 1 10 0,1-2-12 0,4 2-1 16,-1-1-1-16,3 1-1 0,0-1 0 16,0 1 1-16,1-1 1 0,-1 1 0 15,0-2 0-15,-1 2-1 16,-2-2 1-16,-3 2 0 0,3 0 0 0,-2-1 0 15,-1 1-1-15,1 0 1 0,2 0 0 16,-2 0 0-16,4 0 0 0,1 0 0 16,1 0-1-16,0 0-1 0,-1 0-1 15,1 0 1-15,0 0 2 0,-1 0 0 16,0 0 2-16,-1 0 11 0,1 0-1 16,-2 0-11-16,0 0 2 0,-4-1-1 0,3 0-2 15,-3 0 0-15,-2 1-2 0,2-1-11 16,-4 1 10-16,-1 0-10 0,3 0 10 15,-3 0-12-15,1 0 11 16,0 0 1-16,0 0 1 0,1 0 0 0,-1 0 2 16,1 1 0-16,0 0 0 0,2-1 2 15,-3 0 1-15,4 1 10 0,-2-1-10 0,1 0 0 16,-1 0-2-16,2 0 1 0,-2 0-2 16,2 0-1-16,-2 0 0 0,3 0-2 15,-1 0 0-15,-1 0 0 0,4 0 1 16,-3 0 1-16,3 0 1 0,0 0 0 15,1 0 1-15,-2 0 0 0,3 0-1 16,-1 0 1-16,0 0 1 0,-1 0 0 16,-1 0 0-16,1 0 0 0,1 0-1 15,0 0-1-15,-1 0-1 0,3 0-2 16,0 0 1-16,2 0-1 0,-1 0 1 0,1 0 1 16,1 0 1-16,-1 0 1 0,1 0 2 15,0 0-1-15,-2 0-1 0,1 0-1 16,-1 0-2-16,-1 0 0 0,1 0-14 15,-2 0 13-15,-1 2-10 0,2 0 11 0,-1 0-1 16,-1-1 3-16,0 1 2 0,1 0 17 16,2 1 0-16,2-3-7 15,3 1-8-15,0 0 11 0,0-1-13 0,0 2-1 16,1-2 2-16,3 0-1 0,-2 2-1 16,-1-2 2-16,2 3 9 0,-3-3-11 15,-1 0 1-15,0 3-1 0,-2-2-1 16,-1 1 1-16,1 0 3 0,-1-2 12 15,0 0-13-15,1 2 23 0,1-2-8 16,0 0-5-16,1 0-1 0,2 0 1 16,-3 0 5-16,-1 0-2 0,0 0-4 0,-2-2-8 15,-2 1 8-15,-2 0 4 0,1 0-15 16,-1 0 2-16,-2 1-1 0,2 0-2 16,-2 0 0-16,-2 0 1 0,2 0 2 15,-6 0-1-15,2 0 0 0,-3 0 11 0,-2 0-1 16,-2 0 1-16,2 0-1 0,-4 0 4 15,1 0-4-15,-1 0 7 0,0 0-1 16,0 0-2-16,0 0-4 0,0 0-9 16,0 0 13-16,0 0-15 0,1 0-1 15,-1 0-3-15,0 0-22 0,0 0 3 16,0 0 0-16,0 0 4 0,0 0 15 16,0 0 1-16,0 0 2 0,0 0 15 15,-2 0-15-15,-5-2-162 0,-13-5-297 16,1 0-547-16,-1-4-1101 0</inkml:trace>
  <inkml:trace contextRef="#ctx0" brushRef="#br0" timeOffset="43699.38">15980 9731 1986 0,'0'0'324'0,"0"0"-195"16,0 0-19-16,0 0 6 0,0 0 52 0,0 0 69 15,0 0-29-15,0 0-52 0,0 0-45 16,0 0-48-16,68-34-38 0,-49 29-25 16,2 0-16-16,0 1 0 15,-2 3-16-15,1 1 4 0,-1 0 2 0,-3 3-53 16,-2 6-310-16,-1 6-298 0,-8-1-571 15</inkml:trace>
  <inkml:trace contextRef="#ctx0" brushRef="#br0" timeOffset="43859.03">15978 9933 2357 0,'0'0'417'0,"0"0"-209"15,0 0-41-15,0 0 56 0,0 0 31 16,0 0-17-16,0 0-146 0,0 0-91 15,0 0-20-15,62-31-18 0,-28 24 10 16,3 2-7-16,1 0-166 0,14-2-389 0,-12 0-775 16</inkml:trace>
  <inkml:trace contextRef="#ctx0" brushRef="#br0" timeOffset="44581">17222 9297 2234 0,'0'0'269'15,"0"0"-205"-15,10-46 97 0,-9 32 10 16,-1 3-33-16,0 0 12 0,-2 0 7 16,-4 3-36-16,-3 1-39 0,-3 4-50 15,-4 1-20-15,-2 2-12 0,-3 0 1 16,-4 5-1-16,-2 5 2 0,-4 2-2 15,3 1 0-15,-1 3 0 0,6 0-4 16,4-1-8-16,7 0-23 0,3 2-3 16,8-1 9-16,2 4 29 0,14-1 0 0,4 0 16 15,8-2 13-15,7 3-7 0,4-3-9 16,1 1-1-16,0-2-11 0,-6 0-1 16,-2-3 0-16,-7-1-12 0,-6-1-4 15,-7 0 14-15,-2 0-17 0,-5-1 6 16,-4 2 12-16,0 0 1 0,-4 0 0 15,-6 1 3-15,-2 3 13 0,-4-1-3 0,-3 0-10 16,0-1 9-16,-2 0 1 0,2-1-11 16,0-1 0-16,1 0-1 0,4-2-1 15,0 0-1-15,3-1 1 0,4-2 0 16,2 0 0-16,4 1-6 0,1-1-19 16,6 0 25-16,9 0 10 0,8-2 19 15,5-2 2-15,7 0-2 0,2-2-26 16,1 0 10-16,-6 1-13 0,-2 0 0 15,-10 1-22-15,-7 0-10 0,-5 4-6 16,-8-1-6-16,-2 4 44 0,-10 3 0 0,-9 3 15 16,-5 6-2-16,-7 3 6 0,-3 3-17 15,2-1 20-15,0 0 7 0,8-1-10 16,6-4-19-16,8-3-21 0,9-3-5 16,3-2 14-16,14 0 12 0,7-2 19 15,7-2 16-15,9-1 6 0,6-4-41 16,6-4-19-16,2-1-235 0,13-8-213 0,-13-2-831 15</inkml:trace>
  <inkml:trace contextRef="#ctx0" brushRef="#br0" timeOffset="45386.24">18184 9330 1959 0,'0'0'288'0,"0"0"-149"0,0 0 152 0,-15-49-43 16,7 39-34-16,-3 2-19 0,-2 2-58 15,-3 3-48-15,-5 3-29 0,-4 2-35 16,-4 7-12-16,0 7-12 0,-4 6 46 0,5 4-6 16,0 6-22-16,1 1 0 0,6 5-6 15,4 1-11-15,8-1 1 0,5 0 13 16,4-1-4-16,6 0-12 0,9-2 13 15,4-2 9-15,6-3 13 0,4-1 2 16,5-3 13-16,0-4-50 0,-1-5-3 16,2-5-147-16,-3-5-138 0,-3-4-177 15,6-6-347-15,-9-4-657 0</inkml:trace>
  <inkml:trace contextRef="#ctx0" brushRef="#br0" timeOffset="45589.97">18396 9650 2481 0,'0'0'486'0,"0"0"-268"15,0 0 44-15,0 0-53 16,0 0-111-16,0 0-54 0,0 0 22 0,0 0 47 16,0 0-5-16,-4 46-30 0,4-28-47 15,0 2-19-15,0 0-11 0,0 0 2 16,3-2-3-16,-1-2-15 0,1-1-262 15,2-1-165-15,-1-5-342 0,3-6-1019 0</inkml:trace>
  <inkml:trace contextRef="#ctx0" brushRef="#br0" timeOffset="45739.51">18397 9493 2981 0,'0'0'451'0,"0"0"-258"15,0 0-136-15,0 0 41 0,0 0-45 16,0 0-53-16,0 0-40 0,0 0-74 16,0 0-124-16,0 0-450 0,0 0-1263 0</inkml:trace>
  <inkml:trace contextRef="#ctx0" brushRef="#br0" timeOffset="46600.92">18560 9115 287 0,'0'0'1490'0,"0"0"-1308"0,0 0-101 0,0 0 97 16,-1-54 6-16,2 42-41 0,5 2-24 15,2-1 0-15,6 1-38 0,3-1-20 16,5 0 12-16,1 3-34 0,8-1-4 16,0 2 10-16,6 2-13 0,0 2-13 15,0 0 0-15,-3 3-18 0,0 6-1 0,-7 3-28 16,-4 5-3-16,-5 3 31 0,-8 7 22 15,-7 1-3-15,-3 1-3 16,-7 3 0-16,-9 0-13 0,-2 0 13 0,-4 1-3 16,-2-1 0-16,-2-2-11 0,4-1-1 15,3-2-1-15,4-1-12 0,3 0 9 16,5-4-13-16,3 1 13 0,4-1 0 0,3-2 0 16,6-1 3-16,8-3 2 0,3-1 20 15,4-1 10-15,6-3 0 0,1-5-10 16,3-1 4-16,-2-2-13 0,0 0-10 15,-4-2-3-15,-4-1-34 0,-5-1-72 16,-5 0 52-16,-5 0 22 16,-4-1 32-16,-4 1 45 0,-1 1-13 0,-2-2-32 15,-9 3-48-15,1 0 0 0,-5 0 10 16,-1 2 9-16,-1 0 3 0,3 0 14 0,-2 4 12 16,3 1 16-16,2 2-13 15,0 0-1-15,4 5 27 0,0 0-13 0,4 1-4 16,0 3 4-16,3 1-16 0,4 0 1 15,6 3 3-15,1-1 21 0,6 2 7 16,2 1-9-16,3 0-1 0,1-2-3 16,0 2 10-16,-1-3-26 0,-2 0-2 15,-5 0 1-15,-1-2-1 0,-6-2-1 0,1-1-3 16,-6-2 3-16,-2-1 1 0,-1 0-1 16,-4-1 1-16,-6 1 1 0,0 0 14 15,-6-1 7-15,-2 1-20 0,-4-1 16 16,-2 0-16-16,-4 2-1 0,-2 0-2 15,-6 0 0-15,-2 3-291 0,-26 2-101 16,10 0-385-16,0-5-1098 0</inkml:trace>
  <inkml:trace contextRef="#ctx0" brushRef="#br0" timeOffset="51224.08">7917 11684 593 0,'0'0'369'0,"0"0"-187"0,0 0-65 16,0 0 27-16,0 0 18 0,0 0-35 15,0 0-49-15,0 0-22 0,0 0 8 16,0 0 18-16,0 0 8 0,0 0 5 0,0 0-14 16,-1 0-10-16,1 0-16 0,0 0-13 15,0 0-16-15,0 0-7 0,0 0-17 16,0 0 11-16,0 0-13 0,0 0 1 15,0 0 2-15,0 0 14 0,0 0-4 16,0 0 6-16,0 0 7 0,0 0 0 16,0 0-1-16,0 0-2 0,1 0-4 0,4 0 20 15,4 0 9-15,2 0-3 0,4 0-9 16,4 0-4-16,2-1-3 0,5-1-6 16,5 0-7-16,0-1 3 0,3 2-16 15,3-3 13-15,-1 1 3 0,-2-1 1 16,1-1 2-16,-3 1-3 0,-3 0 4 15,-4 0-10-15,-2 3-1 0,-3-3-8 16,-2 2 8-16,-3 0-8 0,-2 0 12 16,-5-1 0-16,-3 3 0 0,-1-1 0 15,1-1 12-15,-4 2 17 0,-1 0 12 0,0 0 1 16,0 0-7-16,0 0-13 16,0 0-13-16,0 0-12 0,0 0-10 0,0 0 10 15,0 0-11-15,0 0 1 0,0 0 10 16,0 0-13-16,0 0 0 0,0-2-32 0,-1 2-35 15,-2 0-194-15,-1 0-111 0,-3 0-281 16,1 0-463-16,27 2 110 0</inkml:trace>
  <inkml:trace contextRef="#ctx0" brushRef="#br0" timeOffset="51711.08">7978 11782 1232 0,'0'0'254'0,"0"0"-130"0,0 0-36 15,0 0 45-15,0 0 13 0,0 0-55 16,0 0-56-16,0 0 8 0,0 0 28 16,0 0 26-16,0 0 23 0,0 6 12 15,15-6-19-15,4 0-10 0,5 0-16 16,3-2-16-16,7-1-23 0,2-1-16 16,5 0-3-16,3 1-4 0,1-1-5 15,1 1-19-15,1 1-1 0,-2 0-1 16,-4 2 1-16,-2-2 0 0,-6 0 1 15,-3 2 0-15,-7-1-1 0,-4 1-1 0,-6-1-1 16,-4 1-1-16,-4 0 0 0,-3 0 0 16,-1 0 3-16,0 0 17 0,-1-1 21 15,0 1 1-15,0 0-7 0,0 0 0 16,0 0 6-16,0 0 16 0,0 0 10 16,0 0-29-16,0 0-34 0,0 0-1 0,0 0-16 15,0 0 0-15,0 0-6 16,0 0-7-16,0 0 7 0,0 0-13 0,0 0-125 15,-1 0-212-15,-1 0-294 0,-3-3-796 0,13 6 828 16</inkml:trace>
  <inkml:trace contextRef="#ctx0" brushRef="#br0" timeOffset="58263.24">14835 11035 102 0,'0'0'245'16,"0"0"-128"-16,0 0-22 0,0 0 61 15,0 0 17-15,0 0 0 0,0 0-37 16,0 0-38-16,0 0-26 0,0 0-20 16,-5 0 13-16,3 0 10 0,2 0 3 15,0 0-13-15,0 0-13 0,-1 0 6 16,1 0-28-16,0 0-8 0,0 0-22 0,0 0 0 16,0 1 0-16,0 2 0 15,0 1 4-15,0 1 35 0,0 2 22 0,0-1-9 16,0 3-19-16,0-1-20 0,0-2-12 15,0 0 2-15,0-2 20 16,0 0-7-16,0-1-3 0,0-2 0 0,0 0 3 16,0-1 16-16,0 0 23 0,0 0 23 0,0 0 26 15,0 0 51-15,0 0 12 0,0-3-80 16,0-1-64-16,0 1-21 0,1-1 1 16,-1 2 13-16,2 0-3 0,-1 0-13 15,-1 0-3-15,1 0-13 0,-1 1 15 16,1-1-12-16,-1 2 11 0,0 0 0 15,0 0-18-15,0 0 7 0,0 0 10 16,0 0-13-16,0 0-6 0,0 0 5 16,0 0-5-16,0 0-4 0,0 0-22 15,0-4-372-15,-1-1-311 0,2 14-780 0</inkml:trace>
  <inkml:trace contextRef="#ctx0" brushRef="#br0" timeOffset="59200.1">15234 11355 1289 0,'0'0'280'0,"0"0"-235"16,0 0 14-16,0 0 54 0,0 0-18 0,0 0-17 15,0 0-10-15,0 0 9 16,0 0-12-16,-2 21-16 0,2-18-4 0,0-1-3 16,0 0 36-16,0 0 3 15,0-1 9-15,0 1 1 0,1 0-11 0,-1 0-9 16,0-1-19-16,1 2-17 0,-1-3 0 15,0 0 13-15,0 0 13 0,0 0 0 16,0 0-10-16,0 0 1 0,0 0-5 0,0 0 5 16,0 0 2-16,0 0 0 0,0 0 3 15,0 0-9-15,0 0-10 0,0-3-16 16,0 0-9-16,0-1-13 0,0 1-3 16,1-1-9-16,-1 1 10 0,0 3-1 15,0-3-10-15,0 2-6 0,0-3-105 16,0-3-214-16,-1-1-290 0,-1-1-858 0,4 61 538 15</inkml:trace>
  <inkml:trace contextRef="#ctx0" brushRef="#br0" timeOffset="60310.37">15855 11059 1252 0,'0'0'381'16,"0"0"-125"-16,0 0 36 0,0 0 51 0,0 0-107 15,17-54-24-15,-14 41-33 0,-2 0-32 16,-1-1-45-16,0 1-35 0,0 0 3 16,-6 2 9-16,0 1-6 0,-4 3-7 15,-3 3-6-15,-4 3-7 0,-3 1-28 16,-4 8-13-16,-8 6-12 0,0 6 0 15,-4 7 2-15,-1 4-2 0,7 2-2 16,3 0-20-16,9 0 19 0,8-3-41 16,5-4 12-16,5-2 19 0,7-3 13 15,8-5 0-15,5-2 38 0,5-4 54 0,2-8-30 16,7-2-21-16,1-9-38 16,-1-7-3-16,3-1-34 0,-2-7-13 0,-3-1 12 15,-6-1-28-15,-3-2 19 0,-6 3 10 16,-4 3 34-16,-4 2 3 0,-5 6 19 15,-2 4 6-15,-2 3-9 0,0 3-16 16,0 2 66-16,-3 2-69 0,-1 6-9 0,-4 4 9 16,2 7 34-16,-1 1-18 15,2 3-14-15,2-2-2 0,3 1 0 16,7-1-16-16,4-1 16 0,4-2 0 0,5-3 25 16,2 0-25-16,2-4-109 0,14-2-318 15,-7-5-649-15,-5-2-936 0</inkml:trace>
  <inkml:trace contextRef="#ctx0" brushRef="#br0" timeOffset="60636.63">16959 10443 2617 0,'0'0'241'0,"0"0"-122"0,-17-52 76 16,8 35 16-16,-2 3-24 0,4 2-28 16,-1 4-59-16,2 3-15 0,2 3-46 15,-4 2-39-15,2 6-57 0,-2 6 20 16,-2 9 37-16,0 8 22 0,-1 10-22 16,3 16 25-16,2 13 3 0,2 7-3 0,4-1 7 15,9-4 2-15,-1-4-12 0,4-3 7 16,-1 0-7-16,0-5-19 0,-3-1 0 15,1-4 0-15,-5-5 1 0,-2-9-4 16,-2-7 1-16,0-7 17 0,0-4-18 16,0 2-223-16,1 2-93 0,-1-4-136 15,3-5-184-15,0-9-584 0</inkml:trace>
  <inkml:trace contextRef="#ctx0" brushRef="#br0" timeOffset="60827.98">16566 11047 1937 0,'0'0'1025'0,"0"0"-807"0,0 0-116 15,6-50 92-15,5 35-35 16,10-1-61-16,8 0-29 0,7 0-28 0,7 2-16 16,4 3-24-16,1 1-1 0,2 4-12 0,-5 3-4 15,-5 3-6-15,-6 0 3 0,-7 2 3 16,-6 0-240-16,-6 5-325 0,-6-4-550 15,-5 0-488-15</inkml:trace>
  <inkml:trace contextRef="#ctx0" brushRef="#br0" timeOffset="61504.01">17146 10807 2563 0,'0'0'357'0,"0"0"-215"16,0 0 30-16,0 0 3 0,0 0-57 15,0 0-20-15,0 0-25 0,0 0-44 16,0 0-29-16,0 0-28 0,-17-29 6 16,17 29 20-16,0 0 2 0,0 0 1 15,0 0 18-15,0 0 3 0,0 0 13 16,0 0 9-16,0 0 3 0,0 0 3 15,0 0 4-15,0 0-1 0,0 0 1 16,0 0-16-16,0 0-13 0,0 0-7 16,0 0-14-16,0 0 11 0,0 2-12 0,0-2-1 15,0 0 0-15,0 0 1 0,0 1 9 16,0-1-9-16,0 1-3 0,0 0 0 16,0 0-15-16,0 1 12 0,0 0-9 15,0 0 9-15,0 4-10 0,0-2 12 0,0 1 0 16,0 3 1-16,0-2 1 0,0 2 1 15,-1 0 11-15,1-1-11 0,-1 0-1 16,0 0 1-16,1 2-2 0,-1 3-2 16,1 1-1-16,0 3 1 0,0 2 0 15,4 4 1-15,4 0 1 0,-3 2 1 16,1-1 1-16,2-1 26 0,-3-3-28 16,-1-4-13-16,0-7-21 0,-3-1 34 15,-1-5 2-15,0-2 48 0,-5-2 40 16,-1-6-49-16,-3-2-7 0,1-4-9 15,-2-2-23-15,4-3 10 0,3-1 10 16,3-4-22-16,0-3 0 0,6 0-2 16,7-2-10-16,2 0-4 0,1 2 1 0,2 7 2 15,2 2 10-15,-1 4-12 0,-3 4 12 16,1 3-12-16,-3 1-4 0,-1 5-9 16,1 1 13-16,-3 4 15 0,4 5 50 0,0 4 8 15,1 2-2-15,-2 2-3 0,2 4-4 16,-1-1-15-16,-1 1-18 0,-3 1-1 15,2 0 1-15,-5-2-14 0,0 0 1 16,-4-2 7-16,-2-1-10 0,-2-2-46 16,0-1-115-16,-6 0-128 0,-18 5-288 15,5-1-482-15,-3-4-659 0</inkml:trace>
  <inkml:trace contextRef="#ctx0" brushRef="#br0" timeOffset="61670">17262 11277 3246 0,'0'0'608'16,"0"0"-321"-16,0 0 14 0,0 0 63 15,0 0-128-15,0 0-120 0,0 0-92 0,0 0-24 16,0 0-49-16,0 0-67 0,0 0-298 16,40-22-265-16,-10 14-823 0,5-3-882 0</inkml:trace>
  <inkml:trace contextRef="#ctx0" brushRef="#br0" timeOffset="61793.24">17617 11153 2692 0,'0'0'609'15,"0"0"-440"-15,0 0-20 0,0 0 106 16,0 0-72-16,0 0-180 0,0 0-3 0,0 0-129 16,0 0 3-16,0 0-582 0,-27-6-1287 0</inkml:trace>
  <inkml:trace contextRef="#ctx0" brushRef="#br0" timeOffset="62470.78">18419 10700 2523 0,'0'0'777'0,"0"0"-602"0,0 0-92 15,0 0 84-15,0 0-3 0,-59-33-42 16,40 35-33-16,0 9-17 0,-2 4-7 15,2 4-24-15,2 3-26 0,5 3-13 0,3 2-2 16,8-2-1-16,1 1-2 16,3 0-9-16,9 0 12 0,5-3 3 0,2 0 0 15,2-5 28-15,2-1-6 0,0-5-9 16,-2-4-16-16,-5-4-118 0,-4-3-31 16,0-1 7-16,-7-1 54 0,-2-6 37 0,-3-1 10 15,0-4-6-15,-5 0 29 0,-1-2 18 16,-4-1 13-16,2-2-11 0,-2 0 0 15,4 0 26-15,0-3 13 0,3 2 26 16,3-3 30-16,1 1-31 0,7-2 13 16,4 4-32-16,3 0 0 0,3 1-29 15,3 3-16-15,2 4-2 0,1 1-2 16,1 3-16-16,0 2 5 0,-1 4-12 16,-2 0-15-16,-1 6-17 0,-2 7 0 15,-1 2 16-15,-1 3 16 0,-3 5 13 0,-1 2-7 16,-2 2 16-16,-2 1 2 0,0-1-3 15,-3-1 2-15,-2-3 2 0,0-3 0 16,0-2 1-16,-1-5 1 0,0-1 14 16,-1-7 9-16,2-1-3 0,-1-4 13 15,3 0 47-15,1-6 59 0,1-4-42 16,3-4-52-16,1-5-23 0,0-4-8 0,2-3-4 16,1-4-9-16,-3-3-1 0,4-1-2 15,-2 0 0-15,-1 4-22 0,0 5 19 16,-3 6-16-16,0 6-21 0,-4 3-13 15,1 8-140-15,-3 2-125 0,1 0-273 16,1 16-168-16,1-3-507 0</inkml:trace>
  <inkml:trace contextRef="#ctx0" brushRef="#br0" timeOffset="63088.68">19013 10920 1007 0,'0'0'1060'0,"0"0"-814"15,0 0-59-15,0 0 43 0,0 0-37 16,21-45-91-16,-10 30-18 0,1-2-56 16,2-2-4-16,2-2-24 0,-2-2-2 0,4-2-18 15,-1 0-31-15,-1 0-103 0,-3 2 39 16,0 1 86-16,-6 5 25 0,-1 2 4 16,-3 5 39-16,-3 2 125 0,0 3-33 15,0 2-3-15,-1 2-26 0,-1 1-6 16,-1 0-49-16,-2 4-46 0,1 2 18 15,1 5 41-15,0 2 16 0,1 3 10 16,2 2-14-16,0 2-9 0,2 2-19 16,4-1-16-16,4 0-6 0,2 2-9 15,2-5-1-15,2 1-8 0,-1-2 18 16,3-3-10-16,-2-3 10 0,2-3-5 16,-4-6-1-16,0 1-16 0,-1-3-63 0,-2-4 13 15,-1-3 6-15,-3-4 15 0,1-3 13 16,-3-4 16-16,-1-3 1 0,-2-3-1 15,-2-3 0-15,0-1 0 0,1-1 1 0,0 4 2 16,1 0 13-16,2 4 56 0,0 6-19 16,0 2-5-16,2 5-20 0,3 2-28 15,0 2-22-15,3 4-16 0,3 0 3 16,0 0 7-16,3 0 6 0,1 4 6 16,-1 1 1-16,0 0 2 0,-4 0 10 15,-2-1 1-15,-1-1-47 0,-5-3 49 16,-2 0 28-16,-2 0 35 0,-1 0 15 15,-1 0-33-15,0-3-32 0,0 0-13 16,0 1-3-16,0 2-15 0,0 0-37 16,0 0-73-16,-1 6-4 0,-2 3 128 0,0 4 4 15,-1 3 16-15,0 2 12 16,2 3 7-16,0-1 12 0,2 2-6 0,0 2-9 16,4-3-11-16,1-1-5 0,1 1-3 15,5-3-12-15,-3-4 11 0,3-3 13 16,-1-1-2-16,2-7-23 0,-2-1-154 0,2-2-140 15,0-11-225-15,0-2-542 0,-1-3-938 16</inkml:trace>
  <inkml:trace contextRef="#ctx0" brushRef="#br0" timeOffset="63999.73">21435 10497 886 0,'0'0'1566'0,"0"0"-1282"16,-17-48-101-16,5 32 74 0,-3 1-18 15,-3 5-49-15,-4 1-48 0,-2 3-47 16,-7 6-20-16,-3 0-40 0,-3 8-32 0,-2 5 13 16,0 3-1-16,2 5-15 0,8 4-18 15,7 0-11-15,5 0-11 0,8 2 11 16,7 0 19-16,3-2 10 0,10-2 1 16,6-2 11-16,2-3 17 0,4-6-29 15,2-5-19-15,0-4-22 0,0-3-3 16,-1-4-19-16,-3-5 6 0,-2-3 16 0,-6-1-7 15,0-1 32-15,-6 1 15 0,-2 3-2 16,0 3 3-16,-2 3 0 0,-2 4 0 16,0 0-127-16,-1 6-35 0,0 3 162 15,0 6 86-15,0 5 9 0,0 1-3 16,0 3-25-16,3-1 6 0,7-4-32 16,0-3-19-16,6-3 0 0,2-4 12 15,4-3 14-15,4-4 8 0,4-2-6 16,2-8-9-16,4-5-16 0,-1-1-2 15,-2-5-7-15,-1-1-4 0,-7-3-12 0,-4 2-26 16,-5-2-172-16,-6 3-45 16,-3 1-94-16,-7-7-244 0,-3 9-515 0</inkml:trace>
  <inkml:trace contextRef="#ctx0" brushRef="#br0" timeOffset="65932.1">22361 10836 1563 0,'0'0'348'16,"0"0"-166"-16,0 0-1 0,0 0 20 0,0 0 25 16,0 0-33-16,0 0-36 15,0 0-16-15,0 0-26 0,0 0-52 0,53-19-41 16,-41 5-2-16,-1-3-18 0,3-5 0 16,0-2-1-16,2-3 21 0,-2-4-9 15,4-4-10-15,0-11 16 0,3-6-3 0,-1 3-16 16,-5 8-1-16,-5 7 1 0,0 12 41 15,-3 1 67-15,2-1 31 0,-1 7-73 16,-2 3-60-16,3 5-6 0,-1 3-31 16,6 2-35-16,-2 2-26 0,6 8 35 15,1 4 32-15,3 5 25 0,0 2 21 16,-2 5-18-16,0 0-3 0,-3 1 3 16,-3 2 0-16,-6 0-2 0,-1-2 17 15,-7-2-18-15,0-4-3 0,-8-1 3 16,-1-2 15-16,-5-3 13 0,-4-4-2 0,-1 1-10 15,0-6 9-15,-2-1 3 16,1-3 0-16,1 0 13 0,1-7-3 0,4-3 3 16,0 1 0-16,5-3-16 0,1 0-3 15,5-1 6-15,2 1-25 0,1 3-3 16,0 1-2-16,0 3 0 0,0 2-23 16,1 2-10-16,2 1-30 0,2 0-55 15,3 3 16-15,0 5 53 0,4 4 51 0,-1 3 53 16,3-1-28-16,0 3 7 0,2 0-7 15,1 0-12-15,5-2 9 0,4-3 12 16,1-4-12-16,5-3 22 0,-1-4-6 16,1-1-10-16,-2-2 4 0,0-8-4 15,-5-2 7-15,-3-5-13 0,-2-2 0 16,-3-6-21-16,-6-1-1 0,0-2-19 16,-4 0-16-16,1 1 34 0,-5 2 1 15,-1 4 23-15,-2 3-4 0,0 4-1 0,0 3-5 16,-1 5-10-16,0 2 59 0,0 0-24 15,0 4-38-15,1 0-62 0,0 4-95 16,0 4 35-16,0 6 93 0,1 4 28 16,3 2 1-16,2 2 0 0,6-2 3 15,-2-1 20-15,4-2 2 0,2-4-13 16,-3-4 7-16,1-1 6 0,-1-5-25 0,-4-3-34 16,2 0 24-16,-3-8 10 0,1-3 17 15,0-4-17-15,-3-3-1 0,1-4-1 16,-1 0-9-16,-1 0 11 0,2 0 1 15,-2 1 18-15,-1 7-16 0,-2 1-2 16,1 6 2-16,-1 2 56 0,-1 3-59 16,-1 2-42-16,0 0-90 0,0 7-16 15,1 4 107-15,1 4 41 0,-1 3 46 16,0 2-27-16,4 1 3 0,0 1 1 16,5-3-20-16,0-2 19 0,6-3 9 15,0-3 7-15,2-4-38 0,2-5-22 16,-3-2-164-16,3-4-52 0,-4-9-33 0,1-4-28 15,-5-5 19-15,-3-7 18 0,-4-3 84 16,0-8 35-16,-3-7-16 0,-1 2 39 16,-1 1 100-16,0 1 20 0,0 9 309 15,0 2 122-15,0 6-109 0,-1 6-16 0,0 5-76 16,0 6-48-16,1 4-46 0,0 5-136 16,1 2-25-16,4 9-99 0,1 7 124 15,4 7 82-15,-2 6-25 0,-2 6-15 16,3 3-1-16,-5 3-10 0,0-1-5 15,-1 0-25-15,-2-3 0 0,-1-5-2 16,0-3-20-16,-3-5 5 0,-2-6-9 16,-2-6 2-16,-1-5 23 0,3-6 21 0,-1-3 46 15,0-2 15-15,1-10-10 0,3-3-31 16,2-2-19-16,0-5-19 0,11-3 19 16,2 0-22-16,8 0-1 0,8 0-11 15,4 2-14-15,7 4-8 0,7 4-1 16,-1 5 1-16,1 3 2 0,-4 6-6 15,-6 2 4-15,-5 7-17 0,-11 6-3 16,-10 3 13-16,-10 5 22 0,-6 1 19 0,-14 2 12 16,-9 1 7-16,-10-2 9 0,-6-1-15 15,-4-2 3-15,1-4 6 0,5-5-3 16,3-4 22-16,8-3 16 0,8-2-23 16,8-3-5-16,6-3 18 0,8-2-47 0,2-7-322 15,21-13-361-15,-1 4-723 0</inkml:trace>
  <inkml:trace contextRef="#ctx0" brushRef="#br0" timeOffset="66263.89">24034 10544 1979 0,'0'0'389'15,"0"0"-360"-15,0 0 26 0,0 0 71 16,0 0 26-16,0 0 63 0,0 0 22 0,0 0-42 15,0 0-103-15,0 0-44 0,0 0-26 16,-9-47-19-16,9 26 32 0,0-6 41 16,5 0-35-16,-1-2 19 0,1-2-23 15,4 4 49-15,-2-1 23 0,5 4-14 0,-2 3-32 16,5 2-13-16,1 5-25 0,0 1-25 16,4 4 0-16,4 4-41 0,2 2-3 15,-1 3 4-15,1 4-5 0,-1 7-2 16,-5 4 6-16,-5 3 1 0,-3 3 38 15,-8 0-18-15,-4 2 20 0,-3 0 1 16,-10 2 33-16,-7-2-15 0,-3-1 3 16,-1 1-22-16,0-4-60 0,1-2-66 15,4-3-193-15,5-4-305 0,6-5-546 16,2-1-506-16</inkml:trace>
  <inkml:trace contextRef="#ctx0" brushRef="#br0" timeOffset="66785.5">24426 10420 2375 0,'0'0'529'15,"0"0"-410"-15,0 0-74 0,0 0 35 0,0 0 16 16,62-31-16-16,-44 22-39 0,1-2-12 16,1-1-5-16,-1 0-24 0,-1-5 0 15,-2 1-13-15,-2-3-28 0,-3-2-71 16,-5 0 68-16,-3-1 44 0,-3 1 0 15,0 0 41-15,-5 2-22 0,-3 2 109 16,-3 3-14-16,0 2 0 0,-2 2 16 16,0 3-36-16,2 3-12 0,-1 4-38 15,1 2-44-15,-2 10-11 0,3 5 11 0,-1 5 41 16,5 4-19-16,3 1-20 16,3 4 14-16,1-2 7 0,7 0-11 0,5 0-10 15,1 0 11-15,5-4-13 0,2-4 22 16,4-4 3-16,0-4-3 0,-2-7-7 15,0-6-15-15,-3-2-90 0,0-9-2 16,-3-5 7-16,1-5 10 0,-5-4 15 0,2-6 13 16,-2-5 21-16,-2-1 23 0,1-13-10 15,0-11-31-15,0-9 16 0,-1 5 28 16,-3 13 1-16,-5 19 18 16,-2 14 31-16,0 6 105 0,0-1 8 0,-1 2-2 15,1 1 0-15,0 5 81 0,2 4-150 16,-1 2-92-16,2 6-175 0,2 9 150 15,5 5 25-15,-1 9 80 0,3 7-15 16,2 10-16-16,0 12-6 0,4 9-30 16,0 1 0-16,-4-5-12 0,-4-11-1 0,-4-16 0 15,-3-8-25-15,-2-7-89 0,-1-5-102 16,0 1-71-16,-1-1-252 0,-3-7-433 16,-4-5-471-16</inkml:trace>
  <inkml:trace contextRef="#ctx0" brushRef="#br0" timeOffset="66926.8">24829 10179 3213 0,'0'0'540'15,"0"0"-264"-15,0 0 49 0,0 0-77 16,0 0-134-16,0 0-77 0,61-36-37 16,-27 32-16-16,6 0-8 0,6 1-10 15,16-4-71-15,-9 0-404 0,-11-1-978 0</inkml:trace>
  <inkml:trace contextRef="#ctx0" brushRef="#br0" timeOffset="67597.5">25824 9939 2850 0,'0'0'394'16,"0"0"-273"-16,0 0-67 0,0 0 10 15,-76-8 18-15,50 18 4 0,1 5-33 16,1 2 32-16,4 4-47 0,7 4-21 15,7 0-15-15,6 3-2 0,11 0 13 16,11 2-11-16,8-2 20 0,7-1 19 16,3-2-7-16,2-6-3 0,-1-3-2 0,-7-5-11 15,-4-5-18-15,-8-3-53 0,-10-3-41 16,-4-3 63-16,-5-5 27 0,-3-5 4 16,0-2-25-16,-5-4 3 0,-4-5 19 15,0-2 3-15,-3-1 12 0,3-2-10 16,3 0 10-16,2 0 17 0,4 0 49 15,6 0-21-15,5 0-29 0,8 0-3 16,5 5-22-16,6 2-3 0,1 5 0 16,2 3-19-16,1 8 0 0,-3 4-2 0,0 4-11 15,-3 8-31-15,-2 7 26 0,-4 5 37 16,-2 7 53-16,-4 7 19 16,-4 10 8-16,-6 12-2 0,-4 7-28 0,-1 1-19 15,-1-6-30-15,0-16 1 0,0-15 17 16,1-6-19-16,2-4-122 0,2 0-120 15,-1 2-121-15,0-3-247 0,0-5-477 0,-2-8-661 16</inkml:trace>
  <inkml:trace contextRef="#ctx0" brushRef="#br0" timeOffset="67754.03">26058 10243 2292 0,'0'0'1099'16,"0"0"-791"-16,0 0-116 0,0 0 72 0,0 0 112 15,0 0-197-15,20-50-179 0,4 44-25 16,9 0-6-16,10 0 10 0,17 0-4 16,16 1-15-16,7-5-140 0,-13 3-323 15,-22-3-1015-15</inkml:trace>
  <inkml:trace contextRef="#ctx0" brushRef="#br0" timeOffset="68330.64">27282 9798 2674 0,'0'0'462'15,"0"0"-292"-15,0 0-110 0,0 0-60 16,0 0 0-16,0 0 38 0,0 0 48 16,35 53-26-16,-24-23 7 0,4 6-4 0,-3 0-12 15,4 2-20-15,0-1-12 0,2-3-6 16,-1-5 5-16,-2-2-15 0,-1-8 9 15,-1-5-10-15,-6-6 11 0,-3-3 9 16,-1-5 28-16,0 0 44 0,-1-6 42 0,3-5 63 16,-1-7-87-16,1-5-75 0,1-2-25 15,-1-6 4-15,-1-5 19 0,1-6-35 16,4-11-1-16,0-6-21 0,2 5-6 16,-1 17 0-16,-2 15 16 0,-2 10-10 15,0 1-27-15,4 1-119 0,-2 3-115 16,4 2-171-16,10 5-259 0,-2 5-418 15,-2 2-462-15</inkml:trace>
  <inkml:trace contextRef="#ctx0" brushRef="#br0" timeOffset="69165.39">27945 9776 2206 0,'0'0'520'16,"0"0"-195"-16,0 0-31 0,0 0 4 15,0 0 20-15,0 0-104 0,0 0-124 16,0 0-27-16,-55 15-1 0,33 0-10 15,1 6-30-15,2 1-22 0,2 0-25 0,5 3 10 16,6 0-1-16,5-2 16 0,1 0 0 16,4-5-1-16,4-4-89 0,4-3-28 15,3-5-1-15,-2-1 12 0,4-5-13 16,-1-2 17-16,0-7 1 0,-5-2 17 16,3-3-13-16,-7 1 50 0,0-1 48 15,-3 0 12-15,-2 1 7 0,0 3 0 16,-2 1 9-16,1 3 39 0,0 2 9 15,1 2-32-15,-1 0-44 0,3 2-38 16,0 2-66-16,2 4 18 0,0 3 45 0,4 3 41 16,-2 4 51-16,2 2 6 0,-1 2-19 15,2-1-13-15,-2 0-6 0,4-1 0 16,-3-5 3-16,1-1 4 0,0-3 8 16,-1-4 4-16,-3-4 16 0,1-1 15 15,-1-5 13-15,-1-7-26 0,1-5-56 16,-2-3-19-16,-1-4-6 0,1-4 24 0,-2-2-1 15,0-4-17-15,-3-2-3 0,0-3 0 16,-4 1 1-16,-2 1 21 0,2 1 0 16,-1 5-10-16,-2 4 10 0,3 7 12 15,2 4 20-15,0 8 27 0,1 2 43 16,1 3-90-16,0 3-12 0,6 0-95 16,6 5 1-16,8 2 60 0,4 5 30 15,5 0 1-15,5 5 0 0,0-1-16 0,-1-1 18 16,0 0-1-16,-5-3 2 0,-5-2 1 15,-6-3-1-15,-4-2-35 0,-7 0-5 16,-4-3-14-16,-2 0 32 0,0 0 22 16,-1 0 28-16,-3-1-3 0,-3 2 1 15,-5 2 21-15,2-1 47 0,-3 4-15 16,1 1-20-16,3 1-29 0,0 5-29 16,1 1 11-16,4 1 1 0,2 3-11 0,2 1 1 15,0 0-1-15,4-2 14 0,3 0-1 16,7-3 7-16,-1-1 0 0,2-5 0 15,2-4-22-15,1-3-22 0,0-3-22 16,-2-5 4-16,0-3 14 0,-2-5 26 0,-1-4 2 16,-2-1 35-16,-1 0-21 15,-4-2 12-15,2 1-6 0,-4 3 3 0,0 0-1 16,-1 3 64-16,1 0-33 16,1 3-8-16,-1 2-7 0,0 0-28 0,2 2-12 15,1 3-25-15,-2 1-6 0,0 2-28 16,2 0-9-16,0 5-1 0,-3 2 29 15,1 6 40-15,0 2 99 0,-2 4 7 16,-1 2-19-16,0 1-19 0,1 1-25 16,-1 0-21-16,2-1-20 0,2-2 10 15,2-2 6-15,0-5 1 0,5-4-19 16,1-6-43-16,3-3-146 0,0-3-141 0,11-19-149 16,-6 1-609-16,-4-3-610 0</inkml:trace>
  <inkml:trace contextRef="#ctx0" brushRef="#br0" timeOffset="69295">28582 9496 2572 0,'0'0'405'0,"0"0"-405"0,0 0-51 16,0 0-52-16,0 0 71 0,0 0 32 16,-22 50-2-16,46-21-232 0,-1-6-443 15,2 0-1201-15</inkml:trace>
  <inkml:trace contextRef="#ctx0" brushRef="#br0" timeOffset="69870">28940 9752 1418 0,'0'0'1889'0,"0"0"-1686"15,0 0-201-15,0 0 11 0,0 0-10 0,0 0 48 16,-53-2-51-16,39 13-3 0,0 4-1 15,2 2-21-15,0 1 25 0,4 3-2 16,-1 1 2-16,4 0-2 0,3-3-17 16,0-4-143-16,2-1-4 0,0-7 12 15,0-2 20-15,0-5 27 0,1 0 107 16,4-4 45-16,5-6-6 0,-1-2-16 16,4-5 9-16,-1 0-10 0,2-1 116 15,2 0-17-15,-1 1-38 0,-1 2 26 16,1 1-8-16,0 3-31 0,-4 2 0 15,2 2 2-15,-3 2-15 0,1 3-20 0,-3 2-37 16,4 0-32-16,-2 5-9 0,3 2 7 16,-1 7 34-16,-1-2 14 0,2 5-10 15,-3 3-1-15,1-1-1 0,-2 2 10 16,1-1-10-16,-2 0 1 0,3-4 19 16,-3-3-22-16,2-4-63 0,-1-4-35 0,-1-3-26 15,1-2-29-15,-1-7 13 0,2-5-23 16,-4-4 6-16,-1-5 44 0,1-5 106 15,-3-5 7-15,-1-5 45 0,-2-3-12 16,0-10 25-16,1-11 3 0,1 7 32 16,-1 5-1-16,2 9 116 0,1 12 14 15,2-2-29-15,-1 2-32 0,1 5-36 16,3 6-21-16,-2 6-35 0,0 5-69 16,2 4-7-16,1 2-86 0,2 11-21 15,-2 5 33-15,4 9 43 0,-3 6 25 16,-1 5 1-16,-1 3 12 0,-1 9 3 15,-2 8 13-15,1 5-16 0,-3-7 1 0,-2-14-1 16,-1-12-86-16,-1-7-215 0,0 2-238 16,-1-4-197-16,-5 3-310 0,-8-6 34 15</inkml:trace>
  <inkml:trace contextRef="#ctx0" brushRef="#br0" timeOffset="70851.87">29260 9931 489 0,'0'0'821'0,"0"0"-239"0,0 0-47 15,-21-58-90-15,21 43-92 0,2 1-134 16,9 2-63-16,0-1-71 0,6 2-47 15,3 1-9-15,3 1-20 0,3 1-9 16,3 1-16-16,-1 2-3 0,2 5 4 16,0-2 2-16,1 2-6 0,-1 2 0 15,0 5-3-15,-4 1 0 0,-4 2-7 16,-3 2-15-16,-5 1-125 0,-5 3 61 0,-5 1 15 16,-3 0 1-16,-1 1 24 0,-2 1 23 15,-2-1-31-15,-5-2 14 0,-1 0 4 16,2-3 20-16,-4 0 18 0,4-4 20 15,-3-3 3-15,2-1 29 0,0-5 10 16,3 0 19-16,0-2 22 0,1-4 81 16,1-6-30-16,4-3-57 0,0-3-33 0,8-4-21 15,0-1 5-15,4-5-6 16,2-4-18-16,3-6 2 0,5-10-3 0,7-13-3 16,1-11 51-16,0 1-51 0,-8 15 19 15,-11 15-3-15,-3 17 25 0,-2 4 32 16,-2-4-3-16,0 2-11 0,2 0 20 0,-3 7-16 15,-1 4-3-15,-1 7-13 0,-1 3-47 16,0 1-82-16,0 5-110 0,0 8 158 16,-2 4 34-16,-1 4 53 0,0 6-28 15,-1 4 1-15,4 1-11 0,0 2 4 16,4 4 3-16,4-1 7 0,3 4 2 16,2-1-28-16,3 0 9 0,-1-2-12 15,-2-1 0-15,2-4 0 0,-3-4-21 16,-1-4-39-16,-2-4-41 0,-1-4-3 15,-2-9-16-15,3-1 31 0,-1-6 44 0,3-1 45 16,1-6 0-16,4-4-35 0,0-5 35 16,0-2 14-16,-1-4-13 0,2-3-1 15,0-3 1-15,0 1 15 0,-2-3-3 16,-3 2-1-16,1 2 55 0,-6 2-29 16,0 3-3-16,-5 1 28 0,-1 4 23 0,-1 3-42 15,0 0 25-15,-5 3-3 0,1 4-12 16,0 2-29-16,-2 3-25 0,-2 0-69 15,-1 7-38-15,-1 6 64 0,2 3 43 16,-1 4 0-16,1 3 12 0,4 2 14 16,2 4 2-16,2-2-16 0,0 0 17 15,1-1-26-15,4 0 19 0,4-5-6 16,0-2-14-16,2-1 17 0,0-5-1 16,4-6 8-16,2-4-14 0,2-3-12 15,4-3-47-15,3-6-22 0,1-4 0 16,4-3 34-16,2-3-9 0,0-4-7 0,2-4 29 15,2-4 19-15,-2-5-13 0,2-3-50 16,0 0 44-16,-3-1 20 0,-4 1 2 16,-2 7 10-16,-9 3 50 0,-6 7 3 15,-4 2 98-15,-7 5-70 0,-2 4-44 16,0 2 4-16,-4 4-51 0,-4 3-4 0,1 2-90 16,-7 5 3-16,0 6 50 0,-1 2 29 15,0 4 12-15,-1 2 0 0,6 2 0 16,0 1 1-16,6 0 1 0,2 1 17 15,2 0-7-15,4 1 4 0,8 1-14 16,1 1 27-16,6-2-1 0,3 0-6 16,1-1-3-16,2-4-9 0,-3-1-10 15,-5-3-3-15,-5-5-22 0,-3-2-3 16,-6-2 9-16,-3 0-6 0,0-4 21 16,-8 3 4-16,-3-3 18 0,-8 1 14 15,-5 0-7-15,-4-2-13 0,1 0-12 16,3-1-1-16,1 2-11 0,5 0-10 0,3 0 0 15,5 0-60-15,2 2-6 0,5-2-131 16,3 0-225-16,0-1-284 0,5 1-881 0</inkml:trace>
  <inkml:trace contextRef="#ctx0" brushRef="#br0" timeOffset="71021.89">30970 9890 2925 0,'0'0'964'16,"0"0"-631"-16,0 0-153 0,0 0-103 15,0 0-2-15,0 0 14 0,0 0-89 0,0 0-31 16,0 0-195-16,0 0-375 16,-66-38-1056-16</inkml:trace>
  <inkml:trace contextRef="#ctx0" brushRef="#br0" timeOffset="82727.59">8158 15371 55 0,'0'0'245'0,"0"0"-82"16,0 0-39-16,0 0-10 0,0 0-10 15,0 0-19-15,0 0-29 0,0 0 22 0,0 0-33 16,0 0 4-16,-1-31-13 0,1 29-35 16,0 1 25-16,0 0 23 0,0 1 10 15,0-2-27-15,0 0 17 0,-1 2 23 16,0-2 15-16,0 1-2 0,0 0-7 16,1 0-29-16,-1 1-4 0,1 0-2 15,0 0-8-15,0 0-2 0,0 0-14 16,-3 0 4-16,2 0-3 0,1 0-8 0,0 0-10 15,0 0-2-15,0 0 0 0,0 0 13 16,0 0 0-16,0 0 3 0,0 0 3 16,0 0 4-16,0 0 0 0,0 0-4 15,0 0 1-15,0 0 9 0,0 0-3 16,0 0-4-16,0 0-5 0,0 0-17 16,0 0-3-16,0 0-19 0,0 0-14 15,0 0-9-15,0 0 6 0,0 0-3 16,0 0 3-16,0 0 39 0,4 0 6 0,-3 0 33 15,2 0 3-15,0 0-9 0,1 0-4 16,2 0-3-16,3 0 6 0,1 0 4 16,3 0-4-16,2 0-12 0,1 0-20 15,-1-2 29-15,2 0-26 0,2 1 16 16,-1-1-16-16,0 2-3 0,0 0-13 0,-1 0 13 16,-1 0 0-16,0 0 3 0,1 0-1 15,-2 0 21-15,0 0-20 0,0 0 33 16,2 0-7-16,-1 0-27 0,1-2 13 15,-2 2-15-15,3-2-1 0,0 1-1 16,0 0 0-16,1 1-1 0,-1 0 3 16,1 0 0-16,0 0 20 0,-1 0-17 15,-2 0 0-15,1 0-3 0,0 0 2 16,1 0 14-16,-2 0 1 0,1 0 5 16,-3 0-6-16,4 0-13 0,0 0 0 0,3 0-2 15,0-1 12-15,1 0 6 0,1 1-19 16,1 0 0-16,-1 0 0 0,-4 0-2 15,-3 0-24-15,-2 0 13 0,-1 0 10 16,-6 0 0-16,-2 0-26 0,-1 1-4 16,-1 0-5-16,-2 0 2 0,0 0 35 0,-1-1 1 15,1 0 39-15,-1 0-7 0,0 0-13 16,1 2-2-16,-1-2 2 0,2 0 17 16,0 0 2-16,-1 0 20 0,0 0 29 15,1 0 42-15,0 0-13 0,0 0-20 16,2 0-35-16,-3 0-20 0,0 0-28 15,-1 0-12-15,0 0-1 0,0 0-3 16,0 0-16-16,0 0 0 0,0 0 3 16,0 0 12-16,0 0 4 0,0 0 13 15,0 0 3-15,0 0 3 0,0 0 1 16,0 0-19-16,0 0 0 0,0 0 1 0,0 0-2 16,0 0 1-16,0 0 2 0,1 0 10 15,-1 0-11-15,1-2 1 0,-1 2 0 16,0 0 1-16,0 0 8 0,0 0-12 15,0 0 0-15,0 0-22 0,-4 0-321 16,-4-2-634-16,-1-1-917 0,28 10 1894 0</inkml:trace>
  <inkml:trace contextRef="#ctx0" brushRef="#br0" timeOffset="84114">10188 15386 395 0,'0'0'345'0,"0"0"-179"0,0 0-81 16,0 0 0-16,0 0 55 0,0 0 23 16,0 0-17-16,0 0-51 0,0 0-40 15,-13-10-19-15,13 9-7 0,-1 0-6 0,1 0-10 16,0 0-10-16,-1-1 29 0,1 1 4 15,0 1 13-15,0-1 3 0,-1-1 9 16,0 2-9-16,0 0-19 0,0 0-32 16,0 0-1-16,0 0-23 0,0 0 20 15,-1 0-17-15,-1 0 7 0,1 0 10 16,1 0 3-16,0 0 0 0,1 0 42 16,-1 0 26-16,1 0 26 0,0 0-9 15,0 0-14-15,0 0-16 0,0 0 0 16,0 0 0-16,0 0 3 0,0 0-10 15,0 0-19-15,0 0-3 0,0 0-23 16,0 0 10-16,0 0-11 0,0 0 0 16,0 0 11-16,0 0 0 0,0 0 0 0,0 0 3 15,0 0 3-15,2 0 7 0,6 0-24 16,0-5 0-16,6 3 10 0,-1-2-12 16,3 0 0-16,1 2 0 0,3-2-13 0,0 2-3 15,2 0 0-15,2 1 3 0,4 1 11 16,-1-2 0-16,0 1-1 15,0 0-1-15,-3 1 4 0,-1-2 0 0,-3 2 3 16,-2 0 13-16,-2-2-14 0,-3 0 0 16,1 1 0-16,-4-1 1 0,1 2-1 15,-2-2 1-15,-2 2-3 0,-1-2-2 16,-3 2 0-16,-1 0-1 0,0 0-10 16,-1 0 13-16,-1 0 3 0,3 0 20 15,-3 0 3-15,0 0 3 0,0 0-4 0,0 0 7 16,0 0-3-16,0 0-6 0,0 0-1 15,0 0-6-15,0 0 0 16,0-1-16-16,0 1-1 0,0 0-47 0,-10-2-344 16,2-2-637-16,26 11-544 0</inkml:trace>
  <inkml:trace contextRef="#ctx0" brushRef="#br0" timeOffset="94903.73">20752 12285 1979 0,'0'0'269'0,"0"0"-159"16,0 0 29-16,0 0-19 0,0 0 2 0,-12-50 55 16,10 44-26-16,-1 2-30 0,2 1-15 15,0 2-39-15,1-2-37 0,0 3-30 16,0 0-31-16,0 0-1 0,-2 0 10 15,2 0-1-15,0 0-28 0,0 0-16 0,3 4 45 16,2 3 22-16,3 1 38 0,6 5 10 16,2 1 3-16,6 5 0 0,3 3 0 15,8 2 16-15,1 3 3 0,6 2 18 16,2 0-24-16,3 3-8 0,0-1 11 16,-2 1-36-16,0-1-28 0,-2-2-3 15,-3 0 1-15,-1-1 0 0,-6-3 0 16,-1-1 0-16,-6-2 12 0,-1-5-12 15,-4-2 1-15,-5-5-1 0,-3-2 12 16,-1-2-10-16,-4-4 10 0,-3 1-1 16,0-2-12-16,-2-1-6 0,-1 0 3 15,0-1-19-15,0-6-92 0,0-1-94 16,-2-3-69-16,-3 0-130 0,-11-10-304 16,3 1-652-16</inkml:trace>
  <inkml:trace contextRef="#ctx0" brushRef="#br0" timeOffset="95245.75">21343 12179 2479 0,'0'0'335'15,"0"0"-142"-15,0 0-126 0,0 0-67 16,0 0-9-16,0 0 9 0,0 0 18 15,-56 29 68-15,30-2-15 0,-5 6-20 0,-10 13 9 16,-9 11-19-16,-4 5-21 0,5-6-2 16,15-12-17-16,12-15-1 0,7-8 22 15,-4 4-20-15,0 1 27 0,-2 4 9 16,0-1 9-16,0-5 4 0,2 0-26 16,0-5 7-16,4-2-4 0,2-4-26 15,2-2 11-15,4-3-12 0,1-1 0 0,0-2 2 16,3-2-3-16,1 0 0 0,2-3 0 15,0 0 12-15,2 0-12 0,8-6-123 16,4-1-192-16,7-6-182 0,18-10-272 16,-3 0-640-16</inkml:trace>
  <inkml:trace contextRef="#ctx0" brushRef="#br0" timeOffset="95795.62">21856 11944 1492 0,'0'0'273'0,"0"0"-14"16,0 0-28-16,0 0 8 0,0 0-71 16,-9-47 19-16,7 42-30 0,1 2-23 0,0 0-15 15,1 1-30-15,0 0-13 0,0 1-31 16,0 1-45-16,0 0-7 0,0 0-31 15,0 0 0-15,0 0 3 0,0 0-9 16,0 0-20-16,-1 1-13 0,-1 4 36 16,-1 1 41-16,-2 4 12 0,-4 3 30 15,0 4-10-15,-4 2-7 0,2 2-12 16,-2 4-11-16,1-1 10 0,4 0-11 0,0 2-1 16,0-1 1-16,2 0 0 0,-2-1 28 15,-1 0-27-15,1-3 30 0,-3 2-3 16,0-2-1-16,-1-2 10 0,0-3 16 15,3-3-25-15,2-3 9 0,0-5-13 16,4 0 1-16,2-1-7 0,1-3-7 0,0-1-9 16,0 2 32-16,0-2 3 0,0 0 10 15,0 0 2-15,0-2 7 0,0-1-7 16,3 0-50-16,1 0-22 0,4 1-44 16,1-2-400-16,-1 0-245 0,-3-2-857 0</inkml:trace>
  <inkml:trace contextRef="#ctx0" brushRef="#br0" timeOffset="97527.85">22624 12408 2108 0,'0'0'337'15,"0"0"-205"-15,0 0-51 0,0 0 63 16,0 0 33-16,0 0-33 0,0 0-115 15,0 0-3-15,73-18 31 0,-17 8 7 16,23-4 3-16,20-4-22 0,8 3-4 0,-6 1-3 16,-15 0-3-16,-16 5 0 15,-9 2-33-15,-14 1 14 0,-12 4-5 0,-11 0-11 16,-4-1-3-16,-2 0 0 0,1 0 3 16,-4-1 0-16,-3 2 25 0,-6 0 13 15,-4 0 19-15,-1-1 6 0,-1 0-38 16,0 1-25-16,-3 0-18 0,0-1-8 15,0 1-8-15,1 0 8 0,0 2 11 16,2-1 11-16,0 1-24 0,0 0-26 16,0 0 0-16,2 0 16 0,4 0-44 0,4 0-151 15,0-1-11-15,3-2-16 0,-4 0-115 16,0 0-69-16,-5-4-165 0,-3 0-516 16</inkml:trace>
  <inkml:trace contextRef="#ctx0" brushRef="#br0" timeOffset="97791">23519 12116 1218 0,'0'0'397'0,"0"0"-156"0,0 0 73 15,0 0-35-15,0 0-115 0,0 0-83 16,0 0-62-16,0 0 20 0,0 0 35 16,0 0 48-16,67 21 29 0,-52-7-4 15,-1 3-58-15,-2 2-41 0,-5 0-7 16,-1 1-15-16,-6-1-14 0,0 0 4 15,-6 0 16-15,-4-2-6 0,-3-1-4 16,-3 0 3-16,2-3-9 0,-3-2 0 0,1-2-1 16,1-2-12-16,5 1-1 0,0-3-2 15,2-1 0-15,3 0-13 0,2 0-3 16,0-4-95-16,3 0-204 0,9-2-173 16,2-6-484-16,3-1-748 0</inkml:trace>
  <inkml:trace contextRef="#ctx0" brushRef="#br0" timeOffset="98541.01">24777 11891 1524 0,'0'0'221'0,"0"0"-153"15,0 0 30-15,0 0 38 0,0 0-22 16,0-45-37-16,-2 37 30 0,0 1-6 0,0 1-24 16,0-1-16-16,0 1 14 0,-1-2 5 15,-1 4 14-15,-3-3-8 0,1 2 4 16,0 2-19-16,-4-2-42 0,-1 4-28 16,-4 0-1-16,-4 1-4 0,-4 0 4 15,-1 5 3-15,-4 2-2 0,0 5 0 16,-3 2 0-16,3 3-1 0,-2 7 0 15,2 2-11-15,4 3 8 0,4 5 3 16,3 1 16-16,8 3-16 0,6 3 22 16,4-1 20-16,10 1 15 0,11-2 1 15,9-1 12-15,5-2 28 0,2-6-40 0,5-2-33 16,-3-5 0-16,-4-7-12 16,-3-1 6-16,-5-7 6 0,-3-4 1 0,-8-3-7 15,0-1 3-15,-4-3 9 0,-1-2 1 16,-2-1-4-16,-2-1-12 0,1 0-14 15,-3 1 0-15,-1-2-2 0,1 2-1 0,-2 0 0 16,0 1-2-16,-3 0 0 0,1 2-10 16,-1 1 11-16,-1-1 0 0,0 1-20 15,0 2-3-15,0-2-26 0,0 2-66 16,-2 0-93-16,-1 0-128 0,0 0-178 16,1 0-245-16,2 0-978 0</inkml:trace>
  <inkml:trace contextRef="#ctx0" brushRef="#br0" timeOffset="99025.63">25143 12201 1379 0,'0'0'293'16,"0"0"-66"-16,0 0 78 0,0 0 9 16,0 0-40-16,0 0-56 0,0 0-64 15,0 0-65-15,0 0-41 0,0 0-22 16,0 0-26-16,47-33-25 0,-43 40 25 16,-1 3 23-16,0 2 40 0,-2 3 7 0,-1 2 6 15,0 1 4-15,-1 2 11 16,-3 1-28-16,0 1-6 0,1-3-22 0,0-1-7 15,3 0-9-15,0-3 0 0,2 0 0 16,4-3-4-16,5-3 10 0,0 1 0 16,3-3 10-16,0-2-6 0,1-2-4 0,2-1-25 15,-1-2-101-15,2 0-129 0,-2-7-153 16,6-13-290-16,-6 1-723 0</inkml:trace>
  <inkml:trace contextRef="#ctx0" brushRef="#br0" timeOffset="99512.25">25216 11872 1588 0,'0'0'257'0,"0"0"-195"0,0 0 28 16,0 0 76-16,0 0 9 0,0 0-107 15,0 0-68-15,0 0-52 0,0 0 52 16,0 0 45-16,-21 3 7 0,16-1 25 0,-2 0 40 16,1-1 15-16,2-1 16 15,1 0 18-15,1 0 17 0,0 0 1 16,1-1-38-16,0-2-35 0,1 0-26 0,0-1-35 16,0 2-35-16,0 0-15 0,1-1-19 15,1 1 16-15,1 2-19 0,0 0-16 16,-1 0 7-16,2 0-7 0,2 0 0 0,-2 0 19 15,-1 0 6-15,0 1 11 0,0 1-11 16,-1 0-6-16,0-2 0 0,1 3-6 16,-3-2-10-16,0 2 4 0,0 0-23 15,-10-2-384-15,1-1-685 0,-3 0-762 0</inkml:trace>
  <inkml:trace contextRef="#ctx0" brushRef="#br0" timeOffset="103949.01">18831 11442 2620 0,'0'0'319'0,"0"0"-210"16,-15-61 35-16,8 42-7 0,-5 4 16 16,2 0 8-16,-5 4-22 0,0 1-19 15,-1 5-39-15,-2 3-21 0,-2 3-44 0,-2 9 0 16,-2 8 12-16,0 6 13 0,1 5-1 16,2 4-18-16,4 2-22 0,5 3-2 15,6-2-10-15,6 0 12 0,7 0 0 16,8-3 0-16,9 2-4 0,5-3-8 15,4 0 11-15,-1-3-2 0,0-3-110 16,-7-3 12-16,-5-3 7 0,-8-4 6 16,-9-4 18-16,-3-3 27 0,-7 0 43 0,-6-3 29 15,-5-1 9-15,-4-2-16 16,-3-1 9-16,-2-2-3 0,2 0 13 0,2-2 0 16,2-3 3-16,4 1 6 0,4-1-21 15,5 1-14-15,2 0-15 0,4 1 0 16,2 1-37-16,0-1-319 0,9-3-352 15,3 0-861-15</inkml:trace>
  <inkml:trace contextRef="#ctx0" brushRef="#br0" timeOffset="104240.9">19229 11518 2500 0,'0'0'416'0,"0"0"-272"0,0 0-89 15,0 0 63-15,0 0 22 0,0 0-31 16,-67-31-49-16,45 41-22 0,-2 4 9 16,-1 4-18-16,2 4-5 0,6-1-24 0,3 4-16 15,8 0-3-15,5 0 8 0,1 1 11 16,8-1 2-16,8 2 1 0,2-6-3 15,6 0-234-15,3-3-104 0,4-7-177 16,10-9-211-16,-5-2-664 0</inkml:trace>
  <inkml:trace contextRef="#ctx0" brushRef="#br0" timeOffset="104486.17">19393 11650 1755 0,'0'0'445'0,"0"0"-106"0,0 0-26 15,0 0 4-15,-26-49-68 0,18 42-52 0,-1 5-43 16,-1-1-28-16,2 3-44 0,0 1-66 15,1 5-16-15,2 4-1 16,0 2 0-16,5 3-12 0,0 0 12 0,9 2 1 16,6 0 12-16,4-1 17 15,4-2-11-15,2-4 12 0,0-2-5 0,-2-4-25 16,-4-2-33-16,-4-2-37 0,-8-2 33 0,-5-6 35 16,-2-1-20-16,-8-6-51 0,-7-1-12 15,-3-2 45-15,-4 1-2 0,-1 1 23 16,1 2 4-16,3 2 13 0,3 3-14 15,7 2-16-15,4 3-155 0,4 2-46 16,1 2-158-16,17 0-353 0,2 0-82 16</inkml:trace>
  <inkml:trace contextRef="#ctx0" brushRef="#br0" timeOffset="104731.86">19663 11465 2292 0,'0'0'391'0,"0"0"-217"0,0 0 25 16,0 0 108-16,0 0-107 0,0 0-130 15,0 0-70-15,0 0-57 0,0 0 57 16,0 0 69-16,34 53 10 0,-22-20-9 16,3 5-4-16,-2 3-3 0,-2 1-1 15,-1 0-5-15,-6-2-25 0,-2-2-19 16,-2-1 5-16,0-5-18 0,-3-6-12 15,0-4-26-15,-2-6-142 0,2-4-119 16,-1-5-189-16,-4-7-288 0,-1-4-579 16</inkml:trace>
  <inkml:trace contextRef="#ctx0" brushRef="#br0" timeOffset="104917.01">19677 11575 1554 0,'0'0'1375'0,"0"0"-1135"16,0 0-150-16,46-47 37 0,-21 37 7 15,8 3 2-15,1 1 50 0,1 4-35 16,-2 2-72-16,-7 2-35 0,-5 7-22 0,-6 3-22 16,-10 0-1-16,-5 3-28 0,-5 1 29 15,-13 1 13-15,-5-2-2 0,-9 1-11 16,0-3-34-16,-3-1-105 0,2-2-106 16,6-1-171-16,4-6-229 0,7-2-691 15</inkml:trace>
  <inkml:trace contextRef="#ctx0" brushRef="#br0" timeOffset="105356.38">20049 11651 2449 0,'0'0'335'0,"0"0"-293"15,0 0 58-15,0 0 54 0,0 0-42 16,0 0-55-16,61-42-25 0,-46 31-19 0,-2-1-13 15,3 1 3-15,0-4-3 0,0-2-1 16,-3 0-18-16,2 0 0 0,-4-2 16 16,-1 1 3-16,-5 0 11 0,0 0-9 15,-4 4 1-15,-1 2 0 0,0 1 29 16,-4 4 15-16,-1 3-2 0,-2 1-43 16,-4 3-2-16,0 0-10 0,-5 5 10 15,-1 4 19-15,-1 2 1 0,0 2-17 16,5 3 9-16,0 2-10 0,1 1 10 0,6 2-9 15,3 0 20-15,3-1-11 0,2 2 7 16,9-2 7-16,3 1-1 0,5 0 4 16,4-3-1-16,4-3 10 0,0-5-3 15,1-2 12-15,1-5-3 0,-4-3 0 16,-3 0-12-16,-1-4-7 0,-2-3 6 16,-3-1 4-16,-2-2-10 0,-6 1-6 0,-2 1-7 15,0 1-10-15,-3 2 10 16,-2 0-12-16,-1 1-25 0,0 0-3 15,0 3-16-15,-2-2-51 0,-6 3-265 0,-10 0-231 16,2 0-504-16,-2-3-691 0</inkml:trace>
  <inkml:trace contextRef="#ctx0" brushRef="#br0" timeOffset="111059.29">20698 13339 1386 0,'0'0'192'0,"0"0"-153"15,0 0 20-15,0 0 61 0,0 0 49 16,0 0 3-16,0 0-30 0,0 0-35 16,0 0-39-16,0 0-65 0,-43-21-3 15,43 21 0-15,-1 0 10 0,1 0 51 0,0 0 40 16,0 0 21-16,0 0-9 16,0 0-30-16,0 0-44 0,-1 0-39 0,1 0-12 15,0 0-17-15,0 2 28 0,0 0 1 16,0 2 13-16,0 1-12 0,0 0 2 15,0 0 10-15,1-2-10 0,3 1 16 16,0-1 20-16,2-1 6 0,4-2 9 16,6 0 16-16,4 0 77 0,8-4-16 15,10-4-65-15,16-5-25 0,21-8-19 16,24-3 10-16,13-3-10 16,-3 1-9-16,-6 1 6 0,-16 6 47 0,-5-1 10 15,-6 2-23-15,-10 2 4 0,-12 2 2 0,-15 0-21 16,-11 4-35-16,-2 0 14 0,0 1-2 15,0-3-2-15,-1 2-1 0,-1 1-10 16,-8 2 14-16,-2 1-16 0,-5 3 1 16,-1-1 0-16,-4 2-1 0,-2 2 0 15,-1-1 0-15,-1 1 1 0,0 0-1 0,0 0-1 16,0 0-11-16,0 0-10 0,0 0-3 16,0 0-8-16,0 0-7 0,0 0-39 15,-6 0-236-15,-3 0-342 0,2 0-1048 0</inkml:trace>
  <inkml:trace contextRef="#ctx0" brushRef="#br0" timeOffset="114670.82">24559 12942 642 0,'0'0'1023'0,"0"0"-896"16,0 0 9-16,0 0-3 0,0 0 13 16,0 0 3-16,0 0-97 0,0 0-52 15,0 0-88-15,-21-5 37 0,21 7 51 16,0-2 55-16,0 1 6 0,0-1 10 0,0 0 42 15,0 0 68-15,0 0 18 0,0 0-32 16,0 0-14-16,0 0-6 0,7 0-39 16,6-1-64-16,8-4-42 0,7 2 11 15,12-2-10-15,23-1 16 0,28-5 3 16,26-2 0-16,13-3-6 0,-4 3-3 0,-10 2 0 16,-23 2 2-16,-9 2 23 15,-14 0-6-15,-18 1 24 0,-14 0-27 0,-10 3-7 16,-6 1-3-16,1-1-7 0,-1-1 7 15,0-1 6-15,-5 2-3 0,-8 0 0 16,-1 1 9-16,-5 0 8 0,-1 0-8 16,-2 1-9-16,0 0-7 0,0 1-15 15,0 0-28-15,0 0-16 0,0 0-11 16,0 0-17-16,-2 0-9 0,1 2-23 16,-2 2-229-16,-7 1-226 0,3-2-609 15</inkml:trace>
  <inkml:trace contextRef="#ctx0" brushRef="#br0" timeOffset="121142.87">20107 14029 1330 0,'0'0'494'0,"0"0"-331"0,0 0 2 16,0 0 58-16,0 0-16 0,0 0-58 15,0 0-24-15,0 0-125 0,0 0-51 16,0 0-88-16,-13-13 139 0,25 27 3 15,2 6 104-15,3 6 31 0,3 6-16 16,0 1-29-16,-3 4-42 0,1 1 19 0,-5-1-19 16,-3-3-19-16,-3-1-19 0,-1-6-13 15,-4-2 19-15,0-8 3 0,-2-5 23 16,0-5 9-16,0-5 22 0,0-2 136 16,0-3 209-16,-3-8-145 0,-3-3-180 15,1-7-68-15,0-7-7 0,0-3-19 0,2-5-2 16,2-8-15-16,1 2-1 0,0-1-2 15,3 2 6-15,4 7-1 0,-1-3 1 16,4 6 3-16,-2 4-28 0,4 3 3 16,-2 4-19-16,2 6-37 0,0 5-44 15,1 4-58-15,2 5-129 0,3 14-258 16,-1 6-437-16,-6-3-302 0</inkml:trace>
  <inkml:trace contextRef="#ctx0" brushRef="#br0" timeOffset="121691.14">20563 14202 7 0,'0'0'2632'0,"0"0"-2368"15,0 0-264-15,0 0-6 16,0 0 6-16,0 0 51 0,0 0-6 0,0 0-25 16,0 0-17-16,0 0-2 0,0 0 34 15,8-19 0-15,12 4-35 0,3-5-80 16,-1-5-10-16,-3-2 3 0,-2-2 20 15,-7 2 25-15,-3 3 42 0,-3 2 22 16,-4 5 4-16,-4 5 6 0,-5 7 46 16,-2 3-37-16,-3 2-18 0,-1 10 15 15,-4 2 17-15,0 5 15 0,1 7 13 16,2 2-6-16,4 2-39 0,3 2-25 0,5 1 3 16,4-3-14-16,4-5-2 15,8-1 0-15,5-5 0 0,2-4 29 0,5-4 3 16,1-2-7-16,5-4 4 0,-2-3 3 15,1-3-1-15,-1-7-5 0,-4-6-26 16,-5-2-70-16,-3-6-3 0,-7-5-13 16,-2-2 22-16,-6-5-6 0,-1-3-39 0,-6-3 3 15,-1 0 23-15,-3-2 66 0,1 2 17 16,0 2 24-16,-1 7-22 0,2 7 54 16,0 5 123-16,3 6-44 0,2 6-21 15,1 4-12-15,2 1-19 0,0 4-71 16,0 0-12-16,1 4-159 0,5 5 153 15,4 6 6-15,1 7 70 0,3 4 28 16,-1 8 1-16,0 0-8 0,1 2-3 16,-5 1-9-16,1 0-45 0,-4-1 4 15,0-1-4-15,0-4 21 0,-3-4-21 16,-1-2-22-16,1-6-9 0,-2-2 9 16,1-5-10-16,0-2 1 0,0-5 0 0,2-1-3 15,-2-4-188-15,3 0-86 0,0-4-43 16,8-17-231-16,-3 1-703 0</inkml:trace>
  <inkml:trace contextRef="#ctx0" brushRef="#br0" timeOffset="122078.19">21250 13727 2651 0,'0'0'546'0,"0"0"-367"15,0 0-78-15,0 0 20 0,0 0-71 0,0 0-21 16,0 0 6-16,0 0 6 0,0 0-4 15,0 0-34-15,0 0 12 0,-53 54 7 16,46-44 4-16,2-3 8 0,1-3 10 16,0-2-6-16,2-1 12 0,1-1 17 15,-1 0 14-15,1-5-31 0,-1-2-50 16,2-2 0-16,-1-3-25 0,1-1 6 16,0 1 0-16,-1 1 1 0,1 2-4 0,-1 3 6 15,0 3-25-15,1 3-107 0,-1 0-196 16,-1 7-265-16,-3 14-120 0,1-3-264 15</inkml:trace>
  <inkml:trace contextRef="#ctx0" brushRef="#br0" timeOffset="122311.89">21318 14025 2423 0,'0'0'464'16,"0"0"-451"-16,0 0-10 0,0 0 103 15,0 0-16-15,0 0 6 0,-27 51-20 16,23-44-18-16,1-1 5 0,2-4 14 16,0-2 65-16,1 0 230 0,0-4-65 0,2-6-155 15,4-3-108-15,2-4-14 0,1 0-17 16,-1 1-10-16,1 1 0 0,-2 3-3 16,-2 2-15-16,-1 3-10 0,0 2-43 15,-4 2-218-15,-1 3-193 0,-7 0-758 16,0 6-885-16</inkml:trace>
  <inkml:trace contextRef="#ctx0" brushRef="#br0" timeOffset="122889.02">20197 14858 1914 0,'0'0'337'0,"0"0"-155"0,0 0-131 16,0 0 82-16,0 0 102 0,0 0 38 0,0 0-60 15,0 0-63-15,0 0-96 16,0 0-54-16,0 0-51 0,-23-10 51 0,35 7 3 15,8-1 48-15,5-1 25 0,11-5 16 16,15-8 34-16,24-7 37 0,23-12-21 16,12-10-14-16,4-1-26 0,-5 1 0 15,-9 4-18-15,-5 2-13 0,-7 4-28 16,-9 4-22-16,-15 5-18 0,-18 7-3 16,-13 7 1-16,-15 6-1 0,-5 1-1 15,0 1 1-15,-2 1 0 0,-2-1 13 16,-3 2 11-16,-3 0 4 0,0 2 0 15,-3 0-4-15,1 0-8 0,-1 0-14 0,0 0-1 16,0 0-1-16,0 0-2 0,0 2-1 16,0 0-19-16,0 0-9 0,0 0-89 15,0-1-139-15,0-3-157 0,0 0-324 16,-1-4-953-16</inkml:trace>
  <inkml:trace contextRef="#ctx0" brushRef="#br0" timeOffset="124258.77">22619 14120 1668 0,'0'0'351'0,"0"0"-114"0,-6-51 28 16,6 32 28-16,0 2-94 0,1 3-77 16,3 3-23-16,2 2 16 0,-3 4-10 15,2 3-92-15,-2 2-13 0,3 7 0 16,3 7 70-16,-1 6 40 0,3 8 1 0,-3 5 12 16,0 6-60-16,-3 10-26 0,-1-4-12 15,-1 0-12-15,-1-1-12 0,1-6-1 16,2-1 0-16,-2-6-1 0,1-4 1 15,-2-10 1-15,0-4 2 0,-1-5 13 16,0-7-14-16,-1-1 30 0,2 0 46 16,-1-8 19-16,2-4-51 0,-1-6-46 0,0-7 0 15,3-7-15-15,-1-2 14 0,4-1 1 16,3 0 0-16,2 4-2 0,4 2 1 16,1 4-15-16,2 6 4 0,1 5-10 15,0 5-9-15,1 5-25 0,2 4-1 16,0 8 9-16,-2 6 17 0,1 6 31 15,-3 4 31-15,-4 3 2 0,-1 3-14 16,-6 1-18-16,1-2-1 0,-1-3-3 16,0-4-120-16,0-6-119 0,2-7-132 15,-1-6-155-15,12-15-227 0,-3-7-486 0</inkml:trace>
  <inkml:trace contextRef="#ctx0" brushRef="#br0" timeOffset="124937.19">23363 14004 2436 0,'0'0'470'0,"0"0"-242"0,0 0-46 0,0 0-58 16,0 0-19-16,-57-5 9 16,45 16-16-16,-1 4-16 0,1 5-35 0,2 2-25 15,2 2-22-15,4 1-1 0,3-2-21 16,1 2 9-16,9-4 11 0,2-2 2 16,6-4 1-16,2-3 18 0,0-2 0 15,2-6 0-15,-1 1-19 0,-3-5-107 16,-3 0-79-16,-2-5 2 0,-7-1 47 15,-3-4 44-15,-2-3 30 0,-3 1 15 16,-7-3 48-16,-5 1 0 0,-3-1 0 16,-2 1 19-16,-1-2 96 0,2 4-4 15,2-1 7-15,4 2-7 0,1 0-22 0,6 0-20 16,5-2-15-16,1 1-29 16,7-2-25-16,11 0-41 0,5-1 3 0,9-2 7 15,3 2 9-15,5-2 3 0,5 3 3 0,-4 2 13 16,-2 4-16-16,-6 3-4 0,-4 4 1 15,-7 2-19-15,-7 7-10 0,-4 3 13 16,-6 4 13-16,-3 2 25 0,-2 0 0 16,-1 3 16-16,-5 1-4 0,-1 0 1 15,-3-3 89-15,3-1-49 0,-1-2-40 16,3-3-13-16,2 2 1 0,1-6-1 16,2-1 1-16,0-1-1 0,0-1 1 15,3-3 2-15,1-2 48 0,4-1 21 16,-1-7 4-16,2-2-22 0,1-5-29 15,-2-3-22-15,2-1 16 0,-4-2-19 16,-1 0-1-16,0 2-18 0,-1 2 16 0,-1 3-19 16,0 2 20-16,-1 5-11 0,3 1-6 15,0 4-25-15,0 2-38 0,0 0-22 16,4 7 34-16,0 1 35 0,-1 4 23 16,3 3 12-16,0 1 11 0,2-1-10 0,3 0-1 15,0-2 13-15,5-3 9 0,2-5 13 16,1-5 19-16,3 0 6 0,1-5 3 15,-3-7-16-15,-3 0-9 0,-5-2 3 16,-3-3 9-16,-5-3 6 0,-7-1-8 16,-2-2-7-16,0-3-22 0,-6 0-4 15,-6-1-11-15,-5 1 11 0,-1 4-15 16,-5 2 0-16,-3 4-34 0,-2 4 6 0,-3 4-4 16,1 4-19-16,-2 3-2 0,3 1-120 15,-7 0-312-15,8 3-536 0,2-3-1048 0</inkml:trace>
  <inkml:trace contextRef="#ctx0" brushRef="#br0" timeOffset="126133.86">25055 13476 88 0,'0'0'1938'0,"0"0"-1673"0,0 0-113 0,0 0-32 15,0 0 31-15,0 0 30 0,0 0-27 16,0 0-14-16,0 0 7 0,-8-41-19 0,8 41-40 15,0 0-24-15,0-1-1 0,-1 1 6 16,0 0 4-16,-1-1-32 0,-1 1-13 16,2 0-3-16,0 0 0 0,0-1-6 15,0 1-6-15,1 0-1 0,0 0-9 16,0 0 16-16,0 0-16 0,-1 0 0 16,1 0-3-16,-1 0-1 0,0 0-17 15,0-2 5-15,0 2-6 0,0 0 7 16,1 0-7-16,0 0 0 0,-1 0 3 15,1 0-6-15,0 0-12 0,0 0-7 16,0 0 0-16,0 0 9 0,0 0 13 16,0 0 18-16,0 0 1 0,0 0 2 15,0 0 17-15,0 0 7 0,0 0-1 0,0 0 0 16,0 0 0-16,0 0 0 0,0 0-6 16,0 0-6-16,0 0-11 0,0 0 0 15,0 0-2-15,0 0-3 0,0 0-13 16,0 0 4-16,0 0 12 0,0 0 1 0,0 0 1 15,0 0 0-15,0 0-1 0,0 0-1 16,0 0-2-16,0 0-11 0,0 0-3 16,0 0-208-1,0 0-154-15,0 0-284 0,0 0-637 0,0 0 30 0</inkml:trace>
  <inkml:trace contextRef="#ctx0" brushRef="#br0" timeOffset="127175.31">25044 13580 99 0,'0'0'587'16,"0"0"-326"-16,0 0-121 0,0 0-23 15,0 0-19-15,0 0-69 0,0 0-28 16,0 0-1-16,0 0-39 0,0 0-101 16,0 0 39-16,-21-21 52 0,22 27 49 15,1 0 114-15,-1 3 13 0,-1-2-6 16,0-1 15-16,0-2 1 0,0 0-27 16,0-2-22-16,0-2-13 0,0 1-17 15,0 0-19-15,0-1 10 0,0 0 19 0,0 0 26 16,0 0 29-16,0 0 10 0,4-2-7 15,-1-1-43-15,2-3-9 0,2 0 17 16,-1 0 15-16,-1-1 15 0,3-2 7 16,-2 2-25-16,-1-1-24 0,1-2-18 15,-1 1-14-15,1-2-18 0,-3-2-13 16,1-2-4-16,2-2-12 0,-2 0 19 16,-2-2 10-16,-1 1-10 0,-1 0 16 0,0 3-20 15,0 1 36-15,-3 2 21 0,0 6 14 16,1 0 33-16,0 3-34 0,-1 2-32 15,2 1-53-15,0 0-3 0,0 4-104 16,-1 3 29-16,0 7 78 0,2 5 53 16,-2 4-19-16,1 3-8 0,1 3-22 15,0 1 21-15,0 0-22 0,3 0-3 0,2-1 0 16,2-1 3-16,-1-3 11 0,-1-3-12 16,3-1-1-16,-3-8 0 0,0-3-1 15,0-4-37-15,3-6-139 0,1-2-1 16,2-8-32-16,0-7-80 0,5-7-112 15,-2-6 11-15,0-3-12 0,1-5 139 16,1-1 162-16,-2 0 101 0,-2 3 52 16,0 4 75-16,-5 3 149 0,2 8 67 15,-5 5-37-15,-2 5-68 0,0 6-11 0,-1 3-58 16,0 2-169-16,0 3-3 0,2 8 3 16,-1 4 70-16,2 9 22 0,-2 2-22 15,-1 4-13-15,0 4-1 0,-1-1-27 0,0-2-14 16,0-2-13-16,0-2-1 0,0-5 14 15,0-4-14-15,0-4 12 0,0-7 0 16,0-2-1-16,0-3-9 0,2-2 29 16,0 0 62-16,1-5-28 0,2-7-50 15,4-2-16-15,-1-3-16 0,3 1 13 16,-3-2 2-16,1 1 0 0,-2 5 1 16,-3 0 0-16,-1 5 1 0,-1 3 1 15,0 1-2-15,0 3-19 0,-2 0-56 16,0 2-32-16,0 3 31 0,1 2 38 15,1 3 35-15,0 0 2 0,2-1 0 16,0 1-1-16,5-3 2 0,-1 0 16 0,4-3 18 16,0-2 4-16,3-1 0 0,1-1-3 15,0-4-10-15,1-4 0 0,-1-1-6 16,2-4 0-16,-2-1-16 0,-3-3 0 16,0 0-2-16,0 3 2 0,-6-1 13 0,-2 3 9 15,-1 2 6-15,-4 1-2 0,0 1-1 16,-2 3-25-16,-1 1-1 0,0 3 13 15,1 1 48-15,-2 0-63 0,0 5-47 16,-1 3 31-16,0 4 16 0,2 2 19 16,3 3-18-16,0-1 2 0,0 0-3 15,6-2 2-15,4-1 11 0,1-1 2 16,4-2 7-16,3-4 6 0,1-1 0 16,2-2-28-16,-2-3-175 0,1-1-215 15,0-17-272-15,-8 1-825 0</inkml:trace>
  <inkml:trace contextRef="#ctx0" brushRef="#br0" timeOffset="127323.58">25246 13316 2977 0,'0'0'438'0,"0"0"-295"16,0 0-124-16,0 0 0 0,0 0 19 15,0 0-38-15,0 0-67 0,0 0-79 16,119-36-106-16,-56 30-291 0,-9 0-877 0</inkml:trace>
  <inkml:trace contextRef="#ctx0" brushRef="#br0" timeOffset="127707.09">26296 13084 3302 0,'0'0'391'0,"0"0"-294"15,0 0-8-15,0 0-61 0,0 0-26 16,0 0 14-16,0 0 18 0,0 0 38 16,60 34-5-16,-42-7-5 0,-1 4-24 15,0 5-13-15,-1-1-7 0,-1-2-2 16,0-2-15-16,2-6-1 0,-1-6-1 15,-3-4 1-15,-1-6 1 0,-2-4 21 16,-1-5 12-16,-3 0 22 0,0-6 28 16,4-7-10-16,-3-3-31 0,2-5-15 15,-2-6-7-15,-1-2-2 0,0-4 3 0,-2-1-22 16,-1-5-3-16,-1 1-12 0,0-1 0 16,-1 5-1-16,0 3-5 0,0 5-1 15,0 8-15-15,1 2-9 0,1 7-109 16,-1 5-79-16,-1 2-150 0,2 7-619 15,0 2-131-15,-2 1-442 0</inkml:trace>
  <inkml:trace contextRef="#ctx0" brushRef="#br0" timeOffset="128586.62">26970 12995 2872 0,'0'0'534'0,"0"0"-296"15,0 0-89-15,0 0 17 0,0 0-24 16,-56-31-64-16,41 33-67 0,-1 5-11 0,-1 4-19 16,-1 5 18-16,3 4-2 0,-1 1-19 15,4 2 3-15,5 0 0 0,3 0 16 16,3 0-12-16,1-1 14 0,2-3-2 16,5-2-99-16,2-7-42 0,2-3 2 15,1-4 15-15,0-3 19 0,3-4 77 0,-1-6 31 16,0-4 22-16,0-5 3 15,0 0 4-15,-5-4 9 0,2 0-13 0,-3 1 4 16,-2 0-13-16,1 3 6 0,-3 3 0 16,-2 2 13-16,0 5 50 0,-1 1-16 15,0 4 0-15,-1 3-69 0,0 1-18 16,0 2-112-16,0 7 20 0,0 2 79 16,2 3 31-16,3 3 16 0,0 1-3 15,2 0 0-15,5 0-11 0,3-1 20 0,0-4 0 16,4-2 0-16,0-3 0 0,-1-3 9 15,1-5-12-15,-3 0-1 0,-3-6-18 16,0-3-19-16,-1-5 9 0,-4-5 10 16,-4-2 19-16,0-4-16 0,-1 0 22 15,-2-1-6-15,0-1-2 0,-1 1-15 16,0 4 15-16,0 2-14 0,0 8 16 16,0 0 46-16,0 7 12 0,0 1-21 0,0 3-56 15,0 1-6-15,1 0-111 0,4 4-2 16,2 1 84-16,5 4 35 0,4 2 0 15,3 2-1-15,2 1 1 0,3-1 13 16,-1 1-13-16,-1-2 0 0,0-3 0 16,-3-1-15-16,-2-4-45 0,-4 1 32 15,-5-4 27-15,-3 1 1 0,-3-2 25 0,-1 0 22 16,-1 0 54-16,0-3-42 0,0-4-43 16,0 2 3-16,-2-4-7 0,0 2-12 15,0-1 3-15,-2 1 27 0,2 1 7 16,0 0 4-16,1 2-4 0,0 0-9 15,-1 2-3-15,2 1-25 0,0 1-22 16,0 1-99-16,0 4-3 0,2 4 118 16,0 4 6-16,1 1 53 0,0 2-15 15,0 1 1-15,0-1-5 0,3 0-22 16,-1-1 7-16,2-4 0 0,1 0-4 0,0-4 4 16,-1-2 22-16,5-3 9 0,-1-2-1 15,4 0 1-15,1-7-13 16,2-3-3-16,1-4-9 0,2-5-7 0,1-1-18 15,-1-4 0-15,-2 0 0 0,-1 0 0 16,-6 2 3-16,0 4 10 0,-6 4 21 16,-2 2-13-16,-1 4-5 0,-2 4 73 0,-1 2 129 15,0 2-178-15,0 0-40 0,0 9-92 16,1 1 92-16,2 5 23 0,0 3-8 16,1 1-14-16,5-1-1 0,-3-1 0 15,1-1 0-15,3-3-73 0,-1-2-120 16,1-5-132-16,-2-4-149 0,6-6-291 15,-4-6-502-15,-1-3-528 0</inkml:trace>
  <inkml:trace contextRef="#ctx0" brushRef="#br0" timeOffset="128710.81">27698 12617 101 0,'0'0'2741'16,"0"0"-2260"-16,0 0-259 0,0 0-124 15,-43-46-3-15,42 45-51 0,1 1-44 0,0 6-196 16,7 6 85-16,6 5 83 15,15 11-33-15,-2-4-531 0,1-3-997 0</inkml:trace>
  <inkml:trace contextRef="#ctx0" brushRef="#br0" timeOffset="130205.08">27966 12800 1003 0,'0'0'2046'0,"0"0"-1740"0,0 0-306 0,0 0-54 15,0 0 54-15,0 0 0 16,0 0 48-16,0 0-29 0,0 0-18 0,-38 50-1 16,36-38 2-16,2-2 11 0,0 1-10 15,0-3 13-15,4-1 0 0,1-1 13 16,1-5 6-16,5 2 6 0,-2-3-3 0,5 0-6 16,-2-6-13-16,2-2 6 0,3 2-9 15,-2-3-4-15,0-2-8 0,0 1 8 16,1 2-12-16,-3-2 0 0,-2 3 0 15,-1 1 0-15,-2 2 0 0,-3 2-19 16,2 2-25-16,-2 0-32 0,0 3 16 16,4 3 37-16,0 2 11 0,-1 4 12 15,3-3-1-15,-1 0 1 0,0-1 3 16,-2 0 16-16,2-1-6 0,-4-4 6 16,1-1 6-16,0-2 4 0,-2 0 18 15,0-5-6-15,-1-5-41 0,0-2 0 16,-2-5 0-16,-2-5 1 0,0-4 2 0,0-3 13 15,-3-5-16-15,-1-1-7 0,1-3 7 16,-1 2 12-16,3 0 11 0,-1 6 49 16,2 3 64-16,0 6 84 0,0 4-49 15,0 2-84-15,3 4-31 0,4 3-32 0,1 3-24 16,0 3-28-16,5 2-22 0,-2 0-27 16,6 9-1-16,1 3 25 0,3 5 37 15,1 3-2-15,-1 4 5 0,1 3 10 16,-2 1-13-16,-1 2 14 0,-1 0 0 15,-2-1-13-15,-1-1 11 0,-3-3-8 16,1-4-8-16,-6-1-46 0,1-3 4 16,-6-2 27-16,-2-3 13 0,0-3-6 15,-9-1 27-15,-1-2 1 0,-6-3 25 16,-3 0-6-16,1 0-4 0,-2-2 1 16,2-1 0-16,2 0-4 0,2 0 4 0,1 0 3 15,6 0 3-15,3-1 3 0,0-1 20 16,3 0 8-16,1 0-16 0,1-3-34 15,6-2-3-15,1-1-11 0,6-4 8 16,2-1-18-16,3-2 21 0,1 0 0 16,2-8 0-16,3 0-28 0,2-6-105 0,3 1-52 15,0-1-74-15,2 2-79 0,-4 4 98 16,0 3 147-16,-4 6 47 0,-3 5 14 16,-1 4-16-16,0 4 0 0,-6 1-4 15,-1 6-9-15,-3 3-10 0,-8 3 71 16,-2 3 94-16,-5 4 55 0,-5 1-46 15,-3 0-13-15,1 1-29 0,-1 0-26 16,1-1 3-16,4-2-2 0,4-4-23 16,1-1 9-16,2-4 19 0,1-3 11 0,0-2-11 15,0-3 10-15,-1-1 64 0,-2 0 138 16,-1-5-1-16,-1-4-180 0,-3-3-47 16,-3-5-12-16,3-3 10 0,-1-6-7 15,5-3 2-15,4-7-18 0,5-13-2 16,12-15-17-16,10-15-13 0,5-2-18 15,-1 7-41-15,-7 16 66 0,-11 20 25 16,-3 13 33-16,-6 6-1 0,-2 6-4 0,-1 0 10 16,-1 1 6-16,0 1 60 0,0 2-27 15,-4 4-30-15,-4 2-47 0,-5 2-43 16,-3 1-32-16,-4 2 6 0,0 4 32 16,2 0 14-16,3 1 4 0,4-3 17 0,5 0-23 15,1 1-7-15,3-1 17 0,1-2 2 16,1 3 13-16,0 0 2 0,1-1 14 15,5 4-4-15,-2-1 4 0,1 3-14 16,3 2 1-16,0-1 19 0,1 3-9 16,3 2 9-16,2 2 13 0,0 3 12 15,4 4-13-15,2 2 1 0,2 4-10 16,3 2-10-16,-2 3 1 0,-2 1-14 16,-1-1 0-16,-6 2 10 0,0-3-11 15,-6-2-2-15,-1-2 1 0,-3-3-3 16,0-6 2-16,-1-3 0 0,1-6 1 0,0-5 3 15,2-3 28-15,0-3 13 0,8-2 15 16,2-7-26-16,5-3-33 0,4-4-99 16,-1-5 12-16,3-3 6 0,-3-4-29 15,0-1 6-15,-1-3 6 0,-3-1 38 16,-2 1 32-16,-2 3 28 0,-6 2 2 16,-2 6 39-16,-4 3 10 0,-3 3 11 0,-1 3 23 15,0 1-12-15,-3 4-13 0,1 2-4 16,-1 0-53-16,1 3-3 0,1 6-125 15,-1 3 52-15,-1 5 73 0,2 4 0 16,-1 3 28-16,2 0-6 0,0 2-20 16,2-3 1-16,2 1-1 0,4-4 14 15,1-5-13-15,-2 0 22 0,1-4-6 16,-2-5 18-16,0-2 1 0,2-1 27 16,-1-7 19-16,2-3-50 0,1-6-32 15,3-1-2-15,-1-5 16 0,4-5-16 0,1 2-2 16,2-4-14-16,3 0 13 0,1 1 0 15,-1 4-13-15,1 5 15 0,0 5-1 16,1 6-23-16,-2 5-9 0,2 3-6 0,0 3-4 16,-1 7-3-16,-1 6 13 0,-1 1 6 15,-3 8 9-15,-4 2 16 16,-7 0 3-16,-5 1 88 0,-2-2-26 0,-9-1-3 16,-6-4-12-16,-4-1-4 0,-1-3-6 15,-1-4-24-15,0 0-10 0,0-4-3 16,3-2-134-16,-6-7-238 0,5 0-784 15,4-4-1525-15</inkml:trace>
  <inkml:trace contextRef="#ctx0" brushRef="#br0" timeOffset="131217.81">23559 14954 1562 0,'0'0'455'0,"0"0"-105"16,18-54-56-16,-6 35-66 0,2 5-13 15,-5 5-61-15,2 4-65 0,-3 4-38 16,4 2-19-16,-2 9 28 0,4 5 57 16,-1 7 16-16,-1 2-26 0,3 4-60 0,-5 2-25 15,4-3-9-15,-3 1-13 0,-2-5 0 16,3-3 1-16,-4-5 0 0,-1-3 2 15,3-6 13-15,-4-1 9 0,3-4 6 16,0-2 20-16,0-8 9 0,2-7-13 16,3-6-26-16,-2-4-20 0,2-4 1 15,1-2 0-15,-2-1 1 0,2 2 9 16,-1 3-10-16,2 3-2 0,-3 3-15 16,4 7-10-16,-3 1-10 0,1 7-2 0,0 3-8 15,2 4 1-15,-2 2 0 0,1 7 22 16,-4 5 0-16,2 0 19 0,-5 4-7 15,0 2 10-15,-4 0 1 0,1 0 0 16,-1 0-1-16,-2-3 1 0,0-4 1 16,-1-2-2-16,0-5 1 0,1 0 1 15,0-4 14-15,4-2 31 0,-2-2 32 0,2-9-33 16,4-3-46-16,-1-3-12 0,2-5 10 16,-2 2 2-16,2-3 0 0,-3 1 12 15,1 0-11-15,0 0-1 0,0 1 2 16,-1 4-4-16,3 2 2 0,-3 4 0 15,1 3-22-15,-1 3-13 0,1 4-19 0,-1 1-11 16,2 6 14-16,-2 2 26 0,3 1 23 16,-2 2 0-16,2-1 2 0,-3 0 0 15,2 1 0-15,-3-2 2 0,2 0 14 16,-2 0 12-16,1-1 0 0,-3 2 1 16,-2-2-17-16,0-1-9 0,2 0 13 15,-4-3-13-15,-1 0 0 0,1-3-1 16,-2 2-2-16,0-2-1 0,0 1-266 15,-9-2-184-15,1 0-207 0,-5 0-884 0</inkml:trace>
  <inkml:trace contextRef="#ctx0" brushRef="#br0" timeOffset="131360.84">23819 14524 3510 0,'0'0'407'0,"0"0"-341"0,0 0-66 15,0 0-62-15,0 0 21 0,0 0-32 16,0 0-88-16,0 0 126 0,0 0-260 16,0 0-801-16,0 0-959 0</inkml:trace>
  <inkml:trace contextRef="#ctx0" brushRef="#br0" timeOffset="131724.07">25304 14485 2500 0,'0'0'406'16,"0"0"-197"-16,0 0 5 0,0 0 43 15,12-48-36-15,-8 43-60 0,2 1-23 16,2 4-38-16,1 0-75 0,7 8 0 16,5 3 50-16,7 5 24 0,2 4 43 15,6 2-65-15,2 3-3 0,3-1-13 0,0 0-24 16,1-2-15-16,-3-2-19 0,-1-2-3 15,-6-4-110-15,-2-2-65 16,-6-5-182-16,-4-7-285 0,-8 0-608 16,-4-7-561-16</inkml:trace>
  <inkml:trace contextRef="#ctx0" brushRef="#br0" timeOffset="131922.26">25725 14316 2651 0,'0'0'360'0,"0"0"-235"0,0 0-125 15,0 0-89-15,0 0 89 0,0 0 90 16,-52 48 38-16,31-19-1 0,-6 8-37 16,-5 9-24-16,-9 10-37 0,-7 4-7 15,7-5-20-15,10-11 14 0,10-16-16 16,8-10 0-16,-2 2-19 0,4-1-48 16,-3 0-261-16,8-12-234 0,4-4-569 0</inkml:trace>
  <inkml:trace contextRef="#ctx0" brushRef="#br0" timeOffset="132129.84">26019 14004 969 0,'0'0'2482'0,"0"0"-2216"15,0 0-184-15,0 0-13 0,-27-46 57 16,24 46 34-16,2 0-132 0,0 2-28 15,1 9-28-15,0 5 28 0,0 3 47 16,0 4-28-16,0 4-16 0,0 0-2 16,0 3-1-16,0 0-16 0,0-2-307 0,-13 3-288 15,2-7-687-15,-2-9-678 0</inkml:trace>
  <inkml:trace contextRef="#ctx0" brushRef="#br0" timeOffset="133713.24">27308 13883 643 0,'0'0'418'0,"0"0"-67"15,0 0-81-15,0 0-42 0,0 0-72 16,0 0-62-16,0 0-68 0,0 0-26 15,0 0-114-15,0 0-61 0,-6-37 142 16,5 41 33-16,0 0 17 0,0-2 2 16,0 0 4-16,-2-2 22 0,3 0 49 15,0 0 169-15,0 0-1 0,0 0-69 0,0 0-48 16,0 0-23-16,0 0-55 0,0-2-29 16,0 2 13-16,0-2 23 0,0 2 18 15,-3-2-3-15,-1 1-89 0,-6 1 0 16,-7 0-47-16,-6 7 31 0,-6 4 16 15,-2 6 25-15,-3 3-9 0,0 3 0 16,4 2 12-16,5 0-8 0,6 0-20 0,5 0-9 16,8-2 7-16,5-2 1 0,2-3-1 15,9-1 2-15,8 0 38 0,3-5 0 16,5-3 6-16,5-4-6 0,4-4-3 16,-1-1-13-16,1-8 0 0,-2-3-9 15,-4-2-1-15,-3-5-12 0,-6-1-9 16,-2-2-54-16,-3-2 60 0,-7 0 3 15,-1 1 1-15,-3 0-1 0,-3 5 16 16,-1 3-4-16,0 4 1 0,0 5-13 16,-1 2-2-16,0 3-30 0,0 0-63 0,-1 6-19 15,2 6 114-15,0 2 6 0,0 3 29 16,3 2-16-16,4-2-17 0,5 0 17 16,0-3 4-16,5-3-1 0,0-2 6 15,0-4 7-15,-1 0 0 0,0-5 9 0,-1 0 6 16,1-7 4-16,-4-5-7 15,-2-3-6-15,-3-4-25 0,-1-3-1 16,-5-4-15-16,-1-4-3 0,0-3-19 0,-7-1 21 16,1-4-2-16,-3 1-19 0,-1 3 22 15,2 2 0-15,-2 7 1 0,5 4 18 16,0 6-18-16,2 5 0 0,2 6-1 16,1 2-22-16,0 2-72 0,4 2-89 15,5 5 94-15,8 2 70 0,3 4 3 16,4-1 16-16,6 5 2 0,2-3 11 15,5 1-10-15,-1-3 23 0,-4-2-8 0,-2-1-18 16,-7-3 0-16,-7-1-14 16,-5-1-123-16,-5-2 64 0,-4-1 16 0,-2 1 57 15,0-2 35-15,-6 0 32 0,-1 1-32 16,0 1-20-16,-2-2-2 0,3 0-12 16,-2 4 0-16,0-2-1 0,2 3 16 0,1-1-16 15,-2 2-2-15,2 2-11 0,3 0 1 16,-1 3 12-16,3-1 20 0,0 4-18 15,3-2-2-15,4 0 25 0,4 0-6 16,3-1 19-16,5-1 4 0,2-2-4 16,2 0 0-16,3-3-4 0,0-5-2 15,4 0-7-15,0 0 0 0,3-8 10 16,-2-4-19-16,3-5-1 0,1-2 1 16,-4-5-13-16,2-3 0 0,-3-4-3 15,0-1-9-15,-4-2-48 0,-1 1 43 16,-5 2 14-16,-6 3 22 0,-5 4 3 0,-5 7 6 15,-4 2-5-15,-7 4-26 0,-4 4-10 16,-4 2 1-16,-4 2 9 0,-2 3 3 16,-1 3 0-16,-2 6 16 0,0 3 15 15,1 3 4-15,4 1 3 0,3 1 4 0,5 1-30 16,7-1 1 0,4 2-1-16,5 0 4 0,10 0 0 0,8-1 6 0,9-2 6 15,5 0-9-15,7-2 0 0,3-5-21 16,5-1-1-16,-1-4-308 0,15-4-258 15,-11-6-793-15,-12-5-655 0</inkml:trace>
  <inkml:trace contextRef="#ctx0" brushRef="#br0" timeOffset="134670.26">29081 13609 2756 0,'0'0'411'0,"0"0"-328"16,0 0-83-16,0 0 38 0,0 0 122 0,0 0 39 15,0 0-44-15,0 0-23 0,0 0-6 16,0 0-41-16,0 0-51 0,9-25-22 16,-8 12-11-16,0-4-2 0,-1-3-2 15,0-4-12-15,-1-2 14 0,-2-3-15 16,-3-2 4-16,1-4-1 0,0-3-18 0,-5 1 9 15,3-1 0-15,-4 3 21 16,1 2-15-16,-2 5-10 0,2 5 23 0,-1 4 3 16,4 7-1-16,1 4-2 0,1 4-19 15,3 2-28-15,1 2-44 0,1 2-67 16,0 7 98-16,2 3 42 0,7 3 21 16,2 3 34-16,7 1-5 0,5-1-10 15,7-1-3-15,1-2 3 0,3-3-4 16,0-4-15-16,-5-4-139 0,-4-1 85 15,-6-3 32-15,-4 0 22 0,-5-5 51 0,-5-1 6 16,-3-2 0-16,-2-1-35 0,0-1 6 16,-1 1 7-16,-2-1 3 0,-4 3 37 15,3 0-15-15,0 3-3 0,1 0-7 16,1 3-9-16,0 1-41 0,1 1-63 0,-3 5-100 16,1 2 111-16,1 4 52 0,0 4 19 15,2 1 19-15,0 3-13 0,3-2-12 16,8 0-1-16,0 0 4 0,5-2 3 15,3-1 12-15,3-2-6 0,2-3 0 16,4-3-3-16,-3-2-2 0,1-3-8 16,2-2 1-16,-3-2-11 0,-1-7 17 15,-2-1-19-15,-3-2 0 0,-2-2-70 16,-5-1 39-16,0 0 29 0,-7-1 2 16,-2 1 19-16,-2-2-16 0,-1 3 1 15,0-1 12-15,0 1 0 0,-1 1-4 0,-1 1 1 16,0 0 3-16,0 3-15 0,1 1 2 15,-2 3 15-15,3 3 1 0,-1 0-19 16,1 2-9-16,0 0-54 0,0 2-44 16,0 5-28-16,0 1 116 0,0 3 19 15,3 4 44-15,0-1 3 0,1 2-3 0,4 1-10 16,0-1 1-16,5-1-10 0,-1 0-5 16,4-4 2-16,0-4 0 0,1-1 9 15,0-3-6-15,-1-3-3 0,1-4-20 16,1-5-2-16,0-3-183 0,-2-5-18 15,1-3-4-15,-5-2-49 0,1-7-40 16,-2-4-34-16,1-11 12 0,-3 3 44 16,0-5 61-16,-4 2 107 0,-3 8 104 15,-2-2 52-15,0 6 299 0,-5 5 62 16,-4 5-36-16,0 5-137 0,-3 5-62 16,3 3-70-16,-3 4-32 0,4 2-38 15,0 3-38-15,-3 3-36 0,5 4-11 0,-2 5 47 16,3 4 36-16,3 3 9 0,2 4 18 15,0 4-6-15,8 1-7 0,5 3-18 16,4 2-1-16,3 0-3 0,1 1-26 16,2 1-2-16,0 1-1 0,-1-1 1 15,3-2 0-15,-3-4 0 0,1-3-1 0,-3-6-203 16,1-3-104-16,1-5-114 0,-1-6-174 16,-1-5-91-16,5-6-381 0,-4-7 436 15</inkml:trace>
  <inkml:trace contextRef="#ctx0" brushRef="#br0" timeOffset="135901.01">30202 13198 208 0,'0'0'736'15,"18"-48"-228"-15,-8 20-62 0,-3 3-34 16,-3 3-2-16,0 2-66 0,-4 6-137 16,0 2-12-16,-4 5-37 0,-2 2-57 15,-7 2-50-15,-4 3-51 0,-6 0-15 16,-3 8 2-16,-1 3-2 0,-1 2-1 0,5 2 14 16,5 1-17-16,8-1-6 0,5 1-4 15,5-1 27-15,1 0 2 0,7-3 19 16,6 0 6-16,2-6 13 0,4 0-6 15,1-4-17-15,3-2-2 0,1 0-13 16,-1-4 0-16,-1-4-76 0,-2-1 13 16,-1 1 31-16,-4-3 32 0,-1 1 10 0,-5 2-7 15,1 1 10-15,-4 0-10 0,-1 4 25 16,-2-1 1-16,-2 4-29 0,0 0-46 16,-1 0-46-16,1 2-3 0,3 3 95 15,2 4 40-15,1 0-8 0,4 2-30 16,1 1 23-16,2-2 0 0,4-1 1 15,0-2-14-15,-1-4 0 0,1-1-12 0,-3-2-130 16,-1-2 51-16,-1-7 5 0,-2-4 4 16,-2-5 54-16,-4-4 13 15,3-6-16-15,-3-5 19 0,-3-4-2 0,1-11-41 16,2-13-65-16,-4-8-18 0,-2 1 59 16,-2 14 67-16,-7 13 29 0,1 17 11 15,-3 2-38-15,0 0 21 0,-5-1-4 16,1 1 20-16,1 6 35 0,3 2 12 0,3 8 0 15,2 3-16-15,2 3-70 16,2 0-44-16,1 0-129 0,-1 9 119 0,1 1 54 16,1 3 17-16,0 3 28 0,2 1 6 15,2 2 22-15,5-2 10 0,-2 3-3 16,0 1-14-16,2-1-6 0,-2 0-6 16,0 3 29-16,0-3 8 0,-2 2-28 15,2 1 9-15,0 2-22 0,0-1-12 16,1 0-13-16,4 3-5 15,1-1-17-15,1 0 19 0,2-1-20 0,3-1 10 16,-2-2-9-16,2-5 9 0,-1-2 4 0,-2-3-4 16,-1-4 4-16,-1-4-1 0,1-4-15 15,-3 0-45-15,3-6-15 0,2-5 3 16,-2-3 16-16,0-5 22 0,0-3 18 16,0-1 1-16,-3-3 3 0,1-1 10 15,-2-2-13-15,-2 3 1 0,-3 4 24 16,0 5-9-16,-4 3 12 0,-1 4-11 0,-1 6 4 15,0 0 1-15,0 3 50 0,0 1-72 16,0 0-19-16,0 1-104 0,0 4 4 16,2 3 107-16,0 2 12 0,2 4 0 0,4 0 19 15,3 1-1-15,5-1 11 0,5 1-26 16,4-1 25-16,6-2-25 0,0 0-3 16,4-4-187-16,0-3-79 0,-2-2-58 15,0-3-93-15,-3-1-100 0,0-9 57 16,-5-1 11-16,-2-4 120 0,-3-4 209 15,-4-2 120-15,-1-2 71 0,-6-1 174 16,0-1 48-16,-5 1 74 0,-2 2 35 16,-2 2-56-16,-1 2-57 0,-4 3-45 15,-4 2-44-15,1 1-31 0,-4 4-43 0,2 1-37 16,-4 4-42-16,0 0-19 0,1 3 4 16,-3 4-10-16,1 4 3 0,0 1-9 15,4 5 12-15,-1 3-25 0,4 2 13 16,3 0-13-16,0 1 9 0,5 1-9 15,0-2 13-15,4 1-15 0,1-4 15 0,2-1-15 16,4-3 19-16,-3-1-18 0,3-7-1 16,0-2-1-16,0-2-51 0,-1-5-3 15,3-7-24-15,-4-5 5 0,2-4 14 16,-2-5-8-16,1-6 36 0,-3-5 5 16,2-4 1-16,-2-12-38 0,-3-10-48 15,0-7 28-15,-3 1 6 0,-1 16 45 16,0 16-22-16,0 17 54 0,-2 3 5 15,0 2-3-15,0 0 9 0,0 1 21 16,0 5 26-16,1 5 15 0,1 3-73 16,-1 1-61-16,1 6-162 0,0 6 207 15,0 6 16-15,5 6 112 0,1 3-10 0,5 7-10 16,5 1 7-16,3 5-1 0,6 8 13 16,8 9-16-16,6 7-51 0,-4-6 9 15,-10-14-6-15,-9-13 7 0,-6-11-51 16,-2 2 14-16,-2 2-17 0,1 0 0 0,-3-7 0 15,-3-3 1-15,0-4-1 0,-1-7 18 16,0-2-2-16,0-1 60 0,0-1 8 16,1-5-84-16,1-5-15 0,-1-2-149 15,0-3-106-15,0-1-120 0,-1-9-251 16,-2 4-675-16</inkml:trace>
  <inkml:trace contextRef="#ctx0" brushRef="#br0" timeOffset="136160.96">30753 12705 2138 0,'0'0'453'0,"0"0"-215"0,0 0-74 15,0 0 44-15,0 0 31 0,27-51-64 16,-9 38-84-16,3 2-2 0,5-1-36 15,0 2-18-15,4-1-7 0,-2 2-6 16,0 1-22-16,-5 1 1 0,-4 0 12 16,-5 0-1-16,-3-2 1 0,-4 2-13 15,0-1-19-15,-2 1-9 0,-1 0-35 16,0 2-167-16,1 0-161 0,7 1-274 16,1 2-422-16,-3 1-402 0</inkml:trace>
  <inkml:trace contextRef="#ctx0" brushRef="#br0" timeOffset="136384.29">31923 12833 2391 0,'0'0'1326'0,"0"0"-1150"0,0 0 1 15,0 0-12-15,0 0 3 0,0 0-7 16,0 0-78-16,0 0-56 0,0 0-27 16,0 0-59-16,23-27-73 0,-27 27-73 15,-11 0-193-15,1 0-646 0,0 0-1122 0</inkml:trace>
  <inkml:trace contextRef="#ctx0" brushRef="#br0" timeOffset="139318.06">18856 12396 1355 0,'0'0'163'0,"0"0"-115"0,0 0 14 0,0 0-39 15,0 0 0-15,0 0 48 0,0 0 7 16,0 0 7-16,0 0-17 0,-43-21-52 15,43 21-16-15,0 0-42 0,0 0-4 16,0 0 14-16,0 0 19 0,0 0 13 0,0 0 49 16,0 1 19-16,2 0 16 0,0 0 10 15,4 0 10-15,1 0 9 0,8-1 16 16,5 0-6-16,9-4-16 0,14-4-30 16,22-9-19-16,30-4-17 0,32-8-8 15,21-6-5-15,3 2-2 0,-3 1-10 16,-11 3-15-16,-5-2 15 0,-7 0-13 15,-10 4 10-15,-7-1-13 0,-13 6 1 16,-9 1-1-16,-15 7-9 0,-20 3 7 16,-18 4-1-16,-12 3 3 0,-6 1 0 15,-3-1 2-15,-4 2 26 0,-3-1 20 0,-5 1-12 16,0 0-36-16,-8-1-74 0,-6 2 7 16,-2-1 15-16,1 2 14 0,-3 0 15 15,3 3 1-15,1 2-55 0,9 0-214 16,5 1-262-16,2 1-492 0</inkml:trace>
  <inkml:trace contextRef="#ctx0" brushRef="#br0" timeOffset="140323.91">20151 14837 378 0,'0'0'466'15,"0"0"-228"-15,0 0-101 0,0 0 19 16,0 0 59-16,0 0-39 0,0 0 2 0,0 0-15 16,0 0-14-16,-11-16-23 0,11 16-39 15,0 0-32-15,-1 0-6 0,1 0 22 16,0 0 19-16,0 0 13 0,0 0 9 0,0 0-3 15,0 0-6-15,0 0-11 0,0 0-15 16,0 0-20-16,0 0-9 0,0 0-13 16,0 0-10-16,9-2-9 0,3-2-3 15,9 1 25-15,11-5 22 0,8-1 19 16,19-3-13-16,21-9-9 0,24-7 0 16,13-2-10-16,3-5 0 0,-5-1-10 15,-10 1-8-15,2 2-16 0,-7 0 9 16,-7 1 13-16,-9 4-32 0,-14 5 18 15,-19 4-19-15,-17 7 13 0,-13 2-14 16,-9 5 0-16,-2-1 0 0,1 0 12 16,-5 4-11-16,-3 0 0 0,-2 1 1 15,-1 1-3-15,0 0-1 0,0 0-15 16,0 0-2-16,0 0-4 0,0 0-3 0,0 0-6 16,0 0-11-16,0 0 1 15,0 0 0-15,0 0-66 0,0 1-53 0,-3 1-56 16,-2 0-160-16,-10 0-242 0,1 0-678 15,51-11 131-15</inkml:trace>
  <inkml:trace contextRef="#ctx0" brushRef="#br0" timeOffset="146323.74">24299 15804 990 0,'0'0'394'15,"0"0"-127"-15,0 0-49 0,0 0 15 0,0 0 33 16,0 0-43-16,0 0-49 0,0 0-4 16,0 0-19-16,0 0-10 0,-9-22 2 15,9 17 4-15,0 3 11 0,0-3-26 16,0 4-22-16,0 0-31 0,0 0-22 16,0 1-57-16,0 0-23 0,0 6-74 15,2 3 53-15,1 5 44 0,-1 6 66 16,0 8-6-16,0 4-16 0,-2 5-15 15,0 1-26-15,0 1 9 0,0 0 1 16,0-3-10-16,-2-2-1 0,2-5 0 0,0-4 1 16,0-2-1-16,2-8 0 0,0 0 14 15,1-5-15-15,-1-3 2 0,1-3 13 16,-1-2-13-16,1-1 19 0,1-1 6 16,-1 0 6-16,6-3-22 0,-3-1-12 15,1-3-96-15,2-1-87 0,-4-1-150 16,-1-9-202-16,-3 2-500 0,-1-1-765 0</inkml:trace>
  <inkml:trace contextRef="#ctx0" brushRef="#br0" timeOffset="146748.56">24320 15598 3044 0,'0'0'377'0,"0"0"-291"15,0 0 47-15,0-45 18 0,-4 37 4 16,-2 0-42-16,-2 1-31 0,2 3-23 15,0 0-59-15,-1 2-19 0,4 2-43 16,-2 0-33-16,1 2-2 0,-1 6 24 16,3 2-75-16,2 4-235 0,8 7-291 15,0-2-602-15</inkml:trace>
  <inkml:trace contextRef="#ctx0" brushRef="#br0" timeOffset="147489.43">24549 15837 2474 0,'0'0'306'16,"0"0"-174"-16,0 0-62 0,0 0-34 16,0 0 41-16,0 0-7 0,0 0-38 15,0 0-7-15,0 0 14 0,0 0 6 16,48 50 2-16,-48-29-24 0,0-1-11 15,0 0 7-15,0-2-19 0,0-4 0 16,0-3 1-16,0-2 2 0,0-3 0 0,0-2 9 16,0-2 4-16,0-2 45 0,1-2 53 15,2-6 0-15,2-3-70 16,1-4-43-16,3-3 0 0,-1 0 2 0,2-3-2 16,-2 0 0-16,2 2-1 0,-1 2-19 15,2 0 3-15,-2 3 16 0,2 3-31 0,-3 3-4 16,-2 4-19-16,0 3-9 0,-2 1-29 15,-1 5 6-15,0 4 42 0,-1 3 28 16,-2 3 15-16,0 4 1 0,0 0 0 16,0 1 1-16,1-1 1 0,0-4 1 15,2-1 13-15,2-6 0 0,-2 0-14 16,1-5 14-16,0-2 12 0,4-1 49 16,-1-6 24-16,1-6-41 0,3-4-22 15,0-4-19-15,1-1-19 0,-2-1-1 16,0-2-21-16,-3 4-3 0,1 0-10 0,-1 5 35 15,-4 3-1 1,1 3-23-16,0 4 8 0,-1 2-19 0,1 3-51 0,2 0-38 16,4 4 51-16,0 0 44 0,5 6 27 15,1-1 2-15,1 3 0 0,-1 0 2 16,2 1 16-16,0-3-17 0,0 0 0 16,0-1 22-16,-2-2-7 0,-4-3-16 0,2-1-214 15,-3-3-63-15,-1-4-16 0,-4-6 31 16,1-4 45-16,-4-4 129 0,-1-5 88 15,-1-2 16-15,0-5 43 0,0 1 45 16,-1 1 135-16,2 2 65 0,0 1 50 16,2 4-60-16,1 5-15 0,-2 4-32 15,0 4-81-15,0 4-43 0,2 4-123 16,4 1-107-16,1 11 28 0,3 7 79 16,3 7 54-16,-3 6 19 0,4 15-14 15,0 10-21-15,3 7 15 0,-3-7-22 0,-3-13-28 16,-4-15 12-16,-2-9-15 0,1 2 0 15,-3 0-1-15,2-1-176 0,-6-5-123 16,-2-7-204-16,-10-9-280 0,-1-3-625 16</inkml:trace>
  <inkml:trace contextRef="#ctx0" brushRef="#br0" timeOffset="147737.54">25152 15640 2668 0,'0'0'357'0,"0"0"-242"0,0 0-115 15,0 0-26-15,61-39 26 0,-36 37 48 16,7 2 6-16,-2 9-38 0,1 3-16 16,-4 5-22-16,-4 7 9 0,-5 1-6 15,-8 1 17-15,-8 2-11 0,-4-3-6 16,-12-3 18-16,-7-2 1 0,-5-6 25 16,-4 1 7-16,-1-6-13 0,-1-2 20 0,3-1 18 15,1-5-35-15,7-1 4 0,5 0 15 16,8-5 10-16,4-5-51 0,4-3-165 15,9-5-175-15,7-4-172 0,17-21-188 16,-4 7-612-16</inkml:trace>
  <inkml:trace contextRef="#ctx0" brushRef="#br0" timeOffset="148084.87">25421 15262 2168 0,'0'0'327'15,"0"0"-108"-15,0 0-41 0,0 0-153 16,0 0-23-16,0 0-2 0,0 0 119 15,0 0 44-15,0 0-3 0,62 58-90 16,-46-33 25-16,2 6 16 0,-1 0 15 0,1 3-6 16,-3 0-26-16,1 0-50 0,-1 0-6 15,-1 0-16-15,-5 0-22 0,1-1-3 16,-1-2 1-16,-2-1 1 0,1-3 1 16,-2-5-1-16,2-3-1 0,0-8-168 15,-2-5-76-15,3-4-81 0,1-3-12 16,-1-8 1-16,3-10-50 0,1-3 80 0,-2-3 162 15,4-4 146-15,-2 0 48 0,-2 0 82 16,3 1 174-16,-3 4 78 0,1 2-19 16,-4 3 30-16,1 3-111 15,-4 5-100-15,1 3-14 0,-1 4-53 0,-1 2-115 16,1 2-9-16,-2 2-72 0,5 6 71 16,-1 6 10-16,-1 0 38 0,2 4-23 15,-1 0 0-15,0 1-14 0,1-2-1 0,-1 1 2 16,-1-3-2-16,4-1-145 0,-2-3-192 15,3-5-386-15,-4-5-735 0</inkml:trace>
  <inkml:trace contextRef="#ctx0" brushRef="#br0" timeOffset="148231.81">25825 15305 1007 0,'0'0'1799'0,"0"0"-1587"0,0 0-212 0,0 0-48 15,0 0-165-15,0 0 7 0,0 0 129 16,0 0 77-16,0 0-3 0,63 47-482 16,-46-28-1305-16</inkml:trace>
  <inkml:trace contextRef="#ctx0" brushRef="#br0" timeOffset="148631.9">26170 15366 1952 0,'0'0'1291'0,"0"0"-1011"0,0 0-56 16,0 0-13-16,0 0-10 0,0 0-42 15,0 0-159-15,0 0-28 0,0 0-56 16,0 0 84-16,0 0 24 0,-45 39-11 0,45-11-10 16,4-3-2-16,7 1 11 15,5-3 4-15,3-2-4 0,8-1 4 0,0-6-5 16,2-1-11-16,3-6-112 0,-3-5-25 15,-1-2 17-15,-5-7-16 0,-5-5 54 16,-5-3 45-16,-2-5 37 0,-4-3 12 16,0-2 17-16,-4-2-10 0,-1 1-4 15,-2 1-5-15,0 1 24 0,0 3 14 0,0 5 18 16,0 3 53-16,-2 5-24 0,1 2-24 16,1 3 10-16,-1 2-28 0,1 1-53 15,0 2-87-15,0 6 87 0,2 4 12 16,3 5 69-16,0 4-19 0,3 0-12 15,1 1-19-15,2-1-16 0,-1 0 1 16,3-3-14-16,-3-2-2 0,1-3-13 16,-2-1-148-16,-2-4-189 0,-6-8-288 15,-1 0-590-15,0-9-873 0</inkml:trace>
  <inkml:trace contextRef="#ctx0" brushRef="#br0" timeOffset="148752.87">26332 15062 2886 0,'0'0'407'0,"0"0"-347"16,0 0-60-16,0 0-92 0,0 0-65 16,0 0 35-16,0 0 105 0,0 0 15 15,0 50-195-15,19-25-982 0</inkml:trace>
  <inkml:trace contextRef="#ctx0" brushRef="#br0" timeOffset="148970.87">26604 15015 2602 0,'0'0'424'0,"0"0"-146"16,0 0 43-16,0 0-68 0,0 0-64 15,0 0-102-15,0 0-87 0,0 0-47 16,0 0 47-16,56 3 57 0,-37 23 5 16,2 5-15-16,-2 6-16 0,2 0-10 15,-1 4-8-15,-1-1-10 0,0 2-2 0,-2-3 2 16,0-1-3-16,-4-5 0 0,1-4-118 15,-6-6-108-15,-1-6-168 0,-7-7-340 16,0-6-456-16,-7-4-493 0</inkml:trace>
  <inkml:trace contextRef="#ctx0" brushRef="#br0" timeOffset="149116.87">26686 15255 2749 0,'0'0'624'0,"0"0"-268"16,0 0-26-16,0 0 10 0,0 0-68 15,6-53-85-15,2 45-86 0,5 1-101 0,4 2-27 16,3 2-44-16,5 1 10 0,3 0-1 16,11-3-85-16,-5 1-455 0,-8-4-1131 0</inkml:trace>
  <inkml:trace contextRef="#ctx0" brushRef="#br0" timeOffset="149999.37">27980 14711 2259 0,'0'0'433'0,"0"0"-198"0,0 0-75 16,0 0-10-16,0 0-19 0,0 0-74 16,0 0-57-16,0 0 0 0,-62 5 58 15,46 16 21-15,6 6-19 0,1 1-16 16,5 1-12-16,4 1-31 0,6-1 11 15,6-2-11-15,2-1 1 0,4-3 14 16,-3-5-1-16,0-1-2 0,-2-4-1 16,-5-6-9-16,-3-2-1 0,-3-3 0 15,-2-2 39-15,0-3 88 0,-1-7-57 16,-4-4-53-16,1-5-7 0,-1-3-12 0,3-4 3 16,2-1-1-16,2-2 0 0,10 2 0 15,5 1-2-15,9 4-2 0,7 0-30 16,5 5 4-16,3 3 9 0,2 7-9 15,0 3-4-15,-2 4-12 0,-3 5 0 16,-6 11 10-16,-7 0-1 0,-7 4-3 16,-8 2 7-16,-4 0 12 0,-6 2 19 0,-4-3 2 15,-4 0 1-15,-5-5 10 0,0-1 6 16,-1-6 9-16,0-2 3 0,5-3 17 16,-1-4 21-16,3-2 98 0,1-5-23 15,0-4-32-15,4-5-22 0,2-3-47 16,0-3-33-16,7-4-9 0,3-3-1 15,6 0 0-15,1-3-19 0,1 0 19 16,1 1-40-16,-3 2 18 0,2 1-21 0,-2 5-29 16,1 3-232-16,3-6-278 0,-5 6-759 15,-3 1-689-15</inkml:trace>
  <inkml:trace contextRef="#ctx0" brushRef="#br0" timeOffset="150670.16">29117 14241 787 0,'0'0'1147'0,"0"0"-729"16,0 0-92-16,0 0-33 0,-18-46 11 0,16 42-18 15,2 2-71-15,-2 2-149 0,2 0-66 16,0 6-139-16,2 3 139 0,1 3 44 15,2 6 23-15,2 3-8 0,-1 1-8 0,4 2-4 16,-3 3-3-16,0 0-32 0,2 0 4 16,-2-1-14-16,0-2 24 0,0-2-26 15,-2-2 0-15,-1-3 0 0,-1-3 0 16,3-2-26-16,-2-3-203 0,-1-1-145 16,1-8-253-16,-1 0-468 0,-1-5-532 0</inkml:trace>
  <inkml:trace contextRef="#ctx0" brushRef="#br0" timeOffset="150833.14">29046 14233 2353 0,'0'0'400'15,"0"0"-98"-15,0 0-49 0,-10-48-24 16,12 36-46-16,9-3-88 0,3 3-61 16,7-3-12-16,6 2-22 0,3 2-21 15,4 0-1-15,1 4-3 0,-2-1-10 0,1 4 1 16,-6 3-14-16,-3 1-425 0,-12 0-273 15,-4 5-702-15</inkml:trace>
  <inkml:trace contextRef="#ctx0" brushRef="#br0" timeOffset="150995.01">29114 14332 1471 0,'0'0'341'0,"0"0"-94"0,0 0 145 16,0 0 21-16,72-12-96 0,-46 6-148 0,1-4-99 15,0 1-47-15,2 0-23 0,-2 2-25 16,-1 0-10-16,-2 5-25 0,-8 2-472 16,-3 0-609-16,-9 2-509 0</inkml:trace>
  <inkml:trace contextRef="#ctx0" brushRef="#br0" timeOffset="151150.44">29138 14618 1805 0,'0'0'674'0,"0"0"-336"0,0 0-65 16,0 0-11-16,76-23-33 0,-48 15-58 16,4-1-96-16,1 1-53 0,3 0-22 15,1 0-3-15,-2 0-16 0,-2 2-3 16,0-2-19-16,5-6-409 0,-10 4-514 16,-4-3-797-16</inkml:trace>
  <inkml:trace contextRef="#ctx0" brushRef="#br0" timeOffset="151338.87">29561 14251 2489 0,'0'0'553'0,"0"0"-211"0,0 0-82 16,0 0-96-16,0 0-120 0,0 0 4 16,0 0 17-16,65-12-11 0,-38 20-33 15,5 3-21-15,0 3-1 0,-1 3-2 16,1 1-9-16,-4-4-98 0,-3 2-221 15,2-3-236-15,-10-2-458 0,-3-8-517 0</inkml:trace>
  <inkml:trace contextRef="#ctx0" brushRef="#br0" timeOffset="151508.07">29848 14183 676 0,'0'0'1511'0,"0"0"-1065"0,0 0-124 0,-19-49 55 15,13 40-85-15,1 4-74 0,-2 3-102 16,0 2-116-16,-5 5-28 0,-2 6-41 15,-6 6 69-15,-6 7 2 0,1 3 1 16,-4 4-3-16,-1 2 1 0,2 3-2 0,-1 1-20 16,5 0 8-16,5 1-157 0,6-3-249 15,9-4-256-15,4-7-620 16</inkml:trace>
  <inkml:trace contextRef="#ctx0" brushRef="#br0" timeOffset="151734.97">30011 14072 2713 0,'0'0'421'0,"0"0"-201"0,0 0-13 16,0 0-134-16,0 0-73 0,0 0 0 16,0 0 6-16,0 0 133 0,21 50-7 15,-7-18-10-15,0 3-39 0,4 5-24 16,1 1-44-16,0 3-15 0,-1-3-2 0,-2-3 2 15,-1 1 0-15,-5-5-3 0,-3-3-198 16,-3-3-98-16,-4-7-200 0,-8-9-195 16,-1-7-522-16</inkml:trace>
  <inkml:trace contextRef="#ctx0" brushRef="#br0" timeOffset="152352.97">29974 14133 1967 0,'0'0'786'15,"0"0"-471"-15,0 0-152 0,49-59-26 16,-23 47-48-16,5 2 10 0,5 3-8 16,2 4-2-16,3 3-51 0,-5 4-38 15,-4 6-26-15,-3 5 1 0,-12 3-3 16,-9 3-23-16,-8 3 48 0,-18 3 3 16,-8-1 6-16,-9-1 10 0,-4-2-3 15,-4-3 3-15,3-3-13 0,4-2 22 16,6-5 0-16,7-3 41 0,8-2-25 0,6-2-30 15,7-3-9-15,2 0 12 0,11-3 23 16,6-5-7-16,9-4-30 0,7-5-136 16,4-1-56-16,2-7-18 0,-3-4-93 15,0-7-47-15,0-9-163 16,-5-10-137-16,-4 6-177 0,-10 5 394 0,-10 8 433 16,-7 9 414-16,0-1 292 0,-5-2-134 0,-5 2-176 15,3 6-106-15,-3 5-33 0,5 3-45 16,-1 4-62-16,1 3-4 0,2 5-16 15,2 2-130-15,1 2-66 0,0 8-71 16,1 7 137-16,7 4 108 0,-2 6-26 16,4 4-21-16,1 1-36 0,4 3 16 15,1-2 9-15,0 5-18 0,3-4-13 16,0 3-17-16,0-2 1 0,-1 0 13 16,1-6-13-16,-2-2 10 0,-3-6-13 0,-4-6 2 15,0-4-2-15,-5-8 0 0,-2-1 0 16,-1-2 56-16,0-8 26 0,1-4-60 15,2-5-22-15,1-4 12 0,-1-4-10 16,1-3 24-16,3-1-13 0,0 0-11 16,2 3 0-16,-1 2 14 0,3 4-15 15,-4 6 0-15,2 1 0 0,-3 5 74 0,0 2 6 16,-1 3-3 0,-2 3-72-16,4 0-6 0,-2 5-41 0,-1 3 32 0,3 4 9 15,-3 5 2-15,3 0 17 0,-3 4-18 16,-2-1-1-16,0 1-2 0,0 0 2 15,2-2-13-15,-3-5-15 0,1 0-210 16,-1-4-165-16,0-5-382 0,1-5-819 0</inkml:trace>
  <inkml:trace contextRef="#ctx0" brushRef="#br0" timeOffset="152486.93">30723 13813 166 0,'0'0'2613'0,"0"0"-2247"0,0 0-283 15,0 0-70-15,0 0-26 0,0 0 13 0,0 0-199 16,0 0 58-16,0 0 118 0,0 0 21 16,0 0-386-16,57 60-695 0</inkml:trace>
  <inkml:trace contextRef="#ctx0" brushRef="#br0" timeOffset="152866.73">30994 13902 2119 0,'0'0'443'0,"0"0"-153"16,0 0 11-16,0 0-20 0,0 0-69 16,-65-38-85-16,54 38-83 0,-1 2-44 0,2 8-57 15,0 4 10-15,4 2 25 0,3 4 22 16,3 0 0-16,4 4 15 0,8-2 1 16,4-1 13-16,6-1-4 0,2-3-10 15,3-5 8-15,-2-3 8 0,1-5 1 0,0-4-7 16,-3-3 0-16,-1-7-25 0,-3-2-66 15,-1-5 31-15,-4-6 7 0,1 0 28 16,-2-4 3-16,-2 0-2 0,0-2 37 16,-3 2-35-16,1 1 35 0,-3 2 9 15,-2 6 25-15,0 5 73 0,-2 3 45 16,1 3-72-16,-2 5-47 0,0 2-71 16,0 0-102-16,1 7-91 0,1 2 131 15,1 6 62-15,1 2 24 0,2 4 4 16,-2 2-13-16,1 1 7 0,4 0-12 15,-4-3-10-15,4-1 0 0,-3-3 1 0,1-2-1 16,0-4-177-16,0-6-322 0,-2-5-637 16,2-2-1118-16</inkml:trace>
  <inkml:trace contextRef="#ctx0" brushRef="#br0" timeOffset="152995.78">31121 13496 3235 0,'0'0'353'15,"0"0"-138"-15,0 0-153 0,0 0-62 16,0 0-76-16,0 0-100 0,0 0 107 16,0 0 68-16,0 0-138 0,26 63-411 15,-3-42-894-15</inkml:trace>
  <inkml:trace contextRef="#ctx0" brushRef="#br0" timeOffset="153205.04">31474 13585 3307 0,'0'0'494'0,"0"0"-265"15,0 0-59-15,0 0-64 0,0 0-106 0,0 0-41 16,0 0-5-16,0 0 45 0,0 0 1 16,62 58 0-16,-44-26 0 0,0 2-3 15,-1 4-12-15,-4 3-82 0,0-2-117 16,-3 0-200-16,2 1-274 0,-6-10-536 15</inkml:trace>
  <inkml:trace contextRef="#ctx0" brushRef="#br0" timeOffset="153339.1">31559 13833 2872 0,'0'0'522'0,"0"0"-174"15,0 0-90-15,0 0-123 0,58-44-94 16,-24 37-41-16,7 1-23 0,6 1-17 15,1 1-1-15,19-4-26 0,-14-3-959 16,-10 0-1644-16</inkml:trace>
  <inkml:trace contextRef="#ctx0" brushRef="#br0" timeOffset="171484.87">8344 16862 188 0,'0'0'144'16,"0"0"-73"-16,0 0-35 0,0 0-20 15,0 0 1-15,0 0 22 0,0 0 55 16,0 0 50-16,0 0-1 0,0 0-35 16,-4 0-23-16,4 0-7 0,0 0-3 0,0 0 0 15,0 0-17-15,0 0-25 0,-1 0-33 16,1 0-26-16,0 0-7 0,0 0 10 16,0 0 22-16,0 0 1 0,0 0 16 15,0 0 4-15,0 0 0 0,0 0 6 0,0 0 9 16,0 0 8-16,0 0 2 0,0 0 14 15,0 0-1-15,0 0-9 0,0 0-29 16,0 0-7-16,0 0-10 0,0 0 16 16,0 2 17-16,2 0-3 0,-1 0 15 15,1-1-22-15,-2 1-6 0,2 2-7 16,-1-2 3-16,1 0-14 0,-1 0 0 16,1-2 24-16,1 2-9 0,-2-2 25 15,1 0 10-15,0 0 0 0,0 1-1 16,1-1 8-16,1 2 18 0,2-2-9 15,-2 0-19-15,1 0-20 0,0 0-3 16,3 0-25-16,-3 0-1 0,-1 0 0 0,1 0-1 16,2 0-2-16,-2 0-17 0,1 0 20 15,1 1 0-15,-2 0 3 0,1 0 0 16,0 0 19-16,3-1-20 0,-3 0 18 16,2 0-18-16,-1 0 17 0,2 0-6 0,1-1 0 15,-1 0-10-15,4-1 20 0,-3 0-7 16,2 1-14-16,-3 1 0 0,2-2 14 15,-2 2-14-15,3 0 14 0,-3 0 3 16,3 0-16-16,-3 0 13 0,2 0-13 16,0 0-1-16,-2 0-2 0,2 0-11 15,-1 0 11-15,1 0 2 0,-1 0 11 16,2 0-13-16,-3 0 0 0,3 0-11 16,-2 0 11-16,2 0 16 0,-3 0-16 15,4 0 0-15,-3 0 0 0,4 0 0 0,-2 0 13 16,-1 0-13-16,3-2 2 15,0 2-1-15,1-1 16 0,0 0-17 0,3 0 1 16,-1 0 2-16,3-2 13 0,0 1-15 16,0 0-1-16,2 0 0 0,0 0-3 15,0 2 0-15,-2-2-20 0,0 1 23 16,-3 0-13-16,1 1 11 0,-3 0-1 16,0 0 3-16,3 0 16 0,-1-1-13 0,3-1 26 15,1-1 6-15,0-2-31 0,2 2 14 16,1-1-18-16,-1 0-13 0,-1 3 11 15,3-1-17-15,-3 0 19 0,-2 1-17 16,0 1 5-16,0 0-8 0,-4 0 19 16,1 0-12-16,-1 0 10 0,2 0 1 15,-3 1 2-15,2-1 2 0,-2 0 30 16,0 0-16-16,2 0 1 0,-1 0-16 16,0-1 15-16,1-2-14 0,2 0 1 15,-2 1-3-15,2-2-1 0,-1 4-1 0,-1-1-24 16,-3 1 23-16,1 0-16 0,1 0 19 15,-1 0 1-15,0 0 28 0,0 0-7 16,2 1-20-16,-1-1 0 0,2 3 11 16,-3-3 7-16,3 0-17 0,-1 0 19 15,1 0 14-15,0 0-33 0,-1 0 10 0,1-3-12 16,-3 1-1-16,3 0-1 0,-2 0-15 16,2 1 14-16,-1 1-24 0,-2 0 7 15,2 0-7-15,-2 3 13 0,2 0 12 16,-2-2 1-16,-1 2 9 0,1-3 14 15,-1 0-7-15,-2 1 10 0,2-1-4 16,2 0-21-16,-1 0 15 0,0 0-13 16,0-4 7-16,3 4-10 0,-1-2 0 15,0 0 0-15,-1 2-1 0,0 0-12 0,2 0 10 16,-1 0 0-16,1 0-10 0,-1 0 13 16,-1 0 2-16,2 0-2 0,-2 0-1 15,2 2-1-15,-3-1-14 0,0 0 16 16,0-1 1-16,2 0 15 0,-2 0-13 15,3 0 23-15,-2 0-13 0,2 0-10 16,0 0-2-16,0 0 1 0,-2 0-2 0,-1 3-13 16,-2-3 1-16,0 1 8 0,-3 0-18 15,1 1-4-15,-2 1-3 0,1 0 26 16,-1 1 3-16,2-1 3 0,-2-1 29 16,4 1-15-16,-2 0 8 0,5-2 1 15,0-1 3-15,3 0 6 0,-1 0-32 16,2 0 13-16,0 0-13 0,-2 0-1 15,0 0-1-15,-4 0-1 0,1 0-20 16,-2 0 7-16,-3 3 10 0,0-1-19 16,-2-2 22-16,2 1 13 0,0 1 22 0,0 0-6 15,4 0-4-15,1 1-12 0,2-1 7 16,0 1-20-16,3-1 3 0,-2 0 19 16,0 1-21-16,1 0-1 0,-2-1-2 15,0 1 0-15,-3 1-17 0,-3-1 17 0,1-1 2 16,-4 0 1-16,2 1 18 15,-4-3 3-15,-1 0-6 0,0 0 7 16,1 0-4-16,0 0-7 0,-2 0-10 0,1 0-2 16,1 0-3-16,-1 0-9 0,-1 0 8 15,2 0 1-15,0 0 2 0,-1 0 1 16,-1 0 16-16,2 0 7 0,-3 0 5 16,1 0 4-16,0 0 0 0,-3 0 0 0,2-3 6 15,-1 1-16-15,0 0-6 0,1 1 0 16,-2-2-3-16,0 0 3 0,-1 2-14 15,0-1 11-15,0 0-13 0,-1-2 0 16,-4 2-163-16,-2 0-134 0,-12-1-279 16,1-1-674-16</inkml:trace>
  <inkml:trace contextRef="#ctx0" brushRef="#br0" timeOffset="175166.86">10396 18025 147 0,'0'0'166'0,"0"0"-111"0,0 0 1 0,0 0-40 16,0 0 23-16,0 0 14 0,0 0 35 15,0 0 0-15,0 0 19 0,0 0 7 16,-40-10-13-16,37 8 3 0,2 2 20 15,-1-2-3-15,1 1-7 0,-1 1-27 16,-1 0-15-16,2 0-4 0,-1 0-44 16,0 0-24-16,0 0-45 0,-2 0 15 15,1 5 14-15,-1-3 13 0,-1 1-23 16,2 0 24-16,0 1 2 0,0-2 22 16,0 1 1-16,-1 0-20 0,0-3 20 15,3 0 10-15,0 2 41 0,0-2 14 16,1 1-16-16,0-1-4 0,0 0-3 15,0 0-4-15,0 0-15 0,0 0-17 0,0 2-13 16,0-2 3-16,0 0-6 0,0 0-9 16,0 0 8-16,0 0 1 0,0 0 26 15,0 0 20-15,0 0 21 0,0 0 11 0,0 0-1 16,0 0-19-16,0 0-13 0,1 0-3 16,2 0-7-16,3 0-13 0,-2 0 0 15,2 0 1-15,2 0-4 0,1 0 9 16,3 0-5-16,-1 0-1 0,4 0-13 15,-1 0-19-15,2 0 20 0,0-2-20 16,3 1 23-16,0-1-15 0,2 0-10 16,0 0 14-16,3-2-15 0,-1 2 2 0,5 0-2 15,-2 1 20-15,-1-1-19 0,3 0 15 16,-3 0 0-16,1 1-14 0,-1-1 17 16,3 0-16-16,-1 1-1 0,1-1 11 15,1 0-10-15,-1 2-3 0,2 0 14 16,-1 0-13-16,1 0-1 0,-1 2 1 0,2-2 0 15,-3 0-1-15,-1 2 3 0,1-2-1 16,-5 0 0-16,1 0 2 16,-2 0-2-16,1 0-2 0,-1 0 2 0,1-2 1 15,1 2-1-15,-1-2 1 0,-2 2-3 16,0 0 0-16,-1 0-1 0,-1 0-1 16,1 0 1-16,0 0-2 0,-1 0 3 15,3 0 1-15,0 0 0 0,1 2 0 16,0 0 1-16,2-2 17 0,2 0-17 15,-2 0 2-15,0 0 11 0,-2-2-15 16,0 0 1-16,0 2 2 0,0-2-1 16,-4 0-1-16,2 0 1 0,-1 0-1 0,-3-2 1 15,4 2-2-15,-1 1 0 0,-1-1-1 16,1 0 1-16,-1 0-1 0,-3 1 1 16,0 0 0-16,-4 1 0 0,-1-1-1 15,-2 0-1-15,-2 1 2 0,-2 0-1 16,-3 0-1-16,-2 0-2 0,0 0 1 0,0 0-13 15,0 0 16-15,-1 0 11 0,-2 0-9 16,-1 0 1-16,-1 0 10 0,-1 0-11 16,3 0 11-16,1 0 0 0,1 0-10 15,0 0 0-15,1 0 19 0,0 0-20 16,-1 0 14-16,1 0 3 0,-2 0-19 16,-3 0-6-16,-8 2-268 0,-2 0-307 15,-4 0-869-15</inkml:trace>
  <inkml:trace contextRef="#ctx0" brushRef="#br0" timeOffset="177096.04">10180 17275 636 0,'0'0'111'16,"0"0"-20"-16,0 0-16 0,0 0-13 15,0 0 6-15,0 0 14 0,0 0 19 16,0 0 3-16,0 0 10 0,0 0-62 15,0 0-51-15,13-36 28 0,-11 34 14 0,-2 2-8 16,0 0-34-16,0 0-1 0,0 0-39 16,0 0 11-16,0 0 28 0,0 0 29 15,0 0 14-15,0 0 22 0,0 0 19 16,0 0 30-16,0 0-13 0,0 0-40 16,0 2-32-16,1-2-25 0,-1 0-4 15,1 0-18-15,1 0-11 0,3 2 29 0,-1-2 29 16,2 3 14-16,2-1 8 0,4 1 1 15,0-1 29-15,1 0-3 0,5-2-33 16,2 0 26-16,5 0-6 0,6 0 9 16,5 0 23-16,9 0-26 0,16-4-26 15,21-1-19-15,26-2 15 0,12-6-8 16,1 1-5-16,-6 0-12 0,-15 1 4 16,-7 2 5-16,-4-1-23 0,-8 2-2 15,-10 2 3-15,-4 1 13 0,-6 3-15 16,-10 2-1-16,-12 0 0 0,-10 0-20 0,0 0 17 15,0 3-10-15,5 3 1 0,-3 0-4 16,-2-2 14-16,-8-1-15 0,-8 0 17 16,-2-1 13-16,-7-2 19 0,-1 2 36 15,-3-2 50-15,1 0 102 0,-1-2-67 16,0-3-100-16,0 0-37 0,0 1-3 0,0-2-11 16,0 1 11-16,0-1-12 0,0 1 1 15,0 0-2-15,0 0 1 0,0 0-1 16,-2 3-13-16,-2 1-22 0,-3 1-3 15,-5 0-41-15,-14 9-326 0,2-2-747 16,-3 2-782-16</inkml:trace>
  <inkml:trace contextRef="#ctx0" brushRef="#br0" timeOffset="177913.41">10708 18415 121 0,'0'0'1031'0,"0"0"-859"15,0 0-142-15,0 0-30 0,0 0 172 16,0 0 23-16,0 0-68 0,-3 45 16 15,6-37-20-15,2 0 33 0,-1-1-62 16,-1-3-10-16,0-1 74 0,-1-1-10 16,0-1 23-16,-1-1 43 0,0 0-22 0,0-2-33 15,3-2-61-15,-3-3-50 0,2-3-14 16,0 0-33-16,0-5-2 0,2-1 1 16,2-1 0-16,0-2 0 0,3-2 22 15,-1 1-19-15,4-1-3 0,0-2 16 0,3 2-10 16,1-1-6-16,1 1-14 0,-1 3 12 15,-1 4 0-15,0 3-23 0,-1 4-4 16,-2 3-2-16,-1 4-30 0,2 7 4 16,1 6 32-16,-3 6-4 0,4 4 29 15,-4 4-2-15,-3 4 3 0,-3 1-2 16,1 1 2-16,-6-3-4 0,-1-1 6 16,-1-5-3-16,-8-2 20 0,1-5-17 15,-5-5 17-15,-1-2-19 0,1-6 18 16,-4-3 16-16,-1-1 22 0,-2-5 6 15,-1-6-41-15,0-2-3 0,-1-2-19 16,1-1 0-16,3 0-22 0,0 2-35 16,2 3 25-16,6 3 29 0,0 3-19 0,3 5-67 15,3 0-32-15,3 2-38 0,1 6 24 16,5 3-9-16,5-1-113 0,2 5-79 16,13 2-252-16,-4-3-434 0</inkml:trace>
  <inkml:trace contextRef="#ctx0" brushRef="#br0" timeOffset="178549.1">11222 18239 878 0,'0'0'264'0,"0"0"-26"15,0 0-43-15,0 0 23 0,0 0 119 16,0 0-110-16,0 0-72 0,0 0 13 16,0 0-33-16,0 0-45 0,-62-37-25 15,51 45 47-15,3 4-10 0,-2-1-25 16,2 6 18-16,0 1 23 0,2 3-16 0,3-2-7 16,3 1-35-16,0 0-19 0,4 1 9 15,8-5-22-15,3 1-26 0,5-3-2 16,4 1-102-16,3-6-371 0,-1-2 227 15,2-4 243-15,-2-3-19 0,-2-1-377 16,-5-7-21-16,-1-1 63 0,-5-4 93 0,-3-3 40 16,-6-1 84-16,-3-3 124 0,-1 2 16 15,-3 0 74-15,-5 1 161 0,-2 3 15 16,1 4 88-16,-4 2-56 0,5 1-50 16,-2 4-48-16,3 0-84 0,1 3-46 15,0 0-54-15,2 0-16 0,2 2-32 16,1 4 13-16,0 0 19 0,1 3 13 15,0 3 2-15,1 0-1 0,3 2 2 16,4 1 0-16,2 1 3 0,0 0-1 16,2-1 0-16,3-3-2 0,0 0-2 0,0-4-15 15,-1-2-2-15,1-4-84 0,-4-2 29 16,1 0 19-16,-6-7-6 0,-2 0 3 16,-1-2 16-16,-3-4-52 0,-3-1 0 15,-4-1 78-15,-2 0 12 0,-2-2 4 0,-1 1 23 16,0 2 16-16,-1 0 22 0,1 3 108 15,1 3-5-15,3 2-32 0,-1 0-9 16,5 2-18-16,2 3-21 0,1 1-49 16,1 0-35-16,0 0-96 0,0 0-13 15,3 1 57-15,3 1 52 0,2 1 17 16,-1-3-1-16,1 5-16 0,-1-4 2 16,-3 2-2-16,-3 0-23 0,-1-1-173 15,-5 0-247-15,-6-1-301 0</inkml:trace>
  <inkml:trace contextRef="#ctx0" brushRef="#br0" timeOffset="178909.84">11458 18262 1763 0,'0'0'357'0,"0"0"-225"0,0 0 1 16,0 0 29-16,0 0-75 0,3-47-45 15,8 38-11-15,3 2-30 0,1-1-2 16,2 2-11-16,1 4 9 0,1 0-16 16,-3 2-4-16,0 1-6 0,-5 7-16 15,0 4 45-15,-4 2 76 0,-2 8 72 0,-4 5 16 16,-1 2-7-16,0 4-42 15,-3 4-13-15,0 0-41 0,0 2-10 0,3-3-13 16,0 1-19-16,3-5-19 0,3 0-2 16,4-7 1-16,-2-3 1 0,3-4 15 15,-4-5-14-15,0-3 18 0,1-3-19 0,-3-5-61 16,0-2-152-16,1-14-123 16,-3-2-316-16,-3-4-923 0</inkml:trace>
  <inkml:trace contextRef="#ctx0" brushRef="#br0" timeOffset="179162.58">11575 18248 1881 0,'0'0'314'0,"0"0"-126"0,0 0-52 16,0 0-78-16,0 0 10 0,0 0 6 16,65-21-26-16,-44 21-48 0,1 4 0 0,-2 4-2 15,-1 3-14-15,-3-1 3 0,-4 6 10 16,-5-2-22-16,-5 2 24 0,-2 1-14 15,-5 1 15-15,-10 0 2 0,-5 2 24 16,-5-1 19-16,-5 1 64 0,2 0-28 16,0-2 15-16,4-4-29 0,6 1-45 15,7-5-22-15,7-3-18 0,4-3-4 0,5-1 22 16,11-3 0-16,19-5-328 0,-3-4-334 16,0-2-857-16</inkml:trace>
  <inkml:trace contextRef="#ctx0" brushRef="#br0" timeOffset="179545.98">11957 18308 1436 0,'0'0'498'0,"0"0"-365"0,0 0-101 16,0 0 104-16,0 0 33 0,0 0-169 15,0 0-17-15,0 0-2 0,26-46 0 16,-14 31 4-16,-2-2 13 0,1 1 4 0,-4-1 11 15,-5 1-10-15,-2 4 16 0,0-1 36 16,-4 5 174-16,-6 2-7 0,-2 1-32 16,-3 4-11-16,-3 1-29 0,-2 3 2 15,-3 6-9-15,1 1-46 0,0 5-15 16,4 3-32-16,4 3-6 0,8 0-28 16,5 1-16-16,1 0 0 0,12 0 10 15,5-2-7-15,8-4 10 0,2-2 18 16,7-3-1-16,1-5 4 0,3-2-15 15,-1-4 3-15,-1 0-1 0,-7-5-19 16,-7-3-2-16,-5 2-21 0,-6-2 21 0,-6 0 17 16,-4 1 8-16,-1-1-22 0,0 2-3 15,0 0-17-15,-1 3 4 0,-3-2-37 16,2 3-85-16,-1 2-136 0,-5 0-212 16,3 0-531-16,-2-1-737 0</inkml:trace>
  <inkml:trace contextRef="#ctx0" brushRef="#br0" timeOffset="186674.87">13319 17977 326 0,'0'0'225'0,"0"0"-117"0,0 0 16 16,0 0 16-16,0 0 13 0,0 0 19 15,0 0-9-15,0 0-36 0,0 0-39 0,0 0-26 16,-19 0-20-16,19 0-22 0,0-3 9 15,0 1 13-15,-1 0-6 0,1 1 25 16,-1-1 4-16,0 2 0 0,-1-2-19 16,-3 2-24-16,2 0-22 15,0 0 1-15,-2 0-1 0,2 0-22 0,-3 0 6 0,3 0 12 16,0 0 4-16,2 2 1 0,-1-2 42 16,2 0 12-16,-1 0 3 0,1 0-3 15,0 0-6-15,0 0 6 0,0 0 0 16,-1 0 3-16,0 0 3 0,0 0-16 15,0-2-22-15,0 2-23 0,-1 0-36 16,-2 0-2-16,2 0 21 0,1 0 5 16,0 0-5-16,0 0 1 0,1 0 15 15,0 0 1-15,0 0 13 0,0 0 6 16,0 0 11-16,0 0 11 0,0 0 1 16,0 0 4-16,0 0-1 0,0 0 0 0,0 0 0 15,0 0 6-15,0 0-15 0,0 0-34 16,0 0-2-16,0 0-19 0,0 0-17 15,0 0-22-15,0 0 0 0,0 0 10 16,0 0 22-16,0 0 26 0,0 0 0 0,0 0 32 16,1 0 13-16,1 0 10 15,4 0-13-15,-3 0-7 16,1 0-6-16,-1 0-3 0,0 0-13 0,0 0 0 16,1 0-11-16,-3 0-2 0,0 0-3 0,0 0-17 15,0 0 8-15,0 0 9 0,0 0 1 16,2 0 2-16,-2 0 2 0,2 0 18 15,0 0 2-15,2 0 4 0,0 0-10 16,-1 0-3-16,2 0 6 0,4 0 0 16,-4 0-16-16,4-2-2 0,-1 2 12 15,-2-1-13-15,2-1 0 0,-2 2 0 16,2-1-1-16,-4 1-12 0,0 0-3 0,0 0-3 16,0 0 3-16,-1 0 13 0,1 0 1 15,-2 0-2-15,0 0-6 0,3 0 10 16,-2 0 3-16,0 1 0 0,0-1-3 15,3 2 3-15,-2-2 12 0,0 0-14 16,1 0 2-16,1 0 0 0,0 1 9 16,0-1-12-16,1 2 0 0,-2-2-3 0,1 0 0 15,0 0-10-15,-2 2 12 0,0 0-2 16,1-2 1-16,-2 1 1 16,1-1 0-16,-1 1 1 0,0 0 1 0,2-1 12 15,-2 1-12-15,0-1 15 0,0 0 6 16,3 0-3-16,-3 0-2 0,0 0-14 15,-1 0 10-15,1 0-13 0,1 0 0 16,-1 0 0-16,1-1 0 0,0 1-3 16,1-2-16-16,0 2 3 0,0-1 0 0,3 1 16 15,-2 0-1-15,1 0 1 0,3-2 2 16,-3 2 11-16,3-2 3 0,-3 2-13 16,4-3 13-16,-4 1 0 0,2 0-15 15,-2-1 15-15,1 0-14 0,-3 1-1 16,-1 0-1-16,1 2 0 0,0-3-1 0,-2 3-1 15,-1-2-1-15,2 1-10 0,1 0-6 16,1 0 3-16,-1 1 3 0,4 0 10 16,-2-2-13-16,4 2 0 0,-2 0 14 15,4 0 2-15,-4 0 1 0,2-2 0 16,-3 2 15-16,1 0-14 0,-3 0 1 16,0-2 1-16,-3 2-2 0,1-1 0 15,-4 1-2-15,0 0 1 0,-1 0 1 0,0 0 11 16,0 0-10-16,1 0-3 0,1-2 0 15,1 2-16-15,3 0 16 0,1 0 1 16,4 0 0-16,-2-2 0 0,3 1 0 16,-2 0-1-16,0-1 0 0,-2 2 0 15,-3-2 0-15,2 2-1 0,-4 0 0 16,-2 0-2-16,0 0 3 0,-1 0 0 16,0 0 32-16,0 0 16 0,0 0 67 15,0 0-13-15,0 0 25 0,0-2-29 0,0 2-37 16,-2 0-39-16,1 0-6 0,0-2 15 15,1 2-12-15,0 0-19 0,0 0 0 16,0 0-19-16,0 0 0 0,0 0 7 16,0 0-1-16,0 0 12 0,0 0 0 15,0 0 1-15,0 0 1 0,0 0 15 16,0 0 3-16,-1 0 6 0,-2 0-6 0,-2 0-19 16,-13 0-16-16,-1 0-466 0,-4-3-926 0,92 6-441 15</inkml:trace>
  <inkml:trace contextRef="#ctx0" brushRef="#br0" timeOffset="188462.51">15322 18034 434 0,'0'0'280'0,"0"0"-176"16,0 0-25-16,0 0 44 0,0 0 141 16,0 0-42-16,0 0-56 0,0 0-30 15,0 0-19-15,-14-19-20 0,13 19-19 16,1 0-10-16,0 0-3 0,0 0-13 15,0 0-23-15,0 0 3 0,0 0 7 16,0 0 3-16,0 0 3 0,0 0 7 16,0 0 6-16,0 0 0 0,0 0-12 15,0 0-14-15,0 0 3 0,0 0 1 16,0 0-4-16,0 0 3 0,0 0-6 0,0 0-3 16,0 0-7-16,0 0 0 15,0 0 4-15,0 0-1 0,0 0-19 0,0 0 10 16,0 0-13-16,0 0-1 0,1-2-12 15,3 0 13-15,2 1 16 0,2-1-3 16,-1 2-12-16,2-2 2 0,3 2 13 16,1-2-3-16,-1-1 0 0,2 0 10 15,1-1-11-15,-3 1-8 0,2 1 12 16,0 0 0-16,-3 0-16 0,3 0 3 0,-4 0 0 16,1 0 0-16,-2 0 10 0,2 2-11 15,-2-3-1-15,4 3 0 0,-2-2 12 16,5 0 3-16,1 1-15 0,2 1 2 15,3 0-1-15,-2-2-2 0,3 2 0 16,1 0 13-16,1-2-13 0,-3 2 0 16,0 0-1-16,-2-2 1 0,-2 1 0 15,-2 1 0-15,0 0-1 0,1 0 0 16,-1 0-1-16,0-2 2 0,0 2 0 0,1 0-1 16,1 0 0-16,-1 0-2 0,-1-2 3 15,-4 2 2-15,2-2 0 0,-7 2 14 16,1-1 0-16,-5 0 12 0,-1 1 17 15,-1 0-13-15,-1-1 12 0,1 0 23 0,-1 1 47 16,0-2-19-16,1 2-31 0,0 0-36 16,1-2-28-16,2 2-2 0,1 0-17 15,0 0 3-15,-1-1 4 0,0-1-1 16,2 1 11-16,-2 0 0 0,-2 1 2 16,0-2 16-16,-2 2-13 0,0 0 16 15,1 0-7-15,-1 0-9 0,0 0-1 16,0 0-2-16,0 0-28 0,-2 0-45 15,-18 0-203-15,1 2-451 0,-2-2-1233 0</inkml:trace>
  <inkml:trace contextRef="#ctx0" brushRef="#br0" timeOffset="199456.76">18105 18144 157 0,'0'0'508'0,"0"0"-270"0,0 0-65 0,0 0-66 16,0 0-2-16,0 0 22 0,0 0 19 16,0 0-13-16,0 0-55 0,-18-22 10 15,17 22-4-15,1 0-15 0,0 0-5 16,0 0-5-16,-1-1 9 0,1 1 0 15,0 0 6-15,0 0-2 0,0 0-8 16,0 0-6-16,0-1-9 0,0 1 2 16,0 0-5-16,-1 0-21 0,1 0-5 15,0 0-1-15,0 0 3 0,0 0-2 0,0 0-4 16,0 0-14-16,0 0-1 16,0 0-1-16,0 0-1 0,0 0-22 0,1 0 4 15,3 0-29-15,4-1 48 0,1 1 26 16,6-2 25-16,0-3-22 0,4 3 3 15,2 0-31-15,2-2 12 0,3 2-10 0,7-2 14 16,5 0 15-16,4-1-13 0,12 1 0 16,17 0 4-16,15 3-20 0,4-3 0 15,-6 1 19-15,-12-1 7 0,-10 2 16 16,-3-1-19-16,-8 1 12 0,-11 0-3 16,-8 0 4-16,1 2-14 0,6 0-22 15,5 0-1-15,6 0 14 0,1 0-13 16,-2 0 0-16,1 4-1 0,-5 0 11 15,-4-1-12-15,-3 1 37 0,-7-3-13 16,-3 2-23-16,-7 0 13 0,-3-2-11 0,-6-1 11 16,0 0-2-16,-5 2-11 0,-2-2 0 15,-1 0 2-15,-2 0-1 0,-2 0-1 16,1 0 1-16,-1 0 13 0,0 0-14 16,0 0 11-16,0 0 0 0,0 0-10 15,0 0 0-15,0 0 0 0,0 0-3 16,0 0-31-16,-8 0-256 0,1 0-294 0,-4-2-1163 15,36 4 913-15</inkml:trace>
  <inkml:trace contextRef="#ctx0" brushRef="#br0" timeOffset="200162.17">18467 18466 1646 0,'0'0'221'0,"0"0"-221"16,0 0-150-16,0 0 150 0,0 0 52 15,0 0-13-15,0 0 29 0,0 0 17 16,0 0-4-16,0 0 0 0,-7 46-29 16,7-44 0-16,1-1-20 0,-1-1 33 15,0 0 67-15,0 0 88 0,2 0 34 0,1-3 2 16,0-5-157-16,6-2-77 0,0-3-22 16,3-3 0-16,1-2 9 0,2-2-8 15,2-2-2-15,-1 0 2 0,3 0-2 16,-2 1 4-16,0 0 7 0,2 3-10 15,-2 2-1-15,1 2-1 0,-2 3-37 0,1 3 27 16,-2 3-4-16,0 1-39 0,2 2 49 16,-2 2 5-16,1 6 2 0,0 2 11 15,2 6 13-15,-2 4 7 0,0 3 10 16,-5 3-30-16,-2 0 11 0,-2 0-23 16,-5-2-1-16,-2-1-3 0,0-4-18 15,-4-1 9-15,-5-4 11 0,0-3 2 16,-3-1 13-16,-1-3 0 0,-3-4 6 15,-2 1 3-15,-1-2-6 0,0 0-3 16,-1-2 3-16,1-2-15 0,0-2 2 0,4-1 0 16,1 1 13-16,3-1-14 0,4 1-2 15,2-1-51-15,3 0-25 0,2 1-68 16,0 0-64-16,2-1-59 0,3 0-198 16,9 1-152-16,-4 0-584 0</inkml:trace>
  <inkml:trace contextRef="#ctx0" brushRef="#br0" timeOffset="200608.96">19076 18231 1041 0,'0'0'228'0,"0"0"-20"0,0 0-22 0,0 0-17 16,0 0-23-16,0 0-23 0,0 0-32 15,0 0-36-15,0 0-10 0,0 0-9 16,0 0-7-16,-34-9 7 0,30 10-1 0,1 0 23 16,0 0 23-16,2 0 42 15,0-1 35-15,0 0 8 0,0 0-21 0,0 0-56 16,-3 0-83-16,0-1-6 0,0 0-12 15,0 1-4-15,0 0-7 0,-1 0-9 16,2 0-3-16,-1 0 6 0,2 0-6 16,-2 2 0-16,0 0 3 0,-2 1 19 15,2 1 10-15,-1 3-10 0,0 1 13 16,-4 2 12-16,3 2 29 0,-2 2-12 16,1 3 16-16,1 0-19 0,-2 3 3 15,4-1-17-15,2 2 1 0,2-3-13 16,0 0 0-16,4-2 0 0,7 1 0 0,-1-3 22 15,4-1-6-15,4-2-12 16,1-3-4-16,2-1-282 0,1-5-40 0,11-7-225 16,-6-1-226-16,-4-4-528 0</inkml:trace>
  <inkml:trace contextRef="#ctx0" brushRef="#br0" timeOffset="201075.81">19195 18334 767 0,'0'0'574'0,"0"0"-356"0,0 0-72 16,0 0 46-16,0 0 3 0,0 0-1 15,0 0-6-15,0 0-134 0,0 0-54 16,0 0-32-16,0 0 32 0,-12-20 78 16,7 29 12-16,-1 3-22 0,-4 1-10 15,4 0-29-15,-1 0 0 0,0-1-10 16,2 0-17-16,3-1 21 0,1-2-23 0,1 0-3 16,0 0 3-16,3-1 12 0,4-2 1 15,3-1 13-15,1-2 9 0,4-1-9 16,0-2-26-16,2-2-4 0,-4-5-166 15,1 0 12-15,-7-5-42 0,0 0-23 16,-5-2 19-16,-2-1 35 0,-1 0 78 16,-4 0 91-16,-3 2 15 0,1 0 11 15,-4 5 65-15,3-1 81 0,-1 1 6 16,1 3-16-16,3-2-26 0,1 3-17 0,0 0-32 16,3 2-13-16,1 1-38 0,2-1-36 15,7 0-116-15,2 1 32 0,5 0 45 16,3 1 7-16,2 0 6 0,0 0-13 15,0 6-6-15,-1 1 3 0,-4 2 42 0,0 2 23 16,-7 2 51-16,1 3 29 0,-4 2 4 16,-1 2-8-16,-2-2-15 0,0 4 6 15,-1-2 0-15,-1 0-46 0,0 1-43 16,0-4 2-16,0 3 1 0,0-4-2 16,1 0-1-16,-1-2 0 0,2 0-1 15,0-3-93-15,4-4-157 0,-3-2-98 16,2-5-158-16,1-5-176 0,-2-3-620 0</inkml:trace>
  <inkml:trace contextRef="#ctx0" brushRef="#br0" timeOffset="201295.51">19440 18276 2104 0,'0'0'328'16,"0"0"-177"-16,0 0 136 0,0 0-143 0,0 0-131 15,0 0 7-15,0 0 31 0,65-18-16 16,-49 22-25-16,-2 6-10 0,-4-1-13 15,-1 0 0-15,-4 3 0 0,-4-2 11 16,-1 1 1-16,-4-1 1 0,-8-2 11 16,-6 2 14-16,-2-2 7 0,-3-1-19 15,-2 1 3-15,2-2-14 0,3-1 1 16,2-1-3-16,6 0-3 0,4-3-22 16,5 3-46-16,3-3-269 0,1 2-99 15,16-3-158-15,-3 0-669 0</inkml:trace>
  <inkml:trace contextRef="#ctx0" brushRef="#br0" timeOffset="201614.15">19608 18366 1636 0,'0'0'218'16,"0"0"-167"-16,0 0 34 0,0 0 2 0,0 0-38 15,0 0 0-15,0 0-17 0,59-38-32 16,-44 30 0-16,1-2 26 0,-2 1-13 15,2-3-11-15,-2-3-1 0,-3 1-1 16,-1-2 0-16,-4 3 1 0,-2 1 16 16,-4 1-1-16,0 2 42 0,-1 4 278 15,-3 1-88-15,-2-1-56 0,-4 5-35 16,1 0-62-16,-4 2-44 0,1 6-16 16,-3 1 32-16,1 3-10 0,3 3-7 15,1 2-12-15,5 0-15 0,3 2-4 0,2-2-19 16,1 0 1-16,6-1 2 0,5-2 16 15,4 2-4-15,1-4-11 0,6 0 27 16,2-2-9-16,0-3-22 0,1-2-281 16,6-7-175-16,-8-7-530 0,-6-4-1055 15</inkml:trace>
  <inkml:trace contextRef="#ctx0" brushRef="#br0" timeOffset="210523.7">14733 17320 1145 0,'0'0'183'0,"0"0"-131"16,0 0-26-16,0 0-26 0,0 0-59 15,0 0 59-15,0 0 65 0,0 0-16 16,0 0 55-16,0 0-13 0,38 8-19 15,-23-8-23-15,0 0-4 0,-3-4-29 16,0 2 10-16,-3-1 20 0,-1 0 32 0,-4 1 26 16,-1-1 22-16,-1-1-19 0,-1 3 3 15,0-3 3-15,0 1-16 0,1-2-55 16,2-2 3-16,-2 0 25 0,-1-1 21 16,1-1-18-16,-2-1-2 0,0-2 3 15,0 0-20-15,0 1 23 0,0 1-13 16,-1-3-14-16,-2 4-11 0,-3-1 15 15,2 0-19-15,-1 0-33 0,0-1 4 0,-2-1-6 16,0-1-3-16,0 1 3 0,-2-3-10 16,1 1 10-16,-3 0-1 0,2 0-2 15,-2-1-7-15,-1 0 10 0,0 0 2 16,0-3 1-16,-1 0-3 0,-1 0-3 16,2-3 1-16,-2-2 2 0,0 1 1 15,3-3 2-15,-4 1 10 0,1-2-1 16,2 1-12-16,-5-1 38 0,0 0-19 15,-1 1 1-15,-1 1-20 0,0-2-1 0,-1 1 1 16,-1-2 0-16,1-1 3 0,-1 1 20 16,0-2-4-16,2 0-16 0,0 0 24 15,-2-3-27-15,1-3-19 0,-4-2 3 16,-2-4-142-16,-9-10 78 0,-8-12 45 16,-9-12 32-16,-1-7 2 0,0 6-2 0,9 8 3 15,4 7 19-15,6 1-19 16,6 0 0-16,2 1 21 0,5 2-20 0,2 0-2 15,4 5 2-15,5 6 2 0,3 8 10 16,5-4-13-16,3-6-10 0,8 2-3 16,2 0 13-16,4 14 1 0,3 4 2 15,7-2-2-15,8-5-2 0,7-5-12 16,2 3 12-16,2 2 1 0,-2 4 0 0,-2 6 0 16,-5 1 2-16,-5 6 14 0,-2 3-4 15,-1 2-12-15,-3 4-13 0,0 2-15 16,2-1 5-16,4 3 11 0,-1 3 8 15,4 0-7-15,0 1 11 0,-2 1 1 16,1 0 2-16,-3 0-2 0,-2 3-1 16,-2-1-1-16,-3 3-2 0,-4 0-10 15,-3-2 10-15,-2 1-20 0,-5 1 11 0,1-2 9 16,-5-1-17-16,-3 0 1 0,0 0 3 16,-1-2 16-16,0 0 14 0,0 0 31 15,0 0 15-15,0 0 1 0,0 0-23 16,0 0-16-16,0 0-20 0,0 3-2 15,0-3 0-15,0 0-1 0,0 0-2 16,0 0 3-16,0 0 0 0,0 0 26 0,0 0-26 16,0 0-156-16,-1 0-113 0,-4 0-107 15,-8 0-356-15,3-3-495 0,-3 1 538 0,55 7 689 16</inkml:trace>
  <inkml:trace contextRef="#ctx0" brushRef="#br0" timeOffset="210707.05">14555 14675 1650 0,'0'0'195'0,"0"0"-153"16,0 0 0-16,0 0-38 0,56-35 18 15,-36 36 102-15,3 9 18 0,3 5 23 16,-1 6 23-16,1 5-46 0,2 2-30 16,-4 4-28-16,-1 1-36 0,-3 0-32 15,-2 3 3-15,-4-4 4 0,-4-1-23 0,-7-1-2 16,-3-2-1-16,-11-2-115 0,-15 1-146 15,-36 7-150-15,3-5-356 0</inkml:trace>
  <inkml:trace contextRef="#ctx0" brushRef="#br0" timeOffset="-210789.87">15138 14035 1803 0,'0'0'383'0,"0"0"-283"16,0 0-3-16,0 0 226 0,0 0-120 16,0 0-62-16,0 0 83 0,0 0 43 15,0 0-43-15,0 0-41 0,0 0-48 16,-32-29-131-16,32 39-4 0,1 2-57 15,5 2 57-15,4 3 1 0,0 7-1 16,3 5 2-16,-4 5 0 0,4 3-2 16,-5 13 0-16,2 10 0 0,-2 9 10 15,-2 1 32-15,0-10 29 0,-1-16-18 16,-2-17-15-16,2-7-20 0,3-6-2 0,-2 2 0 16,0-2-14-16,3-1 13 0,-2-3-13 15,-3-3-2-15,0-2-77 0,0-3-50 16,-4-2-53-16,0 0-43 0,-5-17-75 0,-2 3-718 15,-1-6-840-15</inkml:trace>
  <inkml:trace contextRef="#ctx0" brushRef="#br0" timeOffset="-210570.64">15034 14131 1846 0,'0'0'1079'0,"0"0"-951"15,0 0-126-15,0 0 49 0,0 0 84 16,0 0 97-16,0 0-64 0,-51-45-70 0,59 35-98 16,8-4-6-16,8-1-42 0,8-3 26 15,3-2 19-15,7 2 0 0,-1 0-26 16,-2 3 1-16,-1 3-4 0,-7 1-6 16,-7 5-79-16,-5 3-190 0,-9 3-197 15,-9 13-215-15,-1 0-352 0</inkml:trace>
  <inkml:trace contextRef="#ctx0" brushRef="#br0" timeOffset="-210404.91">15134 14337 1441 0,'0'0'283'0,"0"0"-33"0,0 0 19 16,0 0-1-16,79 0-19 0,-49-7-37 15,6-3-58-15,5-2-43 0,1-4-44 16,1 3-47-16,1-2-20 0,-7 4-16 15,-2 1-138-15,-1 6-231 0,-11 0-420 0,-8 4-1016 0</inkml:trace>
  <inkml:trace contextRef="#ctx0" brushRef="#br0" timeOffset="-210249.86">15214 14589 1912 0,'0'0'457'0,"0"0"-438"0,0 0 69 16,0 0 167-16,57-2 11 0,-35-5-105 15,3-3-69-15,4 2-41 0,1-3-28 16,2 0-20-16,0 0-3 0,1 1-3 16,-4 3-10-16,-1-2-176 0,-4-4-360 15,-5 2-632-15</inkml:trace>
  <inkml:trace contextRef="#ctx0" brushRef="#br0" timeOffset="-210053.22">15533 14275 1782 0,'0'0'974'0,"0"0"-668"0,0 0-9 16,0 0-62-16,0 0-109 0,0 0-25 15,0 0 15-15,65-21 39 0,-42 25-12 0,-1 4-46 16,6 3-29-16,-1-1-22 0,-1 4-24 16,0 0-22-16,0-1-33 0,-5 0-79 15,1-3-124-15,-3 0-142 0,-3-5-195 16,-2-5-238-16,-3 0-353 0</inkml:trace>
  <inkml:trace contextRef="#ctx0" brushRef="#br0" timeOffset="-209902.99">15784 14204 2338 0,'0'0'403'16,"0"0"-251"-16,0 0-95 0,0 0-31 16,0 0-23-16,-57 12 7 0,40 3 19 15,-5 4 9-15,-1 1-14 0,-1 8-24 16,-1 1-2-16,0 3-11 0,-1 0 1 15,3-1 11-15,4 1-69 0,8-3-335 16,4-9-301-16,5-7-783 0</inkml:trace>
  <inkml:trace contextRef="#ctx0" brushRef="#br0" timeOffset="-209636.01">15883 14094 1944 0,'0'0'308'0,"0"0"-259"16,0 0 122-16,0 0 88 0,0 0-12 15,0 0-13-15,0 0-196 0,0 0-38 16,0 0 0-16,0 0 51 0,19 18 70 16,-8 7 28-16,4 4-13 0,-1 5 6 15,1 2-41-15,-3 3-1 0,2 2-15 16,-5 4-41-16,1-1-13 0,-3-4-19 15,0-2-12-15,0-5-28 0,-2-6-32 16,1-4-15-16,1-7-54 0,-2-6-123 0,-2-8-206 16,0-2-303-16,-2-5-558 0</inkml:trace>
  <inkml:trace contextRef="#ctx0" brushRef="#br0" timeOffset="-209360.99">15868 14158 1626 0,'0'0'1590'16,"0"0"-1427"-16,0 0-163 0,0 0 41 16,64-48 4-16,-38 43 37 0,1 4 0 15,0 1-9-15,3 3-35 0,-3 4-38 16,-2 6-28-16,-4 2-29 0,-8 5-13 16,-5 1 10-16,-8 1 0 0,-5 2 18 15,-9-2 26-15,-7-1 15 0,-3 0 1 16,-1-2 16-16,-2-3-16 0,0-4 2 0,3-2 0 15,4-4 24-15,5-1-10 0,5-4 3 16,1-1 16-16,4 0 19 0,4-3 22 16,1-6-76-16,2-2-243 0,10-4-137 15,1-5-83-15,13-18-185 0,-3 5-525 16,-2-2 428-16</inkml:trace>
  <inkml:trace contextRef="#ctx0" brushRef="#br0" timeOffset="-209004.61">16099 13842 1235 0,'0'0'1243'15,"0"0"-1001"-15,0 0-84 0,0 0 34 16,0 0 13-16,0 0-88 0,0 0-117 16,0 0 2-16,0 0 10 0,0 0 128 15,0 0-20-15,13 53 7 0,3-23-11 16,3 2-44-16,3 1-6 0,-1 0 1 16,2 1-33-16,0 0 6 0,-1 0-5 0,-3-3-34 15,-1 0-1-15,-3-4-2 0,-3 0-42 16,-3-6-15-16,-3-2-64 0,0-5-47 15,-1-2-22-15,-3-10-75 0,-1-1-46 16,-1-3 162-16,0-7 10 0,0-3-46 16,0-5 58-16,1-2 129 0,-1-1 2 0,2 1 62 15,1-2 72-15,0 3 25 0,2 1 32 16,-1 3-11-16,-1 4 6 0,0 3 6 16,1 2 8-16,1 1-38 0,-2 4-76 15,2 0-85-15,0 2 25 0,4 3 51 16,-1 5-1-16,-1 0-25 0,2 1-19 15,-4 1-19-15,1 2-15 0,0-1-1 16,-2-2 0-16,-1-1-12 0,1 0-111 16,-1-5-187-16,5-5-193 0,-4-3-512 15,-1-5-554-15</inkml:trace>
  <inkml:trace contextRef="#ctx0" brushRef="#br0" timeOffset="-208863.26">16419 13909 2587 0,'0'0'312'0,"0"0"-270"0,0 0 22 16,0 0 48-16,0 0-112 0,0 0-114 16,0 0-69-16,0 0 182 0,0 0-1 15,0 0-154-15,9 62-514 0,4-49-1032 0</inkml:trace>
  <inkml:trace contextRef="#ctx0" brushRef="#br0" timeOffset="-208491.47">16616 14000 2032 0,'0'0'763'0,"0"0"-522"0,0 0-49 16,0 0 15-16,0 0 2 0,0 0-60 15,0 0-36-15,0 0-41 0,-60 18-3 16,58-4-21-16,1 2-14 0,1 3-32 16,2-1 14-16,6 1-16 0,4-1 3 15,3-3 13-15,0-1-13 0,4-1-3 16,1-6-38-16,1-2-135 0,2-5-25 0,-5 0 5 15,1-5 15-15,-4-6-45 0,-1-2 21 16,-6-4 74-16,0-3 50 0,-2-3 78 16,-2-2 25-16,0-2-24 0,-1 2 59 15,3 2 146-15,-4 4 8 0,0 4-17 16,0 3-6-16,-2 4-8 0,0 4-1 0,0 1-28 16,0 2-39-16,0 1-115 0,0 1-28 15,0 6 28-15,1 3 70 0,2 4-18 16,1 1 1-16,2 5-7 0,-1-2-9 15,1 2-12-15,4-2-13 0,-3 1-12 16,3-3-28-16,-1-3-59 0,2-1-105 16,-1-5-153-16,4-6-200 0,-4-1-595 15,0-6-652-15</inkml:trace>
  <inkml:trace contextRef="#ctx0" brushRef="#br0" timeOffset="-208339.03">16700 13592 3042 0,'0'0'418'0,"0"0"-418"0,0 0-57 16,0 0 16-16,0 0 6 0,0 0 18 15,0 0 17-15,0 0 22 0,0 0 1 16,5 46-23-16,30-25-261 0,-2-3-839 16,-7-5-883-16</inkml:trace>
  <inkml:trace contextRef="#ctx0" brushRef="#br0" timeOffset="-208024.57">17001 13588 2659 0,'0'0'379'15,"0"0"-238"-15,0 0 63 0,0 0 2 0,0 0-26 16,0 0-66-16,0 0-114 0,0 0 1 16,0 0 68-16,0 0 45 0,46 44-17 15,-31-18-23-15,0 6-8 0,-3 3 5 16,3-1-6-16,-2 5-12 0,-3 0-10 16,4-3-9-16,-5 0-19 0,3-2-11 15,-3-2-1-15,2-7-3 0,-3-4 0 16,2-5-44-16,-3-3-36 0,0-4-56 15,1-6-89-15,0-3-99 0,6-7-158 16,-4-5-588-16,3-3-714 0</inkml:trace>
  <inkml:trace contextRef="#ctx0" brushRef="#br0" timeOffset="-207779.93">17096 13829 2946 0,'0'0'476'0,"0"0"-308"0,0 0 66 15,0 0 71-15,0 0-121 0,0 0-116 16,59-33-34-16,-23 25 31 0,8-4 6 16,2 3-18-16,-1 1-31 0,-6 1-10 15,-8 1-11-15,-6 2 1 0,-12 2-2 16,-2 0 0-16,-6 1-1 0,-5 0 1 16,0 1 18-16,0-2 26 0,-4 1-44 15,-6-2-13-15,1 2-42 0,-5-1-1 16,0 2-18-16,-1 0-16 0,-1 0-174 15,-3 0-221-15,1 0-574 0,6 0-996 0</inkml:trace>
  <inkml:trace contextRef="#ctx0" brushRef="#br0" timeOffset="-206258.02">21753 18158 1665 0,'0'0'214'0,"0"0"-129"16,0 0 28-16,0 0 92 0,0 0 27 0,0 0-38 15,0 0-14-15,0 0-83 0,0 0-72 16,9-17-22-16,2 20 39 0,1 1 35 16,4 4 28-16,3 0-3 0,3 5-3 15,2 0-23-15,6 5 0 0,2 4 23 16,7 0-2-16,5 2-5 0,14 3 5 16,16 0 10-16,22 0-13 0,7-4-44 0,6-9-13 15,-1-10-6-15,1-4-9 0,1-5-22 16,5-9-6-16,-2-6-63 0,1-6 4 15,-6-5 9-15,-5-4-58 0,-8-4-8 16,-11-2-1-16,-7 1 19 0,-14 0-20 16,-16 9 39-16,-15 7 31 0,-14 5 54 15,-8 4 6-15,-2-1 10 0,-5-1-3 16,-3-1-13-16,-2 1-13 0,-8 3-13 16,0-1 25-16,-1 3 1 0,3 1 3 15,-2 1 74-15,5 3-4 0,3 1-10 0,0 4-9 16,2-1 19-16,0 2-4 0,0 0-31 15,0 1-27-15,0 0-11 0,0-1-2 16,0 1-14-16,0 0-15 0,0 0-23 16,0 0-6-16,1 0 0 0,1 1 16 15,2 1 44-15,5 3 11 0,0 3 30 16,4-1 31-16,4 2-12 0,2 3-9 0,2-2-7 16,0 3 12-16,-1 1-12 0,-1-2-15 15,-5 0-28-15,-3-1-1 0,-6 2-1 16,-4-3 1-16,-1 2 28 0,-8-2-3 15,-8 2-2-15,-4 0 11 0,-5-2-34 16,-5 2-73-16,1-3-232 0,-7-3-328 16,8-3-789-16</inkml:trace>
  <inkml:trace contextRef="#ctx0" brushRef="#br0" timeOffset="-205679.62">24600 17361 1702 0,'0'0'1175'0,"0"0"-983"0,0 0 45 16,0 0-31-16,-1-45 54 0,0 43-75 16,1 2-185-16,0 2-12 0,6 6-76 15,0 7 88-15,5 6 62 0,-1 5-8 0,4 6-4 16,-3 2-34-16,-1 0-13 0,1 2 10 16,-2-2-10-16,-2 0-3 0,3-5-29 15,-3 1-30-15,1-2-121 0,-4-4-161 0,-4 0-286 16,-1-7-503-16,-5-5-562 0</inkml:trace>
  <inkml:trace contextRef="#ctx0" brushRef="#br0" timeOffset="-205520.57">24591 17773 2398 0,'0'0'445'0,"0"0"-188"16,0 0-107-16,0 0 13 0,0 0 75 15,0 0-24-15,0 0-118 0,0 0-96 16,58-12-15-16,-24 8 2 0,5 2 10 0,1 1-19 15,-1-1 20-15,-4-1-20 0,-2 1-202 16,0-9-346-16,-9-2-665 0,-6-1-620 0</inkml:trace>
  <inkml:trace contextRef="#ctx0" brushRef="#br0" timeOffset="-205368.43">24644 17330 2850 0,'0'0'384'0,"0"0"-263"15,-4-46 42-15,4 32-11 0,5 5-70 16,9-1-82-16,4 3-51 0,5 4-6 16,4 3 10-16,5 0 6 0,11 10-86 15,-7 3-610-15,-5-2-1086 0</inkml:trace>
  <inkml:trace contextRef="#ctx0" brushRef="#br0" timeOffset="-204856.55">25068 17524 2194 0,'0'0'678'0,"0"0"-678"0,0 0 0 16,0 0 13-16,-11 52 64 0,8-36 0 0,-1 1-35 16,1 0-10-16,-1-3-16 0,-2 1 3 15,2-3-16-15,0 0-1 0,0-3 1 16,1-3-3-16,3-4 2 0,0-2 28 0,0-2 108 15,5-4-49-15,4-6-89 0,3-4-16 16,4-4-13-16,-2-1 29 0,3-4 0 16,-1 1 1-16,0 1 1 0,-3 3-2 15,1 4 0-15,-2 3-1 0,-4 1 0 16,1 7-24-16,-2 5-10 0,-2 0-80 16,0 7 6-16,2 6 109 0,-2 3 42 15,-1 4 15-15,-1 1-15 0,1 1-7 16,0 0-22-16,-1-3 3 0,0 0 0 15,-1-4-4-15,1-5 7 0,1-1-16 16,1-3 9-16,-3-4 11 0,2-2 21 16,-1-2 52-16,3-9-43 0,4-3-41 15,-1-5-12-15,4-6-16 0,1 0 14 0,0-3-1 16,3 2 1-16,-1 4 2 0,0 3-1 16,-3 6 0-16,1 1-12 0,-2 7 12 15,-4 3-34-15,3 2-25 0,-3 2 37 16,-1 7 23-16,5 2 74 0,-4 3 5 0,4 3-13 15,-1 0-25-15,1 3-15 0,2-2-7 16,-1 0-16-16,1-1 16 0,3-3-19 16,-1-1-35-16,0-4-114 0,2-5-127 15,-2-4-186-15,1-2-196 0,-3-10-38 16,-3-5-406-16</inkml:trace>
  <inkml:trace contextRef="#ctx0" brushRef="#br0" timeOffset="-204675.88">25682 17416 429 0,'0'0'802'0,"1"-71"-174"16,1 42-35-16,-1 4-122 0,-1 7-78 0,0 3-91 15,0 6-43-15,0 6-67 0,0 3-95 16,0 2-97-16,2 8-170 0,4 7 170 16,1 9 92-16,-1 6 14 0,5 12-28 15,-3-3 15-15,5 2-28 0,-3-1-19 16,2-6-9-16,1 5 13 0,-2-2-29 16,3-1-21-16,-4-5 0 0,1-3-89 0,-6-4-131 15,-4-5-279-15,-4-8-532 0,-6-7-411 16</inkml:trace>
  <inkml:trace contextRef="#ctx0" brushRef="#br0" timeOffset="-204076.42">25744 17409 2240 0,'0'0'258'0,"0"0"-174"15,61-25-35-15,-34 23 22 0,3 1 6 0,-1 1-3 16,1 7-16-16,-4 4 3 0,-6 3-23 15,-4 5-38-15,-9 3-19 0,-5 2-16 16,-4-1 22-16,-9 0-3 0,-7 2 13 16,-5-5 3-16,-4-2 0 0,-1-3 3 15,-2-6 16-15,2-1 3 0,2-3 11 16,3-3 44-16,7-2-4 0,4-5 33 0,8-4 69 16,4-4-77-16,2-4-98 0,12-4-9 15,5-6-7-15,7-2-16 0,7-6-28 16,4-3-106-16,4-3-61 0,7-9-59 15,-5 6-98-15,-1-2 209 0,-3 3 168 16,-12 9 7-16,0 0 136 0,-8 2 81 16,-10 3-24-16,-7 4-6 0,-2 2-43 15,-1 0-41-15,-4 2 2 0,-1 4-31 16,-3 5 24-16,5 0-5 0,0 7-21 16,1 1-15-16,2 4-57 0,1 0-60 0,0 7-89 15,0 7 149-15,2 3 64 0,2 7-26 16,1 5-10-16,5 5-12 0,-2 2 35 15,2 3 3-15,2 2-4 0,1 1 32 16,-2 1-19-16,0-2-3 0,-3 0-23 16,1-4-9-16,-2-1-15 0,-2-7 12 0,0-4-23 15,1-7 18-15,-2-3-20 0,1-7-36 16,-1-4 14-16,3-4 22 0,0-2 16 16,3-6-16-16,2-4-34 0,3-4-7 15,0 0 40-15,-2 0 1 0,0-1 23 16,-3 5 8-16,0-2-6 0,-1 4 48 15,0 0 77-15,-3 3 58 0,-1 2-54 16,0 3-52-16,0 2-50 0,-2 0-52 16,0 0-42-16,2 4 14 0,3 4 28 15,0 4 19-15,2-1-16 0,-3 4 0 0,1-3-3 16,2 1 0-16,-3-2-135 0,2-1-166 16,2-7-384-16,-1-3-765 0,-2 0-703 0</inkml:trace>
  <inkml:trace contextRef="#ctx0" brushRef="#br0" timeOffset="-203934.45">26505 17099 2940 0,'0'0'387'16,"0"0"-231"-16,0 0-11 0,0 0 16 16,0 0-161-16,0 0-15 0,0 0-169 15,0 0 127-15,0 0 42 0,0 0-4 0,2 67-614 16,4-46-899-16</inkml:trace>
  <inkml:trace contextRef="#ctx0" brushRef="#br0" timeOffset="-203542.39">26699 17191 2594 0,'0'0'431'0,"0"0"-220"16,0 0 35-16,0 0 4 0,0 0-87 15,0 0-109-15,0 0-51 0,0 0 47 16,0 0 14-16,0 0-8 0,-42 60-34 16,38-34-22-16,3 1 0 0,1 0 2 15,6 1 17-15,7-5-17 0,1 0 23 0,5-4-25 16,1-5-1-16,1-3-124 0,0-5-5 16,-2-5-2-16,1-1 12 0,-2-9 9 15,-1-4 45-15,-1-5 50 0,-3-3 16 16,1-2 3-16,-1-1 35 0,-3 0-9 15,1 4 15-15,-3 1 83 0,1 4 24 16,-3 1-29-16,0 4 14 0,-2 5-9 16,0 1 1-16,-3 2 42 0,0 2-161 15,0 0-9-15,0 6-111 0,1 2 111 16,0 5 68-16,1 3-9 0,2 3-32 16,2 0-8-16,-1 2-7 0,-2-3-11 15,4 1-1-15,0-5-27 0,-3-1-96 0,3-3-134 16,0-3-202-16,-1-5-587 0,1-2-498 15</inkml:trace>
  <inkml:trace contextRef="#ctx0" brushRef="#br0" timeOffset="-203405.1">26922 17012 1967 0,'0'0'1100'0,"0"0"-876"15,0 0-113-15,0 0-60 0,0 0-51 16,0 0-16-16,0 0-172 0,0 0 115 15,0 0 69-15,0 0-47 0,-10 40-654 16,23-18-1432-16</inkml:trace>
  <inkml:trace contextRef="#ctx0" brushRef="#br0" timeOffset="-203128.47">27144 16906 2906 0,'0'0'413'0,"0"0"-266"0,0 0 90 0,0 0-29 16,0 0-98-16,0 0-85 0,62-40-22 16,-46 51-3-16,1 5 23 0,-2 4 5 15,-1 8 10-15,0 3 11 0,-6 3 14 16,-3 5-13-16,-1-1-1 0,-4 1-8 16,0 3 11-16,-4-3-15 0,-1 2 16 15,1-3-16-15,-1-4-19 0,2-2-2 16,-1-4 2-16,4-5-16 0,0-4 2 15,5-7-4-15,2-2-63 0,3-5-52 16,6-5-99-16,2 0-118 0,2-8-267 16,9-11-406-16,-6-2-300 0</inkml:trace>
  <inkml:trace contextRef="#ctx0" brushRef="#br0" timeOffset="-202890.31">27248 17171 2864 0,'0'0'572'0,"0"0"-243"16,0 0-52-16,0 0-48 0,64-26-3 15,-29 21-38-15,7 0-40 0,2-2-32 16,1 4-33-16,0 0-44 0,-11 1-29 16,-5 2-10-16,-12 0-28 0,-7 0-36 15,-8 0-92-15,-2 3-112 0,-8 2 85 16,-6 0 3-16,-7-1-2 0,0-1-66 15,-3-3-18-15,3 0 27 0,4 0 51 0,5 0-2 16,9 1-161-16,5 2-310 0,8-2-9 16</inkml:trace>
  <inkml:trace contextRef="#ctx0" brushRef="#br0" timeOffset="-202571.8">27833 17345 2410 0,'0'0'1388'0,"0"0"-1228"0,0 0 4 16,0 0-5-16,0 0-47 0,0 0-72 16,0 0-40-16,0 0-21 0,0 0-112 15,0 0-394-15,-14-41-1124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7T12:01:20.610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16877 7773 1421 0,'0'0'195'0,"0"0"-133"15,0 0 65-15,0 0 32 16,0 0-62-16,0 0-12 0,0 0 25 15,0 0 32-15,0 0 7 0,0 0-46 0,-9-15-16 16,9 15-3-16,0 0 3 0,0 0-7 16,0 0-6-16,0 0-10 0,0 0-13 15,-1 0-13-15,1 0-22 0,0 0-16 16,0 0-19-16,0 0-16 0,0 0 0 16,0 0-17-16,0 0 4 0,0 0 13 15,0 0 21-15,0 0 14 0,0 0 16 16,0 0 10-16,0 0-4 0,0 0 7 15,5 0 3-15,3 0-3 0,6 0 25 0,4-1 10 16,8 0 0-16,9-1-13 16,8 1-19-16,17 0 6 0,19-1-3 0,17 1 19 15,10-1-20-15,-2 1-18 0,-10 0 3 16,-10 0-6-16,-2 1-10 0,-5 0-1 16,-1 0 11-16,-7 2-12 0,-3 1-1 15,-9 0 0-15,-8-2-16 0,-15 2 14 16,-6 2-11-16,-5-3 12 0,-1 0 1 0,3 1 1 15,1 0-1-15,-5-1 2 0,-5-2 24 16,-1 0 15-16,-2 0 66 0,-2 0-19 16,1 0-19-16,-3 0-6 0,2 0-9 15,-4 0 0-15,2-2-11 0,-3 2-12 16,-2-2-3-16,1 0-9 0,-1 1-4 16,-2 1-15-16,-1-1-16 0,-1 1 1 15,0 0-7-15,0 0-13 0,0 0-21 16,-17-4-243-16,1 1-473 0,-4-3-1224 0</inkml:trace>
  <inkml:trace contextRef="#ctx0" brushRef="#br0" timeOffset="1074.78">16962 6889 1988 0,'0'0'279'0,"0"0"-237"0,0 0 0 0,0 0 42 15,0 0 29-15,0 0 45 0,0 0 19 16,0 0-17-16,0 0-6 0,-10-6-33 16,5 5-32-16,0-1-35 0,0 0-15 15,-2 2-8-15,-1-3 1 0,0 1-4 0,-3-2-2 16,0 0-1-16,-2 0 0 0,-1 0-2 16,0-1 8-16,-2-1-9 0,-1-1 10 15,0 0 5-15,0-3 8 0,0 1-4 16,2-4 2-16,-1-1 17 0,2-2 19 15,2-3-7-15,2-4-10 0,5 0-18 16,3-4 0-16,2-3-23 0,3-2-7 16,6-1-12-16,8-1 8 0,6-3-10 15,8-1-37-15,6-3 6 0,14-3 6 16,18-4 3-16,15-1 3 0,3 6-2 16,-4 7-10-16,-11 11 9 0,-22 9-3 15,-10 5 0-15,-13 4 23 0,-1 0-11 0,0 3 1 16,-1 0 10-16,-1 0-15 0,-8 0 4 15,-2 2-6-15,-8 1 1 0,-2 0-4 16,0 1-6-16,-3 0-4 0,0 0 1 16,-1 0 2-16,0 0-5 0,0 0-39 15,0 0-50-15,0 1-58 0,-2 2-205 0,-2-1-129 16,-2-2-139-16,0 0-653 0</inkml:trace>
  <inkml:trace contextRef="#ctx0" brushRef="#br0" timeOffset="1292.99">17383 5973 1817 0,'0'0'334'0,"0"0"-149"16,0 0 15-16,0 0-87 0,0 0-81 16,0 0 42-16,62-2 52 0,-42 10 69 15,3 4-19-15,0 3-48 0,-1 3-42 16,-3 1-35-16,-2 2-39 0,-6 1 10 15,-3 0-22-15,-3 0 2 0,-5 2 14 0,-9-1-16 16,-7 2-138-16,-23 7-200 16,3-8-416-16,1-5-1440 0</inkml:trace>
  <inkml:trace contextRef="#ctx0" brushRef="#br0" timeOffset="4617.82">16399 5421 496 0,'0'0'212'0,"0"0"-69"16,0 0 23-16,0 0 7 0,0 0 12 15,0 0-12-15,0 0-36 0,0 0-17 16,0 0-3-16,-8-31 3 0,8 25 35 16,0 0 17-16,0-1-1 0,0 0-9 0,-1 2 28 15,1-2-11-15,-1 1-9 16,1 4-11-16,-1-1-32 0,1 1-29 0,0 2-28 16,0 0-35-16,0 0-35 0,0 0-67 15,0 3-56-15,0 4-11 0,0 7 134 0,3 1 49 16,0 8-24-16,2 2-5 15,2 3-9-15,0 2-11 0,-1-1 0 0,2 1 0 16,-3 0 3-16,-1-1 10 0,0-2 3 16,-2 0 9-16,-2-5-12 0,0-1-10 15,0-3 13-15,-3-6 6 0,0 0 0 16,0-5-3-16,2-2 0 0,0-2 3 16,0-2 10-16,-1-1-32 0,-1 0-3 15,-3-3-228-15,1-5-174 0,-5-12-271 16,0 1-480-16</inkml:trace>
  <inkml:trace contextRef="#ctx0" brushRef="#br0" timeOffset="4858.46">16353 5322 1737 0,'0'0'250'0,"0"0"-140"0,0 0 55 0,62-23 65 15,-36 20-95-15,3 2-2 0,-2 1 11 16,2 8-35-16,-4 2-22 0,-3 6-45 15,-5 4-23-15,-7-1-7 0,-3 3-10 16,-6-2-1-16,-2 0 15 0,-10 0 6 16,-4-3-3-16,-3 0 10 0,-4-2-4 15,-2-1 11-15,-1-4-17 0,-1 0 0 16,0-1-7-16,3-2-8 0,3-2-1 16,6 0-3-16,2-2-122 0,6-2-102 15,5-1-53-15,7-3-139 0,5-3-366 16,3-1-629-16</inkml:trace>
  <inkml:trace contextRef="#ctx0" brushRef="#br0" timeOffset="5518.95">16868 5404 1842 0,'0'0'331'15,"0"0"-205"-15,0 0 32 0,-61-5 33 16,40 7-91-16,0 4-42 0,0 4-42 15,1 1-16-15,1 3 0 0,5 1-3 16,0 1-36-16,6 0 4 0,1 0 35 16,4 0 0-16,3-2 1 0,0-2-17 15,1 0-26-15,5-5-36 0,2-2 78 16,0-2 2-16,2-3 40 0,-1 0 26 16,3-3-10-16,-1-4-39 0,1 0-16 0,-1-2 20 15,0 1-7-15,-3-2 13 0,1 3-26 16,-3 0 33-16,-1 2-33 0,0 2-3 15,-1 1 0-15,0 2-10 0,0 0-93 16,3 0 10-16,0 3 35 0,1 1 58 16,4 3 48-16,-3-2 4 0,3 2-4 0,-2-1-9 15,1-1 3-15,-3-1-1 16,3-1-2-16,-3-3-1 0,3 0 4 0,0 0 3 16,3-5 3-16,-1-2 0 0,-1-3-4 15,1-2-2-15,0-4 3 0,-3 0 9 16,-2-5-35-16,0-1-19 0,-4-3-2 15,-3 1-14-15,-1-1-3 0,0 4 19 16,-3 4 35-16,-3 1-35 0,-4 6 16 16,3-1-16-16,-1 5-4 0,0 1 4 15,3 1 29-15,0 2-28 0,0 1-1 0,2 1-38 16,1 0-38-16,1 3-23 16,1 3 25-16,0-1 42 0,1 0 10 0,5 1 22 15,5-1 35-15,5-1 16 0,2 1 16 16,3-3-25-16,2 0-20 0,-2 2-19 15,-4-2-3-15,-3 1-19 0,-3 0-10 0,-4 2-12 16,-2-2-13-16,0 2 22 0,-3 2 9 16,-1-1 2-16,-1 2 21 0,0 0 1 15,0 1 1-15,-1 3 1 0,-3 0 0 16,1-1 97-16,1 0-46 0,0 2-29 16,2-2-12-16,0 2-13 0,1-3 3 15,7 1 10-15,-1-1 9 0,0-2 13 16,4-2-35-16,0-3-159 0,2-1-145 15,7-6-193-15,-3-4-308 0,-2-1-666 0</inkml:trace>
  <inkml:trace contextRef="#ctx0" brushRef="#br0" timeOffset="5706.64">17264 5125 2188 0,'0'0'407'0,"0"0"-62"0,0 0 42 15,0 0-76-15,0 0-138 0,0 0-173 0,0 0-88 16,0 0-54-16,0 0 142 0,0 0 92 15,0 45-26-15,9-13-9 0,5 3-55 16,2-1 16-16,1 2-17 0,-2-1 10 16,2 1 2-16,-3-4 3 0,-4-1-16 15,1-4-144-15,-6-1-148 0,-1-7-155 16,-4-2-101-16,0-5-117 0,-5-7-99 16</inkml:trace>
  <inkml:trace contextRef="#ctx0" brushRef="#br0" timeOffset="5889.44">17332 5448 816 0,'0'0'658'0,"0"0"-203"15,-4-56-69-15,4 38-47 0,3 2-43 16,5 0-97-16,0 3-36 0,4 1-49 16,0 0-31-16,5 4-32 0,1 2-20 15,4 3-8-15,1 3 2 0,1 0 19 16,0 6 7-16,0 4 5 0,-3 3-27 16,-6-1-10-16,0 5 15 0,-4 3-18 0,-4-2 0 15,-5 2-16-15,-2-3-43 16,0 3-99-16,-7-3-134 0,-8-2-267 0,0-3-468 15,4-6-874-15</inkml:trace>
  <inkml:trace contextRef="#ctx0" brushRef="#br0" timeOffset="6030.44">17565 5095 2947 0,'0'0'381'0,"0"0"-318"0,0 0 49 16,0 0-33-16,0 0-79 0,0 0-171 15,0 0-27-15,0 0 150 0,0 0 35 16,0 0-157-16,41 68-581 0,-20-49-1071 0</inkml:trace>
  <inkml:trace contextRef="#ctx0" brushRef="#br0" timeOffset="6649.54">17973 5186 3138 0,'0'0'484'0,"0"0"-361"0,0 0 60 16,0 0-4-16,0 0-110 0,-62-4-32 0,45 12-15 16,0 4-3-16,0 3-19 0,1 3-16 15,3 1 13-15,0 1-19 0,5 0 7 16,1-1 2-16,4-3-5 0,3 1 15 16,0-5-101-16,1-4 3 0,7-3-18 15,-1-1 21-15,0-4 29 0,5 0 5 16,0-2 20-16,0-7 12 0,3 1 7 15,-4-2 25-15,2-2 2 0,0-2 43 16,-3 2-43-16,3 1 1 0,-4 0-2 0,1 0 72 16,-1 3-51-16,-1 3-21 0,-1 2-1 15,-2 3-16-15,5 0-38 0,-3 1-22 16,1 6 76-16,3 2 26 0,-2 3 37 16,3 0-6-16,2 3-54 0,-3-1 29 15,5 1-17-15,-1-5 1 0,1-1 13 16,-3-3 8-16,4-4 1 0,-1-2 6 15,1 0-44-15,-3-8-72 0,2-6-38 16,-1-3-17-16,-3-5 6 0,-1-4 54 0,-5-4 58 16,0 1 9-16,-4-7 2 0,-2 0 23 15,-2-5-2-15,-5 1-11 0,1 0 33 16,-1 2 104-16,-2 6-16 0,5 6-10 16,0 6 2-16,1 5-30 0,2 8-42 15,-1 2 22-15,2 4-75 0,0 1-50 16,0 8-148-16,3 6 79 0,2 6 119 15,1 9 103-15,4 5-34 0,-1 5 1 0,4 3-11 16,0 0 19-16,1-1 0 16,2-2-19-16,-2 0-43 0,-3-5-1 0,1-5-12 15,-5-5 19-15,0-4-7 0,0-4 1 16,-4-5-4-16,-1-2 10 0,-1-7 9 16,-1 0 0-16,0-2 40 0,0 0 36 15,0-1 35-15,0-5-44 0,0-2-98 0,0 0-25 16,0-2-27-16,0 0-148 0,0 0-121 15,-5-4-189-15,-2 2-733 0,-1 0-1303 0</inkml:trace>
  <inkml:trace contextRef="#ctx0" brushRef="#br0" timeOffset="7560.11">18024 5753 2185 0,'0'0'481'0,"0"0"-207"0,0 0 4 16,0 0-125-16,0 0-153 0,0 0 0 0,0 0 64 15,0 0 47-15,8 50 13 0,-7-24-46 16,-1 4-5-16,0 2-42 0,0 0-15 0,0-3-16 16,0-3 0-16,0-4-1 0,0-3 1 15,0-5 12-15,1-4-10 0,-1-3 13 16,0-2 4-16,0-3-19 0,0-2-37 15,0-4 34-15,0-6-53 0,0-4-140 16,0-5 6-16,2-6 59 0,-1-2 64 16,1-6 29-16,-2-1 16 0,1-1 20 15,-1 2 2-15,1 4 38 0,0 2-3 16,-1 8 127-16,1 4 16 0,-1 6-35 16,1 4-40-16,0 5-103 0,4 0-59 15,0 7-137-15,2 5 196 0,4 6 15 16,2 5 33-16,2 2-7 0,4 3-16 15,-2 2 1-15,3 2-14 0,0 1-9 0,-1-2 0 16,1-4-3-16,-1-3 0 16,-5-2-209-16,0-5-173 0,-8-3-320 0,-6-6-309 15,-3-4-218-15</inkml:trace>
  <inkml:trace contextRef="#ctx0" brushRef="#br0" timeOffset="8402">18081 5983 1433 0,'0'0'465'0,"0"0"-154"16,0 0-94-16,0 0 115 0,0 0 41 15,0 0-61-15,0 0-197 0,-20-46-115 16,37 38-10-16,4-1-15 0,6-3 6 16,7 2 3-16,5-3 1 0,2 0 15 15,2 0 0-15,3 0 0 0,-3-1-178 16,1-1 25-16,-6-1-56 0,-4 0 48 16,-4 1 26-16,-6 0 122 0,-7 3 13 15,-5 2 16-15,-3 1 20 0,-5 2 41 0,-3 0 71 16,-1 1-4-16,-1 4-28 0,-7 0-14 15,-1 2-41-15,-6 0-49 0,-2 2-11 16,-4 5 18-16,-1 1 4 0,0 4 21 16,2-2-18-16,1 3 9 0,5-2-19 0,2-1-16 15,4 1-22-15,2-1 0 0,4 0 3 16,2-1 19-16,0 1 0 0,8-1 3 16,1 1 29-16,7 2 3 0,1-2 0 15,4 2-10-15,1 0-12 0,0 0-1 16,-2-4-12-16,-2 4-19 0,-6-3-22 15,-1-2-57-15,-6 1-23 0,-2-3 48 16,-3-1 73-16,-1-1 0 0,-6-1 86 16,-6-2-10-16,-1 0-31 0,-6 0-30 15,0-2 5-15,1-1-5 0,1-1 17 0,4 1 6 16,3-2-9-16,3-2 15 0,5 0-3 16,3-5-41-16,6-1-19 0,11-5-54 15,5-2 29-15,11-4 3 0,4-3 15 16,4-1-104-16,4-2 89 0,1 1-81 15,3 2 100-15,-6 1-4 0,-4 5 25 16,-8 3 1-16,-7 4 12 0,-6 4 10 16,-8 2 13-16,-5 2 99 0,-5 5 0 0,0-2-61 15,-4 2-44-15,-7 1-29 0,-6 2-42 16,-3 5 42-16,-5 4 10 0,-1 3 31 16,-3 2-6-16,3 1-16 0,4 0 32 15,6-2-40-15,7-1-11 0,5 3-2 16,4-4 0-16,6 1 2 0,8 1 25 15,5-1 19-15,6-2-12 0,2 0-13 16,8-2-19-16,-3 2-19 0,1-2-13 16,-6 3-18-16,-4-2-83 0,-8 3 22 15,-5-4 3-15,-7 0 6 0,-3 1 22 0,-5-3 80 16,-7-1 19-16,-6-2 29 0,0-2-3 16,-3-3-13-16,0 0-1 0,3-1 71 15,2-3 35-15,4-3 2 0,1 1-45 16,5-3-12-16,4-1-41 0,2-3-26 15,2 0-15-15,11-2-28 0,3-1-6 0,7-2-7 16,3 1 0-16,4-2 3 0,3 0 22 16,1 3 13-16,-2 0 1 0,0 3 1 15,-4 2-1-15,-4 1-14 0,-2 6 16 16,-7-1 0-16,-2 3 0 0,-5 2 14 16,-1 0 49-16,-2 3 6 0,-2 3 16 15,-2 1-6-15,1 2-13 0,-2 2-16 16,0 3-22-16,-2-1-28 0,-1-1-10 15,-2 0-83-15,-2-1-143 0,0-5-191 0,-2-4-274 16,1-2-562-16</inkml:trace>
  <inkml:trace contextRef="#ctx0" brushRef="#br0" timeOffset="8541.08">19038 5484 2982 0,'0'0'530'0,"0"0"-280"0,0 0 50 16,-26-51-39-16,24 44-137 0,2 2-71 15,0 5-53-15,1 0-58 0,8 0-112 16,6 9 17-16,6 0-17 0,20 8-237 16,-3-3-889-16,-1-5-950 0</inkml:trace>
  <inkml:trace contextRef="#ctx0" brushRef="#br0" timeOffset="8953.62">19333 5592 927 0,'0'0'2229'0,"0"0"-1907"16,0 0-268-16,-69 4 51 0,49 0-17 16,4 3-62-16,2 3-14 0,3-2-12 15,4 1-3-15,3 1-16 0,2-1-6 0,2 1 24 16,1-3 1-16,5 1 16 0,6 0 34 16,-1-2 0-16,5-1-6 0,-1-2-6 15,2-3-10-15,0 2 1 0,2-2-27 16,0 0 1-16,0 0-3 0,2 0-12 15,1 2-16-15,-1 4-3 0,5 5 6 0,-1 2-7 16,-1 6 13-16,0 3 7 0,-3 5 10 16,-2 3-140-16,-3 2-211 0,-3 0-214 15,-3 1-138-15,-5-1 94 0,0-2 308 16,-5-3 186-16,0-2 13 0,-5-2 29 16,0-5 68-16,-2-7 7 0,-1-4 352 15,1-5 162-15,-1-2 71 0,-1-5-136 16,0-3-138-16,-3-4-7 0,0-1-28 15,1-5-93-15,-1-4-54 0,2-2-22 16,-1 0-56-16,5-4-26 0,0 0-14 16,1-1-11-16,4-2-12 0,1 2-1 0,5 0-27 15,3 0-56-15,6 2-130 0,9-11-221 16,-2 7-526-16,-2 5-627 0</inkml:trace>
  <inkml:trace contextRef="#ctx0" brushRef="#br0" timeOffset="9315.98">19622 5457 2734 0,'0'0'516'0,"0"0"-248"0,0 0 60 16,0 0-73-16,0 0-111 0,0 0-23 15,0 0-47-15,0 0-74 0,0 0-65 16,0 0 15-16,0 0 50 0,-2 27 16 16,0-4-16-16,0 0 0 0,-2 1-47 15,2-1-87-15,0 0-29 0,-1-6-10 16,1 0 12-16,0-5 22 0,0-4 53 15,1-3 3-15,0-3 20 0,0-2 63 16,1-2 156-16,0-6-67 0,0-4-88 0,1-2 0 16,4-4 29-16,1-3-28 0,4-1 71 15,0 0-32-15,2 0 16 0,-1 2 25 16,4 4-13-16,-3 0-12 0,0 4-16 16,3 2-10-16,1 3-9 0,1 2-11 15,2 3-11-15,-1 2-23 0,2 1-5 16,1 4 28-16,-3 5 22 0,-1 1 23 0,-3 3-14 15,-4 1-6-15,-2 1 6 0,-4 1-15 16,-3-2-4-16,-1 1 12 0,0-3-24 16,-4-2-62-16,-1-1-80 0,-2-4-138 15,-3-6-215-15,1 0-576 0,2-4-893 0</inkml:trace>
  <inkml:trace contextRef="#ctx0" brushRef="#br0" timeOffset="10538.71">19933 5344 2194 0,'0'0'823'16,"0"0"-606"-16,0 0-191 0,0 0 15 15,0 0 77-15,0 0-10 0,0 0-19 0,0 0-16 16,58 58-29-16,-55-41-13 0,-1 3-29 16,-2 0-2-16,0-1-70 0,0-1-57 15,-3-3-47-15,-3-3 8 0,1-2-39 16,-2-3-7-16,2-2-30 0,2-3 58 15,1-2 184-15,1-5 7 0,1-4-4 16,0-3 10-16,5-1 55 0,0-3 9 16,3 2 23-16,0-2 29 0,-2 0 22 15,2 2-48-15,-1-1 35 0,-2 2 15 16,2 1-26-16,-3 3-10 0,0 1-41 16,-2 4-15-16,0 2-24 0,-1 1-37 15,1 1-87-15,2 2-103 0,-1 3 91 16,1 5 74-16,2 0 13 0,1 4 12 15,-2-2 26-15,0 3 2 0,0-3 1 0,3 0-16 16,-3-2-1-16,-1-1-9 0,0-4 13 16,2 1 0-16,-1-4 10 0,0 0 28 15,1-2 22-15,2-3 9 0,0-4-25 0,3-4-44 16,-2 1-5-16,2-5-11 0,-2 0 0 16,1-2 12-16,-2-1-11 0,-1 1-1 15,2 2 19-15,-3 0 31 0,-1 3 6 16,1 2 7-16,-3 1 13 0,0 4 6 15,-1 3-8-15,-1 1-74 0,0 1-59 16,1 3-114-16,2 5 60 0,2 3 88 16,0 1 9-16,1 1 16 0,4-1 26 15,1 2-14-15,2-3 13 0,2-3 13 0,2 0-4 16,0-4-34-16,1-4-40 0,-1 0 2 16,-3-6 7-16,0-2 8 0,-3-4 23 15,-3-3 16-15,-1-1-3 0,-2-3 6 16,-4-3 0-16,-1 1 6 0,-1-2-13 15,-4 3 1-15,-6 1 0 0,2 5-13 16,-2 4 0-16,2 5 21 0,-1 3-21 0,0 2-28 16,2 9 2-16,-3 3 26 0,3 5 25 15,1 3 6-15,0 4 4 0,3 0-3 16,1 0 2-16,2 1-15 0,0-3-19 16,0-1-2-16,0-2-1 0,1-6-31 15,1-3-1-15,0-4-3 0,1-6-16 16,2 0 54-16,2-5-3 0,1-4-34 0,4-6-64 15,0-3 41-15,-1-2 44 0,1 0-3 16,-2-3-32-16,2 0 50 0,-4 6 1 16,2-1-14-16,-2 3 14 0,-1 2 57 15,1 4-44-15,-2 4-13 0,0 2 0 16,1 1-38-16,-1 2-32 0,1 0-6 16,1 5 28-16,1 3 26 0,0 3 0 15,-2 1 9-15,1 3 10 0,-1 3-10 16,-4 0 13-16,-1 4 0 0,-2-2 0 15,0 3 2-15,0-3 21 0,-2-3-11 0,-1-2-9 16,1-4-1-16,0-1 10 0,0-5-11 16,2-5 22-16,0 0 116 0,0-10-3 15,0-2-98-15,5-5-16 0,-1 0-19 16,1-5 13-16,2-2 15 0,1-1-3 16,-2-1-9-16,3 0-6 0,-1-1 12 0,3 1-6 15,-2 2 15-15,3 2 27 0,-1 5-5 16,3 4-28-16,-1 5-28 0,2 4-59 15,2 4-24-15,0 2 14 0,1 6-16 16,-2 7 35-16,-1 0 6 0,0 6 22 16,1 2 19-16,-2 1 3 0,-1-2 3 15,1 1 16-15,0-4-3 0,-4-4 2 16,0-3 4-16,-1-6-22 0,-3-3-51 16,0-3 48-16,-1-4-25 0,-1-10 18 15,-2-4-126-15,0-2 63 0,-2-6 55 16,-1-3 18-16,-3 0 16 0,-2-5-14 15,-2-3 27-15,1-8 12 0,1-9-40 0,1-4 31 16,4 7-4-16,1 13 61 0,0 18 5 16,0 11 32-16,1-1-38 0,2 0 25 0,-2 4 8 15,0 3 22-15,0 3-112 0,0 0-31 16,3 8-192-16,1 5 182 0,5 6 10 16,0 5 94-16,5 8-17 0,2 5 19 15,1 1-13-15,2 4-18 0,0 2-31 16,0-3-19-16,0 0-13 0,-6-5-2 15,1-3-104-15,-7-5-69 0,-1-4-101 16,-5-9-147-16,-2-8-307 0,-3-5-521 16,-4-2-534-16</inkml:trace>
  <inkml:trace contextRef="#ctx0" brushRef="#br0" timeOffset="10670.19">20987 5133 752 0,'0'0'2468'0,"0"0"-1972"15,0 0-204-15,0 0 71 0,7-45-137 16,3 37-128-16,4 3-18 0,3-3-28 15,7 2-36-15,3-1-16 0,3 2-25 16,5 1-15-16,2-1-21 0,10-6-412 0,-10 2-873 16,-9-6-1478-16</inkml:trace>
  <inkml:trace contextRef="#ctx0" brushRef="#br0" timeOffset="12365.45">20498 7775 827 0,'0'0'450'16,"0"0"-268"-16,0 0-94 0,0 0-36 16,0 0 29-16,0 0 88 0,0 0 36 15,0 0-8-15,0 0-57 0,0 0-27 16,-36-29-20-16,35 27-25 0,0-2-16 16,1 2-17-16,0 0-6 0,0 1-13 0,0 1 3 15,0 0 14-15,0 0-4 0,0 0-1 16,0 0 5-16,0 0 5 0,0 0 4 15,0 0 12-15,0 0-6 0,-1 0-6 16,1 0-17-16,0 0 7 0,0 0 10 16,0 0-1-16,0 0-12 0,0 0-13 0,0 0-14 15,0 0 1-15,4-2 16 0,2 1 10 16,2 0-10-16,0-1-19 0,4 2-2 16,1-2-11-16,-1 2 11 0,5 0-11 15,0-2 13-15,2 2 2 0,3-1 11 16,0 1-10-16,4-2-2 0,3 0 3 15,1 0-1-15,4-1 0 0,3-1 13 16,5-1-15-16,2-1 1 0,4 0-1 16,15-2 1-16,18-4 11 0,16-2 25 15,7-1-3-15,-1-1-6 0,-8 2-7 16,-12 2 22-16,0 3 23 0,-3 0 18 0,-7 1 15 16,-6 1-62-16,-5 4-16 0,-4-1 9 15,-11 2 13-15,-9 0-31 0,-7 0-10 16,-2 1 0-16,7-2-1 0,6 0 17 15,6 1 10-15,5-1-16 0,10-3-10 16,13 0-1-16,14 3 0 0,3-3 11 16,-8 1-13-16,-7 1-3 0,-15-1-9 0,-5 2 10 15,-11 0 2-15,-12 2 1 0,-9-1 2 16,-4-2 13-16,3 2 5 0,7-3-5 16,1-2 15-16,4-1 4 0,4 1 5 15,2 0-6-15,7-2-22 0,10 1-12 16,9 1 0-16,10 2 0 0,-8 1-13 15,-18 2 1-15,-17 0-1 0,-13 2 11 16,-1 0 1-16,2 0 1 0,-2 0 0 16,-8 0 1-16,-2 0 18 0,-8 0 3 0,-1 0 21 15,-3 0 10-15,0-1 0 0,0-1-10 16,0 1-21-16,-1-2-22 0,-3-1-50 16,-3 0-173-16,0-2-176 0,-1-6-200 15,-1 1-702-15,3-2-645 0</inkml:trace>
  <inkml:trace contextRef="#ctx0" brushRef="#br0" timeOffset="13281.93">21893 6852 1536 0,'0'0'257'16,"0"0"-117"-16,0 0 61 0,0 0 29 15,0 0-20-15,0 0-62 0,-12-55 7 0,12 41-14 16,0 0 32-16,4-3-17 0,4-1-3 16,2-1-36-16,5-3-54 0,3-1-6 15,4-6-13-15,3-1 16 0,6-3-10 16,1-4 0-16,5-2-31 0,7-11 6 15,13-8 38-15,13-12-15 0,11-1-20 16,7 2-6-16,1 5-20 0,3 10-2 0,5 2-3 16,8 4 2-16,5 4-21 0,4 5 19 15,-1 6-25-15,2 6 9 0,-6 3 3 16,-7 2 15-16,-7 3 1 0,-9 2-1 16,-5 0-3-16,-8 0 4 0,-5 2 0 15,-1 0 3-15,-5 4-2 0,-5-1 15 16,-13 4-16-16,-8 0 0 0,-11 2-3 15,-3 3 1-15,3-2 0 0,-2 1 2 16,0-1-3-16,-6 2-10 0,-7 1 13 0,-3 1 3 16,-4 1 17-16,-2-1-17 15,-1 1 19-15,0-2-3 0,-2 1-19 0,-7-1-76 16,-1 1-163-16,-7-1-93 0,-2 0-102 16,0 0-62-16,-2 1-77 0,1-3-3 15,4-3 0-15,6 0 159 0,0-1 208 16,6-2 209-16,0 1 55 0,2-1 239 15,0 1 71-15,0-1 3 0,-2 2-16 16,2-2-11-16,1 3-79 0,0 1 13 0,-1 1-23 16,2 2-53-16,0 0-42 0,0 3-118 15,2 0-39-15,3 3-141 0,5 5 141 16,0 2 70-16,6 6 81 0,-1 4-5 16,0 3-18-16,-4 0-27 0,0 1-28 15,-5 2-29-15,-4-2-13 0,-1-1 4 16,-1 2-16-16,-1-3-17 0,-3 2 20 15,-6-2-12-15,0 2-10 0,-16 5-291 16,3-8-467-16,-2-7-1211 0</inkml:trace>
  <inkml:trace contextRef="#ctx0" brushRef="#br0" timeOffset="14649.53">25159 4664 893 0,'0'0'613'16,"0"0"-373"-16,0 0-84 0,37-55 71 15,-28 39-19-15,0 1-76 0,-3-1-19 16,3 1-29-16,-3 0-19 0,1-1-11 16,0 0 30-16,-2 2-17 0,-1 1 10 15,0 1-16-15,1 2 0 0,-4 1 16 16,0 3 15-16,-1 0-15 0,-1 1-23 16,-5 1-51-16,-2 0-3 0,-6 3-51 15,-1 1-19-15,-8 1 6 0,-2 6 20 0,1 1 31 16,-2 3 11-16,2 1-21 0,3 1-9 15,5 1-6-15,4 4-13 0,6 3 51 16,5 3 28-16,1 5 0 0,5 1 11 0,8 5 9 16,1 2 9-16,7 4-9 0,6 9 44 15,3 11 20-15,3 7 46 0,-5 1-76 16,-8-5-35-16,-6-11-3 0,-10-14-31 16,-1-10 3-16,-3-7-4 0,0-1-9 15,0 2-3-15,-5 1-45 0,-7 1-8 16,-2-2-23-16,-7-6-123 0,-4-2-120 15,-3-3-136-15,-15-9-238 0,5-3-521 16</inkml:trace>
  <inkml:trace contextRef="#ctx0" brushRef="#br0" timeOffset="15171.23">24925 4991 1776 0,'0'0'221'0,"0"0"-218"0,62-23 76 15,-32 16 24-15,5-1 14 0,4 1-52 0,0 0-39 16,0 0 3-16,-3 0 0 0,-3-2-29 16,1 1-75-16,-6-1-90 0,0-3 10 15,-3-1 73-15,-2 1 76 0,-4-2 6 16,-3 1 16-16,-6-1 52 0,0 4 114 16,-4 2 51-16,-3 0-23 0,0 3-43 15,-2-1 16-15,0 2-42 0,-1 1-23 16,0-1-16-16,0 2-3 0,0 1-20 15,0 1-79-15,0 0-35 0,0 1-70 16,0 6 48-16,0 0 57 0,0 4 13 16,0 4 9-16,3 0-3 0,0 3-18 15,2-1 12-15,0 1-11 0,1-1 14 0,3-3-13 16,-2-1 10-16,4-4-1 0,-2 0 14 16,4-5 15-16,1-4 16 0,1 0-57 15,2-8-22-15,3-4-57 0,-1-2-1 16,1-3 36-16,-3-6 4 0,-3-2 40 15,-3-2 3-15,1-1-2 0,-5-2 1 0,-2 3 24 16,0 0-26-16,-3 5 0 0,-2 2 13 16,0 5 9-16,-2 4-22 0,-3 4-12 15,2 3 12-15,1 1 38 0,0 3-10 16,0 0-28-16,0 0-43 0,0 5-72 16,1 6 112-16,0 2 3 0,1 4 61 15,0 3-17-15,5 0 10 0,2 3 0 16,4 0-9-16,1 0-11 0,3-1-15 15,0 0-3-15,-2-3-3 0,2-3 0 16,-1-4-13-16,-2-3-124 0,1-5-118 16,-2-4-148-16,0-4-217 0,-2-6-393 0</inkml:trace>
  <inkml:trace contextRef="#ctx0" brushRef="#br0" timeOffset="15648.34">25837 4395 1964 0,'0'0'318'0,"0"0"-105"0,0 0 35 16,0 0 6-16,-16-48-26 0,15 44-34 16,0 0-4-16,-1 3-16 0,1 0-70 15,1 1-104-15,0 0-28 0,0 0-48 16,0 0-18-16,0 2 5 0,1 4 89 16,3 0 27-16,0 0 21 0,0 3-17 15,2 1-5-15,-2 0-1 0,1 4 13 16,-2 2-10-16,2 2-3 0,1 5 13 0,-1 0 22 15,0 6-26-15,2-2 7 0,1 4-19 16,-1 1-6-16,5 1 3 0,2 0-17 16,-1-1 14-16,3-2-15 0,0-3 1 15,0-3-2-15,-4-6-119 0,0-3-29 0,-4-5-38 16,-3-3-42-16,1-5-56 0,-3-2 53 16,-1-9 125-16,0-3-90 0,0-5-86 15,1-7 75-15,-2-3 68 0,0-6 96 16,-1-4 24-16,0-4 6 0,0-10 26 15,1 6 15-15,3 3-27 0,-2 5 222 16,0 14 20-16,0-2-20 0,-1 9 47 16,1 4-14-16,-2 7-55 0,0 1-23 15,1 2-16-15,0 2-162 0,1 2-70 16,1 6-117-16,4 7 187 0,-1 6 95 16,1 4 0-16,1 6-9 0,-2 2-36 0,1 2-18 15,-1 1-10-15,-2 0-21 0,-1-1 2 16,1-2 22-16,2-1-25 0,0-5-116 15,1-5-258-15,10-9-267 0,-1-7-638 16</inkml:trace>
  <inkml:trace contextRef="#ctx0" brushRef="#br0" timeOffset="17001.8">26864 4507 2626 0,'0'0'303'0,"0"0"-223"16,23-47-48-16,-16 30-16 0,-4 0 10 15,-3 0 31-15,0 3 71 0,-9 0 79 16,-3 6-83-16,-6 1-124 0,-6 5-13 15,-8 2-18-15,-2 6 31 0,-1 3-10 0,-2 5 10 16,4 1-2-16,8 3 1 0,4 2-18 16,5 0-3-16,6-1 3 0,2 3 15 15,6-1 3-15,2 0 1 0,3-2 1 16,7-1 38-16,4-3-14 0,0-3 19 16,4-5-9-16,1-3 12 0,3-4-47 0,-1 0-47 15,0-7-48-15,-1-2 19 0,-1-3 41 16,-3 0 21-16,0-2 14 0,-6 1 29 15,1 1-4-15,-3-1-3 0,-2 2-6 16,0 2-3-16,-2 3 3 0,-2 0 0 16,0 3-14-16,0 2-2 0,-1 0-16 15,0 1-70-15,3 2-73 0,-1 4 82 16,0 2 77-16,1 2 55 0,2 1-27 16,1 0-5-16,1 1-4 0,-1-1 0 15,3-3 9-15,-1 0-2 0,3-4 22 0,0-3 6 16,-1-1 0-16,2 0-1 0,-1-3 11 15,3-4-17-15,-3-4-19 0,-1-2-9 16,0-5 7-16,-3-1-14 0,3-2-11 16,-2-6 0-16,3 0-1 0,0-5 0 15,3 1-1-15,1 0-2 0,0 2-13 16,0 4 16-16,1 4-1 0,2 4-21 16,2 5 0-16,1 5-41 0,4 4 28 0,-1 3-3 15,1 2-16-15,-4 8-6 0,-2 5 9 16,-1 2 26-16,-5 4-4 0,-4-1 28 15,-1 3-11-15,-5-1 12 0,-4-2 2 16,-2 0 0-16,-9-2 1 0,-6-2 22 16,-6 0 1-16,-2-3 6 0,-9-4-7 15,1-1-6-15,-3-2-16 0,0-3 13 16,4 0 0-16,0-3 0 0,6 0 12 16,4-3 1-16,6-4 21 0,2 2 1 0,8-4 12 15,3 2-19-15,3-1-6 0,0 1-38 16,6-1-25-16,7 1-32 0,0 1 10 15,5 0 9-15,0 2 0 0,2 3 13 16,0 0 2-16,-3 1-2 0,0 0-29 16,-3 5-6-16,2 2 22 0,0 1 15 15,-2 2 4-15,-2 1 19 0,3 0-1 0,-3-1 2 16,-1-3 17-16,2 1 1 0,-5-4 4 16,3 0 9-16,-2-2 22 0,1-2 15 15,-1-1 13-15,4-5-3 0,-2-5-31 16,3-1-11-16,-1-4-11 0,-3-2-4 15,4-1-4-15,-3-3-14 0,3-1 17 16,1-2-17-16,1-1-4 0,-1 1 12 16,4-2-12-16,0 5-1 0,1 3 0 15,1 2-10-15,-2 7-24 0,1 3-28 16,0 7 3-16,-1 0 0 0,0 10-19 0,-1 4 26 16,0 6 11-16,-1 1 20 15,-2 4 22-15,2 1 2 0,-2-1-1 0,-3-1 3 16,-2-3 11-16,-5-1-15 0,-5-6-2 15,0-2 2-15,-7-5 1 0,-8-2 28 16,-2-3 25-16,-4-2 3 0,-3-1-26 16,2-7 1-16,-2-1 6 0,3-3-7 0,3-1 13 15,2-2-19-15,5 1 16 0,1-1-16 16,6 1-6-16,2 4-17 0,2 0 0 16,0 4-2-16,2 1-12 0,2 2-39 15,2 1-21-15,2 2-29 0,0 2-3 16,3 4 47-16,1 4 16 0,1 1 25 15,2 3 16-15,-2 0 25 0,2-1 23 16,2 2-4-16,0-1-6 0,0-3-12 16,0-2 18-16,0-2-3 0,0-3 12 15,0-4-9-15,-1 0 16 0,-1-4 2 16,1-4-13-16,1-6-31 0,-4-1-18 0,-3-4 0 16,1-2-3-16,-4-4-23 0,-1-2-37 15,1-2 10-15,0 0 34 0,-2 0 3 16,2 2 16-16,-1 5 18 0,0 4-5 15,2 3 0-15,-3 5 15 0,-1 4 3 16,-3 2 36-16,1 4 11 0,-1 0-78 0,1 0-66 16,2 4-120-16,2 4 177 0,0 5 9 15,2 2 82-15,-1 2-23 0,-1 3 5 16,3 0-8-16,-3 0-34 0,0 1-10 16,3-2 7-16,-1-1-18 0,2-3 18 15,-2-1 4-15,1-2-23 0,1-5-226 16,1-7-203-16,1-2-666 0,-5-5-1083 0</inkml:trace>
  <inkml:trace contextRef="#ctx0" brushRef="#br0" timeOffset="17142.66">28020 3950 3089 0,'0'0'405'0,"0"0"-300"0,0 0-29 0,0 0 15 15,0 0-91-15,0 0-113 0,0 0-8 16,0 0 77-16,0 0 28 0,0 0-162 15,-5 63-338-15,31-39-289 0,5-5-1168 16</inkml:trace>
  <inkml:trace contextRef="#ctx0" brushRef="#br0" timeOffset="17830.09">28275 4112 2524 0,'0'0'377'16,"0"0"-268"-16,-60-7 3 0,35 7 13 15,-1 0-13-15,3 4-52 0,3 1-29 16,3 1-31-16,6 1-51 0,4 1-22 16,5 0 25-16,2 2 48 0,6 0 36 15,5-2 37-15,5 1-6 0,5-2-3 16,1-2-26-16,1-2-4 0,3-3-11 0,1 0-3 16,-1 0-20-16,-1-4 0 15,3 0-3-15,-3 0 2 0,-2 2-18 0,-1 2-22 16,-3 0-6-16,-2 6-1 0,-1 4-6 15,-2 3 6-15,3 2 29 0,-1 5 7 16,0 2-20-16,-5 2 0 0,-2 2-10 16,-7 2-18-16,-2 1-49 0,-11 0 51 0,-4-2 7 15,-3 0-129-15,-4-2 128 0,-2-4 23 16,0-3-29-16,1-3 40 0,2-4 18 16,2-3 19-16,1-4 1 0,3-4 22 15,4 0 35-15,0-7 42 0,5-4-29 16,1-6-23-16,1-1 7 0,3-6-42 15,1-4 44-15,6-4-18 0,3-5-42 16,8-11-16-16,7-12-17 0,7-3 17 16,-3 5-1-16,-4 16-24 0,-7 16 25 15,-6 9 29-15,-1 1-27 0,3-1 27 16,-4 1 28-16,0 6 96 0,-4 2-68 0,0 6-47 16,-2 2-38-16,3 2-171 0,-1 7 37 15,1 3 90-15,3 6 42 0,-2 3 2 16,-1 3 0-16,1 0 12 0,-2 1-12 15,-2-3 0-15,1-1 3 0,-2-4-3 0,0-1 0 16,0-5 0-16,-2-2-3 0,0-4 1 16,0-4 2-16,0-1 46 0,0-1 145 15,1-6 27-15,1-4-177 0,2-4-41 16,2-3 2-16,6-2-1 0,-1-1-1 16,5-1 12-16,2 1 1 0,0 1-10 15,0 4 88-15,1 3-44 0,0 2-9 16,1 3-22-16,1 3-4 0,1 0-12 15,-2 5-2-15,-1 0-11 0,0 2 12 16,-5 4 0-16,2 3-11 0,-2 1 10 0,-3 1-20 16,1 1 6-16,-5 1 14 0,0-1 0 15,-5 0-20-15,-2-2-110 0,0-2-190 16,-7-4-366-16,2-4-832 0</inkml:trace>
  <inkml:trace contextRef="#ctx0" brushRef="#br0" timeOffset="19099.99">29010 3891 1752 0,'0'0'1866'0,"0"0"-1857"16,0 0-9-16,0 0-235 0,0 0 130 16,0 0 93-16,0 0 12 0,0 0 0 15,0 55 25-15,0-39-9 0,1 1 6 0,1 0 10 16,1 0-29-16,-2-3 13 0,0-3-16 15,1-2-28-15,-1-2-87 0,0-2 48 16,-1-4 8-16,1-1 59 0,3 0 173 16,-2-5-14-16,3-4-140 0,1-3-6 15,1-2 3-15,0-3 22 0,0 1 9 0,2-4 67 16,-2 3-48-16,0 0 19 16,1 2-31-16,-1 2-17 0,1 3-37 15,-2 0-14-15,-2 5 1 0,-1 2-9 16,0 1-31-16,2 2-45 0,-3 2-79 0,1 5 69 15,1 1 64-15,-2 5 41 0,1 0 1 16,-1 4 1-16,-1-2 1 0,2-2 0 16,-2-1 13-16,0 0-11 0,0-6 1 15,0 1 0-15,0-3 26 0,1 0-13 16,1-4 16-16,-1 0 44 0,2 0 63 16,5-6-35-16,-1-3-69 0,4-2-32 15,-3-1 9-15,3-2 14 0,-1-1 8 0,0 0-15 16,-1 1 22-16,4 0-13 0,-3 1-1 15,0 3-27-15,0 2 0 0,-3 1-2 16,2 5-17-16,-3-1-31 0,0 3-19 16,1 1-32-16,0 5 16 0,2 5 31 15,-2 1 39-15,-1 5-1 0,2-2 13 0,-2 3 1 16,2 0 2-16,-1-3 19 0,2 1 3 16,1-4-3-16,0-2-4 0,1-3 23 15,2-4 16-15,-1-2 3 0,3-1-1 16,1-5-24-16,0-4 2 0,0-3-34 15,-4-4-56-15,2-2 43 0,-4-1 13 16,-2-3 13-16,-3-2-13 0,-2 0 0 16,-3-2 0-16,-1 1 1 0,-1 0 1 15,-7 4-1-15,0 4 2 0,-2 2-3 0,2 8-19 16,-3 3-3-16,2 4-31 0,-3 5-64 16,-1 7 16-16,-1 3 66 0,-1 6 17 15,6 3 17-15,4 2-1 0,3 1 2 16,2 0 16-16,7 0 3 0,3-2 0 15,4-4 12-15,-1-4-2 0,-1-3-10 16,-1-4 16-16,-4-5-17 0,0-5 20 0,1 0 41 16,-2-5-7-16,3-6-59 0,0-4-10 15,-1-1 0-15,2-3 8 0,-1 2-9 16,3-2-2-16,-3 2 3 0,3 3 12 16,-4 1-15-16,2 4-1 0,-2 3-11 15,2 2-32-15,-2 2-13 0,1 2-28 16,1 0-12-16,-3 6 30 0,2 3 26 0,-3 1 16 15,0 3-7-15,0-1 29 0,-4 3-19 16,-2-1 21-16,0 1 1 0,0-3 1 16,-3 0 2-16,-2-3 16 0,0-1 0 15,2-3 0-15,1-1-16 0,0-3 16 16,1-1 22-16,1 0 95 0,0-1 59 16,0-6 6-16,0-4-159 0,1-2-41 15,3-2-1-15,2 1 15 0,3-3-11 16,-2 2 27-16,3 1-9 0,0 2-19 0,2 1 9 15,-2 1-12-15,5 2-19 0,-2 1-24 16,0 3-23-16,0 3 4 0,-1 1-8 16,0 1 1-16,-2 5-16 0,1 3 38 15,-3 4 19-15,2 3 9 0,-1 4 18 0,1-1 1 16,-1 3 12-16,2-2-11 0,-2-1 1 16,2-2 2-16,-4-5 18 0,1-4-19 15,-4-2 25-15,0-6 10 0,-2 0 78 16,2-6 85-16,3-6-185 0,2-3-16 15,-2-6-4-15,3-4 4 0,-3-2 2 16,3-4-1-16,-3-3-1 0,2-3 0 16,-1-3-1-16,0-9-24 0,0-6 21 15,-2 6-14-15,-3 7 18 0,-1 12 12 16,0 10 4-16,0 1 24 0,1 1-2 16,-2 6-13-16,-1 6 105 0,1 3-16 0,-1 3-114 15,0 4-127-15,0 7-97 0,1 9 224 16,0 4 53-16,2 8-13 0,0 5-18 15,3 2 31-15,4 3 6 0,-1 3 6 16,2 1-28-16,-1-2 37 0,2-1-34 16,-3-2-25-16,3-4-14 0,-4-2 2 0,1-6-3 15,-3-5-49-15,3-6-13 0,-5-6-114 16,0-5-107-16,-4-9-187 0,0-4-553 16,0-5-420-16</inkml:trace>
  <inkml:trace contextRef="#ctx0" brushRef="#br0" timeOffset="19247.12">30176 3742 1630 0,'0'0'1717'0,"0"0"-1441"0,0 0 52 15,0 0 44-15,0 0-75 0,0 0-63 16,0 0-20-16,0 0-98 0,0 0-116 0,63-49-12 16,-36 45-52-16,3-1 6 0,5 0 6 15,-1 0-89-15,1 1-46 0,1-3-119 16,5-4-258-16,-10 1-538 0,-4-2-579 0</inkml:trace>
  <inkml:trace contextRef="#ctx0" brushRef="#br0" timeOffset="43178.42">30113 8215 1391 0,'0'0'406'0,"0"0"-166"16,0 0-110-16,0 0 197 0,0 0-104 0,0 0-17 15,0 0-11-15,0 0-6 0,22-45-21 16,-21 45-38-16,-1 0-38 0,0 0-51 16,0 0-41-16,0 0-24 0,1 0-30 15,-1 8 51-15,1 3 3 0,0 4 50 0,1 5 23 16,1 1-16-16,-2 5-20 0,0-2-18 16,0 1 3-16,0-3 3 0,0 0-3 15,0-4-22-15,0-3 3 0,-1-1-2 16,1-4 3-16,-1-3 11 0,1-2-2 15,-1 1-13-15,0-4-100 0,0 0-89 16,0-1-65-16,0-1-142 0,0-1-25 16,0-13-122-16,0 1-273 0</inkml:trace>
  <inkml:trace contextRef="#ctx0" brushRef="#br0" timeOffset="50930.14">30546 8266 209 0,'0'0'309'16,"0"0"-54"-16,0 0 22 16,0 0-30-16,0 0-9 0,0 0-62 0,0 0-30 15,0 0-46-15,0 0-54 0,1-44 136 16,-1 40-37-16,1 2-28 0,-1 0-30 16,0-1 0-16,0 0 6 0,0 1-22 0,0-1-22 15,-2-1-1-15,1 2 6 16,0 0-2-16,0 1-17 0,0-1-3 0,-1-1 7 15,2 1-1-15,-2 0 0 0,1-1-6 16,-1 0-6-16,0 1-4 0,1-2-19 16,0 3 1-16,0-1-1 0,-2 0-3 15,2-1-2-15,0 2-14 0,0 0 0 16,-1-1 14-16,1 1 0 0,0-1 2 16,0 0 16-16,1 0 10 0,-2-1-7 0,1 2 10 15,-1-1 0-15,0 1-1 0,1 1-17 16,-2 0-11-16,1 0-26 0,-1 0-18 15,0 0-20-15,-3 0-6 0,-2 4 6 16,1 1 25-16,1 0 4 0,-1 2 3 16,1-2 16-16,4 4 0 0,-2-1 14 15,2 1-12-15,-1 2 14 0,-1 1 3 0,1 1 10 16,0 1 12-16,-1 3 27 0,-1 0-14 16,0 3 1-16,1-3-17 0,2 2-20 15,1-1-1-15,1-1 18 0,1-2-6 16,8-1 22-16,2-1 4 0,5-1-4 15,4-2 6-15,2-3 7 0,1 1-10 16,1-5 7-16,0 0-14 0,0-3-2 0,-5 0-4 16,-2 0 4-16,-3-3 28 0,1-3 16 15,-5-3 150-15,3-2-71 0,-4-3-53 16,1-1-21-16,-2-4-19 0,-1 1 3 16,-3-1-3-16,-2-3-15 0,-2 2-7 15,0-2-3-15,-2 1-19 0,-5 1 34 16,-1 0-15-16,0 1-21 0,-4 3 14 15,-2 1-27-15,2 1 0 0,-4 3-27 16,-1 2-29-16,-2 4-15 0,1 0-3 16,-3 3-41-16,-2 2-235 0,-7-2-371 0,3 0-690 15,7-3-459-15</inkml:trace>
  <inkml:trace contextRef="#ctx0" brushRef="#br0" timeOffset="53240.58">27250 8308 408 0,'0'0'228'0,"0"0"-227"0,0 0 1 16,0 0 76-16,0 0 10 0,0 0-6 15,0 0 3-15,0 0 16 0,0 0 55 16,0 0 13-16,-2 9 4 0,2-9-4 15,0 0-4-15,0 0 17 0,0 0 3 16,0 0-46-16,-1 0-58 0,1 1-39 16,0-1-20-16,-1 0-22 0,1 0 0 15,-1 0-25-15,-2 2 22 0,1-2 3 16,0 0 3-16,-2 0 29 0,2 0 10 0,0 0 19 16,0 0-3-16,1 0 13 15,-2 0-13-15,1-5 6 0,-1 3-16 0,-3-1-3 16,3-1-13-16,-1-1-12 0,1-1-8 15,-1 1-8-15,-1-2 8 0,2 1 8 16,-1 0-4-16,2-1 9 0,-1-1-9 0,1-1 22 16,1 2-2-16,0 0 5 0,1 0-19 15,0-1 17-15,1-2 5 0,2 1-42 16,3 0 24-16,0 0-26 0,2-2 0 16,0 2 0-16,4-1-13 0,-1 0 13 15,4 0 1-15,-1 1 2 0,3 1 0 16,-2 0 1-16,4 0-2 0,-1 2-1 15,3-1-1-15,-1 3-13 0,-1 1-3 16,0 0 3-16,0 3-15 0,-3 0-7 16,-2 0-7-16,0 4 7 0,-1 0 16 0,-1 1 3 15,1 0-3-15,-1 2 16 16,-3 0-13-16,1 1-7 0,-2 2-12 0,-3 4 19 16,-1-2 16-16,0 5 91 0,-4 0-37 15,0 2 4-15,-3 1-27 0,-4 3 4 0,-2 2-9 16,-3-1-23-16,-1 2 19 0,-1 1-10 15,-2 0-11-15,-2 0 11 0,-3 0-11 16,2 0 1-16,-2 1 0 0,0-2 11 16,1-1-13-16,1-1 0 0,1-4 0 15,3-2 0-15,2-3 1 0,1-5 0 16,3-1 2-16,0-1 10 0,3-3 6 16,2-1 0-16,0-2 3 0,-1-2 10 15,1 1 3-15,1-1 6 0,-2 0-10 16,0-1 14-16,0-3-1 0,2 0-6 15,1-1-10-15,2-1-9 0,0-3-19 16,0 1-19-16,5-4-6 0,3 2 12 0,1 1-6 16,2-1-19-16,-2 3 1 0,3 1 5 15,-4 2-6-15,1 4-6 0,0 0-10 16,-2 0-10-16,4 0 10 0,2 8 10 16,-1 1 18-16,2 3 7 0,2 1 16 15,-2 2 3-15,3-1 13 0,0 1-12 0,-1-3 2 16,0 0 13-16,-2-3 3 0,3-1 22 15,0-3 4-15,2-4 15 0,0-1 22 16,3-3-2-16,2-6 11 0,2-3 26 16,2-3-29-16,-1-1-38 0,1-4-9 15,2-1-9-15,-3 1-17 0,1-1-14 16,-4 0-1-16,-2 3 0 0,-6 0-12 16,-4 3 9-16,-3 2-55 0,-6 1-161 15,-7-3-167-15,-6 2-393 0,-4 2-1295 0</inkml:trace>
  <inkml:trace contextRef="#ctx0" brushRef="#br0" timeOffset="54499.1">27290 9189 1125 0,'0'0'1190'0,"0"0"-941"15,0 0-36-15,-3-49-40 16,3 38-54-16,0 4 31 0,0 0 38 0,0 3-16 16,0 2-42-16,0 2-112 0,0 0-18 0,1 5-145 15,0 5 113-15,2 6 32 16,0 9 83-16,2 4-7 0,-2 4-35 0,1 1-38 16,0 1 22-16,1-1-14 0,3-4-10 15,-1-3 24-15,3-5-23 0,-2-5 10 16,2-7-9-16,-1-3 26 0,0-3 34 15,3-4 18-15,1-4 14 0,0-6-11 16,3-5-21-16,1-4-20 0,-1-4-15 16,-3-2 3-16,0-4 0 0,-6 0-31 15,0-3 12-15,-4 1-12 0,-2 0-4 16,-1 4-14-16,0 2 2 0,0 6 14 16,-2 2-13-16,-1 6 2 0,2 5-21 15,0 2-22-15,-1 4-50 0,2 0-240 16,0 7-264-16,8 10 19 0,0-5-141 0,5 1-651 15</inkml:trace>
  <inkml:trace contextRef="#ctx0" brushRef="#br0" timeOffset="55328.08">27827 9157 1889 0,'0'0'425'0,"0"0"-150"15,0 0-117-15,0 0-7 0,0 0-16 16,0 0-78-16,0 0-41 0,0 0 10 15,-65 8 15-15,50 7-28 0,0 2-13 16,-1 1-1-16,6 0 0 0,-1 0-12 0,6-1-6 16,2-2 19-16,1-1 0 0,2-3 0 15,0 0 3-15,0-5 13 0,4 0-14 16,1-5 18-16,-1-1 28 0,6 0 6 16,-1-4-54-16,3-5-28 0,0 0 25 15,2-2 3-15,-2-2 16 0,-2 1-16 16,1-1 3-16,-1 1-2 0,0 2 14 15,-2 3-15-15,-1 0-1 0,1 2-2 16,-2 3-16-16,-3 2-13 0,2 0-13 0,2 0-35 16,-2 7 80-16,-1 1 0 0,3 3 70 15,-1 2-9-15,0 2-23 0,4-1-6 16,-2-1 7-16,-2-2-14 0,4-2-6 16,-4 0-3-16,3-3 13 0,-3-4 9 15,-1-2 0-15,1 0 16 0,1-5 22 16,0-7-7-16,0 0-18 0,3-5-36 0,-3-3-14 15,0-3 0-15,-3-6-1 0,-3 0 2 16,-1 0 1-16,0-2-3 0,-2 4-20 16,-1 3 20-16,-1 3 19 0,1 6-17 15,2 4 13-15,0 2-15 0,1 3 29 16,0 2-29-16,0 2-3 0,3 2-57 16,7 0-38-16,5 0 22 0,1 2 35 15,8 5 9-15,1 1 16 0,1 1 4 16,-1-1-45-16,-3 1-10 0,-1-3 22 15,-4 0 7-15,-4-3-4 0,-6-1-6 0,0-1 20 16,-3 1 12-16,-3-2 3 0,-1 0 13 16,0 0 29-16,0 0 3 0,0 1-32 15,-1 1 0-15,-4 0-29 0,-2 2 13 0,1 2 16 16,0 0 2-16,-3 4 17 0,4 1-3 16,2 2 3-16,1-1-15 0,2 3 18 15,0-1-9-15,3 3-11 0,2-2 17 16,4-1-3-16,1-1 10 0,-1-4-11 15,4-2 33-15,-3-2-7 0,0-4 17 16,1-1 2-16,-2-1 6 0,3-7-12 16,-1-3-13-16,1-4 13 0,-1-1-29 15,0-4 10-15,-2 1 18 0,3-1-18 16,-5 2 21-16,2 2-21 0,-3 2 22 16,-2 2 18-16,1 3 56 0,-1 3-7 0,-2 1-37 15,-1 2-22-15,0 2-25 0,0 1-40 16,-1 0-9-16,1 2-47 0,0 4-40 0,1 2 96 15,-2 5 48-15,2 1-5 16,0 3-31-16,1 2-11 0,1-1 10 0,0 1-9 16,0-2 0-16,1-3-2 0,2-3-68 15,-1-5-130-15,2-2-154 0,3-7-172 16,-4-4-632-16,2-6-792 0</inkml:trace>
  <inkml:trace contextRef="#ctx0" brushRef="#br0" timeOffset="55466.3">28399 8797 1319 0,'0'0'761'0,"0"0"-421"16,0 0-218-16,0 0-122 15,0 0-190-15,0 0 147 0,0 0 43 0,0 0 0 16,0 0-20-16,34 60-126 0,5-35-289 16,-4-6-590-16</inkml:trace>
  <inkml:trace contextRef="#ctx0" brushRef="#br0" timeOffset="56829.01">28687 8964 1140 0,'0'0'979'0,"0"0"-798"0,0 0-107 16,0 0 7-16,0 0 39 0,-65 26 28 15,52-16-26-15,1 0-38 0,4 2 9 16,-2 1-42-16,2-2-50 0,2 1 3 16,2-1-4-16,-1 0 0 0,4-3 0 15,0-2 0-15,1 0 3 0,0-2 13 16,0-2 6-16,3-2 32 0,3 0 23 15,1-6-13-15,5-1-51 0,-2-1-12 16,3-5-1-16,-1 1 1 0,0 1 18 16,-2-2 0-16,1 4-19 0,-5 0 16 0,2 1-13 15,-2 3 0-15,-1 2-1 0,1-1 11 16,-3 2 3-16,1 2-16 0,0 0-60 16,1 5-10-16,4 1 15 0,-2 5 30 15,4 0 21-15,0 2 4 0,3 1 2 16,0 0 14-16,-2-2-4 0,2 0 14 15,-1-5-10-15,-3-1 19 0,0-4 3 16,-2 0 3-16,-3-2 17 0,0-7-1 0,0-3-35 16,-1-4-22-16,-1-3-19 0,1-4-16 15,0-2 10-15,2-3 25 0,-1-3-13 16,2-3-9-16,3 3-32 0,-2-2 54 16,3 3 1-16,-1 5 31 0,0 4-17 15,-2 5 40-15,-2 5-14 0,2 2-16 16,-2 5-25-16,-2 2-51 0,3 0-38 15,0 6 7-15,1 4 24 0,3 5 23 16,-3 3 34-16,2 3-1 0,-3 4 2 0,-3 0 1 16,1 3 0-16,-5 1 15 0,0 0-13 15,0-2-3-15,0-3 13 0,-4-2-10 16,1-2 0-16,-1-4-2 0,-1-4-1 16,-5-5 0-16,4-2 0 0,-2-3 32 0,0-2 19 15,1 0 3-15,3-2 4 0,-1-3-7 16,3-2-17-16,1-3-11 0,1 1-20 15,2-1 0-15,6-4-3 0,1 2-25 16,4-1 21-16,3 0-17 0,-1 0 20 16,5 3-20-16,0-2 5 0,2 4-3 15,2 0-3-15,-3 4-13 0,-4 4 13 16,1 0-10-16,-3 0-19 0,-1 8 19 16,-4 1 9-16,-1 3 1 0,-2 3 9 15,-6-1 12-15,-1 3-1 0,0 1-116 16,-4-1 67-16,-5-2 25 0,0-2 8 0,-4-3 18 15,2-2 29-15,-2-2-1 0,3-3 11 16,-1-3 9-16,4-2 16 0,-2-6 57 16,6-4-6-16,1-5-77 0,2-2-25 15,4-6-13-15,8-1-32 0,2-5 13 0,1-3 6 16,6-10-3-16,0 5-35 0,2-2-191 16,-2 1 81-16,-7 11 84 0,2 0 77 15,-3 6 19-15,-6 6 14 0,-2 8 47 16,-3 3 32-16,2 4-39 0,-4 2-73 15,0 0-147-15,0 8-23 0,0 4 170 16,-6 6 0-16,3 5 48 0,1 2-22 16,-1 4-4-16,3 2-22 0,0-1 0 0,1 0 0 15,5-2 4-15,4 0-1 0,-1-2 13 16,5-1 0-16,1-4 0 0,-1-3 0 16,2-3 6-16,0-4 1 0,1-4 3 15,-4-3-4-15,3-4-22 0,-1 0-29 16,0-6 27-16,-3-2 0 0,1-4-5 15,-4 0 7-15,0-2 45 0,-2-2 22 16,-3 0 45-16,0-2 34 0,1 0 3 16,-1-1-22-16,0 2-36 0,3 0 4 0,1 2-20 15,-2 2-28-15,0 3-21 0,0 3-8 16,-1 3-18-16,-3 0-3 0,0 4-39 16,-1 0-43-16,1 2-56 0,0 4 43 15,2 6 57-15,-3 1 41 0,-1 4 88 16,0 3-34-16,-5-1 9 0,1 3-32 15,-1-2-18-15,0-1-1 0,2 0-8 16,3-5-3-16,0 0 14 0,1-5-12 0,4-2 32 16,4-3 18-16,3-4 14 0,3-2-20 15,1-7-47-15,4-3-44 0,2-4 10 16,1-4-52-16,0-4 51 0,1-3-33 16,1-4 20-16,4-3-15 0,-4 0 0 15,1 1 25-15,-3 4 38 0,-3 4 14 16,-5 4 18-16,-6 7 9 0,-4 2 34 15,-3 3 41-15,-2 3-44 0,0 1 14 16,-3 5-30-16,-4-1-56 0,0 1-22 16,-4 1-37-16,-1 7 11 0,0 4 14 0,1 2 2 15,0 2 17-15,6 1-29 0,3 3 42 16,2 0 2-16,4-2 13 0,7 3 0 16,4-1 9-16,4-1 0 0,2 0-10 15,0-1-1-15,-1-2-11 0,-3-2-3 0,-3-1 1 16,-7-3-26-16,-2 1 9 0,-4-2-3 15,-1 0 21-15,-3-1 1 0,-5 0 63 16,-7-1 23-16,-2 0-21 0,-5-1-15 16,-4-1-25-16,-4-1-3 0,0-1-21 15,-4 1-1-15,1-2-153 0,-20-2-178 16,9-4-336-16,1-4-1400 0</inkml:trace>
  <inkml:trace contextRef="#ctx0" brushRef="#br0" timeOffset="59609.33">26776 7342 626 0,'0'0'209'0,"0"0"55"16,0 0 3-16,0 0 13 0,0 0-47 16,0 0 4-16,0 0 13 0,-11-47-34 15,10 44-48-15,0 0-23 0,1 2-49 0,-1 1-77 16,1 0-19-16,0 0-90 15,1 1-67-15,6 5 157 0,2 3 129 0,7 3 15 16,2 4 29-16,4 1-55 16,2 1-29-16,2 3-10 0,3-1-22 0,0 0-31 15,-3 1-14-15,4-1-10 0,-4-1 11 16,-2 0-13-16,-2-5-104 0,-4-2-11 0,-1 0-159 16,-4-7-176-16,-3-5-246 0,-3-1-478 15</inkml:trace>
  <inkml:trace contextRef="#ctx0" brushRef="#br0" timeOffset="59794.35">27125 7183 2024 0,'0'0'312'16,"0"0"-293"-16,0 0-19 0,0 0-107 16,-58 24 72-16,37-2 35 0,-2 7 45 15,-2 5-3-15,-4 2 3 0,4 3-32 0,0 2 3 16,3-3-15-16,3-2 3 0,4-3-4 15,6-5 13-15,0-4-13 0,4-4 0 16,3-2 0-16,0-3-46 0,2-2-239 16,0-4-218-16,1-6-710 0</inkml:trace>
  <inkml:trace contextRef="#ctx0" brushRef="#br0" timeOffset="60070.13">27424 7408 2440 0,'0'0'342'0,"0"0"-75"0,0 0-66 0,0 0-131 16,0 0-63-16,0 0-7 0,0 0 0 16,0 0 38-16,0 0 35 0,10 48-28 15,-8-26 12-15,0 1-26 0,2 0-8 16,-2-1-23-16,0 0 0 0,0-1 1 15,0-3 1-15,0-2 1 0,0-3 19 16,0-4-21-16,3-2 12 0,-3-2 6 16,1-2 6-16,0 0 4 0,1-3-29 0,4 0-121 15,1-1-155-15,8-12-224 0,-2-1-625 16,-2-1-562-16</inkml:trace>
  <inkml:trace contextRef="#ctx0" brushRef="#br0" timeOffset="60446.35">28320 7136 2187 0,'0'0'485'16,"0"0"-292"-16,0 0-36 0,0 0-19 15,0 0 9-15,0 0-20 0,0 0-127 16,0 0-83-16,0 0 26 0,0 0 57 0,0 0 51 15,79 8-16-15,-47 5 3 0,4 4-9 16,4-1-27-16,-1 3 10 0,2-3-9 16,-4 3-3-16,-4-2-23 0,-3-2-193 15,-7-2-169-15,-10-6-206 0,-6-1-175 16,-6-5-656-16</inkml:trace>
  <inkml:trace contextRef="#ctx0" brushRef="#br0" timeOffset="60611.57">28693 7054 1636 0,'0'0'441'0,"0"0"-81"0,0 0-115 0,0 0-245 16,0 0-42-16,0 0 42 0,0 0 4 15,-65 36 73-15,43-11-42 0,1 3-33 16,-1 3 8-16,1-1-7 0,2 2 7 0,1-3 6 16,0 2-16-16,3-2-48 0,-5 3-349 15,7-7-398-15,-1-8-762 0</inkml:trace>
  <inkml:trace contextRef="#ctx0" brushRef="#br0" timeOffset="61206.67">29030 7258 1399 0,'0'0'257'0,"0"0"-101"15,0 0 52-15,0 0 64 0,0 0-19 0,0 0-50 16,-7-47-58-16,15 39-101 0,2 1-44 16,3 1 0-16,4-1-51 0,1 2 32 15,3 1-7-15,-1 3 13 0,-2 1-13 16,-1 0-51-16,-2 5-3 0,-1 3 2 0,-4 6 46 15,-1 3-20-15,-4 2 52 0,-4 5 0 16,-1-1 13-16,-12 2 3 0,0 3 7 16,-5-3-21-16,-2 0 1 0,0-5 10 15,3-3-1-15,4-3-12 0,1-5 0 16,5-2 1-16,3-3-1 0,3-3 68 16,0-1 16-16,9 0 48 0,7-5 6 15,8-4-42-15,10-3-54 0,6-2-4 16,5-1 26-16,3-2-23 0,2 1-22 15,-5 0 1-15,-4 4 2 0,-6 1-10 0,-7 2-12 16,-7 3-1-16,-5 1 1 0,-8 2 12 16,-1 1-11-16,-6 1-1 0,-1 1-55 15,-1 0-47-15,-9 0-23 0,-2 3-186 16,-14 2-112-16,3-3-395 0</inkml:trace>
  <inkml:trace contextRef="#ctx0" brushRef="#br0" timeOffset="62379.9">26733 6993 962 0,'0'0'267'0,"0"0"-46"16,0 0-16-16,0 0-13 0,0 0 6 16,0 0 29-16,0 0-23 0,0 0-69 15,0 0-22-15,-13-40-20 0,11 37 20 0,1-1-20 16,0-2-26-16,0 2-28 0,0-2 15 15,1 0-3-15,0-2 0 0,0-1 19 16,0-3-6-16,0-3 12 0,2-4-28 16,0 2 9-16,1-6 3 0,0 0-35 15,4-4-24-15,-3-4-2 0,0 2 2 16,0-5-1-16,3 0 0 0,-3 0-9 16,2 5-11-16,-3 2 18 0,0 3 2 15,1 5-2-15,-3 4 0 0,0 4-11 16,0 1-6-16,-1 5 0 0,1 2-10 15,-1 1-5-15,0 0-8 0,1 2-5 16,-1 0-17-16,0 0-3 0,0 0-6 16,0 0-1-16,0 0 10 0,0 0 61 0,0 0 3 15,0 0 42-15,0 0 18 0,0 0 8 16,0-1-2-16,0 1-18 0,1 0-41 16,-1-2-7-16,0 0-20 0,1 2-8 15,0-3-145-15,0 2-32 0,-1-3-90 0,2 0-193 16,2-5-110-16,3 1-413 0,-24 42 435 15</inkml:trace>
  <inkml:trace contextRef="#ctx0" brushRef="#br0" timeOffset="62605.25">26682 6411 1388 0,'0'0'241'0,"0"0"-29"0,0 0 8 0,0 0 39 15,0 0-61-15,0 0-121 0,0 0-3 16,0 0 17-16,0 0-34 0,0 0-40 16,17-37-17-16,-10 35-15 0,2 2-21 15,-1 0-6-15,3 0-12 0,-2 0 15 16,3 2 7-16,4 1 32 0,3 1 0 0,1 1 35 16,6 0-15-16,1 0-20 0,13-2-471 15,-6-3-192-15,-6 0-874 0</inkml:trace>
  <inkml:trace contextRef="#ctx0" brushRef="#br0" timeOffset="63326.8">26983 5829 1797 0,'0'0'283'0,"0"0"-76"15,0 0 29-15,0 0-236 0,0 0-149 0,0 0 107 16,0 0 42-16,-22 54 97 0,10-25 4 16,0 5-69-16,-2 3 0 0,0-1-9 0,4-2-10 15,0-1-11-15,4-6 0 0,0-3 0 16,3-4 13-16,0-6-15 0,1-2 0 15,1-4 13-15,0-6 10 0,1-2 12 16,0 0 49-16,0-5 192 0,5-6-123 16,1-6-124-16,2-3-29 0,2-7-32 15,-1-2-13-15,3-5-3 0,-2-4-70 16,5-8 2-16,-4 4 59 0,-1 3 13 16,1 4 44-16,-5 13 45 0,-2 0 9 15,0 7-28-15,-2 5-10 0,-1 4 26 16,1 5-42-16,0 1-36 0,1 5-308 0,4 5 344 15,3 5 19-15,1 6 46 0,6 3-30 16,0 1-6-16,4 1-13 16,1 3 4-16,1-2-1 0,0 0-16 0,2-1 17 15,-1-2 15-15,-3-4-35 0,-3 4-309 16,-7-8-404-16,-6-5-967 0</inkml:trace>
  <inkml:trace contextRef="#ctx0" brushRef="#br0" timeOffset="63454.04">26973 5980 2009 0,'0'0'722'16,"0"0"-523"-16,0 0-128 0,0 0-71 15,0 0-10-15,41-45-57 0,-11 37 9 16,10 1 3-16,35-3 4 0,-9 0-201 16,-4 2-1116-16</inkml:trace>
  <inkml:trace contextRef="#ctx0" brushRef="#br0" timeOffset="63959.39">28599 6334 2427 0,'0'0'333'0,"0"0"-333"0,0 0-42 0,0 0-87 16,0 0 129-16,0 0 103 0,-38 65-42 16,23-36 7-16,0 5-14 0,1 3-15 15,1 0-17-15,1 2 4 0,3-3-23 16,3 0 0-16,1-5 14 0,3-3-15 15,0-6 0-15,2-3 1 0,0-5-2 16,0-5 12-16,0-2 0 0,0-4 12 16,0-1 4-16,0-2 13 0,0 0 41 0,0-4-19 15,0-4-64-15,0-17-516 0,1 3-676 16</inkml:trace>
  <inkml:trace contextRef="#ctx0" brushRef="#br0" timeOffset="64271.84">28504 6236 2081 0,'0'0'129'0,"0"0"-129"0,0 0-77 0,0 0 77 16,0 0 145-16,14 51-35 0,-11-34 4 16,-3 3-5-16,0 1-47 0,-1 1-17 0,-7-2-16 15,3-2-13-15,-3-3 6 0,-1-5 14 16,2-1 2-16,1-5 27 0,-2-2 47 15,2-2 48-15,-3 0-32 0,2-5-14 16,2-5 13-16,2-2-48 0,1-5-19 16,2-2-49-16,4-3-11 0,5 0-41 15,6-2 0-15,1 5 37 0,1 1-21 16,-2 5-3-16,1 3-23 0,0 5-19 16,0 2 19-16,-1 2 49 0,3 1-10 0,1 4 12 15,-1 3 0-15,1 5-1 0,-4 1-11 16,0 1-94-16,-4 3-92 0,7 2-287 15,-5-5-130-15,-2-4-757 0</inkml:trace>
  <inkml:trace contextRef="#ctx0" brushRef="#br0" timeOffset="64580.28">28504 5569 2629 0,'0'0'135'15,"0"0"-135"-15,0 0-316 0,0 0 316 16,0 0 84-16,-4 60-7 0,4-38-38 15,-1 5 3-15,1-1-26 0,0 6 13 16,3-1-27-16,0-1 17 0,0 1 4 0,-1-5-7 16,-2-1 11-16,0-4-27 0,0-6-232 15,-2-3-14-15,-1-5-120 0,-1-7-170 16,1-5-148-16,-1-6-74 0</inkml:trace>
  <inkml:trace contextRef="#ctx0" brushRef="#br0" timeOffset="64973.48">28492 5604 1317 0,'0'0'260'16,"0"0"-42"-16,0 0 16 0,32-45-59 0,-16 38-94 16,5 0-23-16,3 4-6 0,3 1 3 15,4 2-3-15,-2 3-49 0,2 4-3 16,-4 4-42-16,-4 1 3 0,-3 3-6 16,-5-3-23-16,-7 5 19 0,-7 0 27 15,-1-2 22-15,-9 2 12 0,-5-2 14 16,-4-1 10-16,-1-2 0 0,-1-2 35 0,0-3 39 15,4-2 22-15,-1-1 26 0,4-2-4 16,5-1-19-16,0-1-17 16,5 0 6-16,2-1 35 0,1-3-7 0,1-2-152 15,9-2-3-15,1 0-70 0,6-2 10 16,6 1-17-16,3 0-2 0,3 3 12 16,-1 4-4-16,1 2 26 0,-4 0 20 15,-3 7-20-15,-2 6-4 0,-5 4 11 16,-8 4-8-16,-3 3 37 0,-4 0 11 15,-3 3 1-15,-6-3 2 0,-4 0 20 16,-4-2-9-16,-2-2-13 0,-2-4 29 16,-4-3-7-16,-1-4 26 0,-6-2-9 0,-3-2 15 15,-1-4-22-15,-2-1 3 0,-2-1-6 16,0-6-3-16,3-1-26 0,2-2-227 16,3-11-140-16,6 2-387 0,12 0-1062 0</inkml:trace>
  <inkml:trace contextRef="#ctx0" brushRef="#br0" timeOffset="66696.47">29358 6464 1188 0,'0'0'241'0,"0"0"-128"15,0 0-47-15,0 0 47 0,0 0 56 16,0 0 58-16,0 0-13 0,0 0-36 15,0 0-33-15,0 0-29 0,-22-7-32 16,22 7-33-16,0 0-9 0,0 0 3 0,0 0 10 16,0 0 2-16,0 0-9 0,0 0-19 15,0 0-10-15,6 0-16 0,8 0 0 16,7-3 39-16,9-2 12 0,10-2 10 16,17-3-13-16,15-2-13 0,8-3-16 15,-1-1-6-15,-14 1 6 0,-21 6-19 16,-17 1 8-16,-3 1-11 0,2 0 0 0,0 0 13 15,-2-1-12-15,-4 1 18 0,-6 2 19 16,-6-1-3-16,-3 2 0 0,-1 0-14 16,-4 1-21-16,0 1-45 0,-8 0-34 15,-2-1-264-15,-3 3-148 0,-5-3-172 16,3 1-328-16</inkml:trace>
  <inkml:trace contextRef="#ctx0" brushRef="#br0" timeOffset="66947.32">29867 6199 1495 0,'0'0'344'15,"0"0"-22"-15,0 0-47 0,0 0-56 16,0 0-125-16,0 0-94 0,0 0-13 16,0 0-19-16,0 0 2 0,63-15 30 0,-41 22 19 15,1 0 42-15,1 5 13 0,1 2-29 16,-5 3-6-16,-5 3 22 0,-1 0 35 15,-7 0-10-15,-3 3-28 0,-4-4 3 16,-4 0-4-16,-6 0-25 0,-8-1 6 16,-5-1-3-16,-4 0-35 0,-3-3-102 15,1-2-141-15,-2-1-184 0,-1-5-256 16,4-4-703-16</inkml:trace>
  <inkml:trace contextRef="#ctx0" brushRef="#br0" timeOffset="93867.87">9017 12158 26 0,'0'0'160'0,"0"0"-23"0,0 0-10 0,0 0-32 16,0 0 6-16,0 0 55 0,0 0 4 16,0 0-14-16,0 0-22 0,-27-17-46 15,27 15-22-15,0 0 9 0,1-2-42 16,0 2 9-16,1 0 36 0,-1-1 17 16,0 2-10-16,-1-1 3 0,0 2 9 15,0 0-22-15,0 0-13 0,0-1-13 16,0 1-6-16,0 0-33 0,0 0-13 0,0 0-16 15,0 0 7-15,0 0 22 0,0 0 13 16,0 0 6-16,0 0 7 0,0 0 7 16,0 0-4-16,1 0 20 0,2 0 22 15,3-1 32-15,0-2-2 0,1 1-50 0,4 0 1 16,0-2-7-16,3 2-16 0,2-1-13 16,1 2 1-16,0-1-15 15,3 2 0-15,2 0 14 0,1 0 3 0,2 0-6 16,1-1 10-16,3-2-1 0,-1 2 7 15,1-2 0-15,4 0 10 0,0 1-4 16,0 0 1-16,3 0 18 0,2 0-22 16,0-1-29-16,-1 3 1 0,-2 0 12 0,2 0-14 15,0 0 1-15,0 3 13 0,-1-1 6 16,-4-2-9-16,1 2-10 0,-4 0 17 16,0 0-4-16,-1 0-14 0,-1-1 11 15,2-1-11-15,1 0 10 0,4 0 1 16,1 0 6-16,0 0 17 0,4-2 2 15,1-1-35-15,1 1-2 0,-1 2-1 16,2-2 0-16,-3 2 1 0,0 0 2 16,-1 0 10-16,0 0 0 0,-3 2 12 15,-4 1-22-15,0 0 0 0,-3 1 9 0,-3-1-9 16,3-1 16-16,-4 0 3 0,2-1-3 16,1-1-3-16,4 0-13 0,-1 0 0 15,3 0-1-15,1-1 11 0,0-2-12 16,2 0 0-16,0-1-1 0,-1 1-1 15,-3 1-2-15,2 1 0 0,-5 1-13 0,2 0 14 16,-4 0 0-16,1 0 0 0,-2 1 2 16,-1 1 10-16,0 0-7 0,5-1 1 15,-1 2-1-15,7-3 9 0,-1 1-8 16,3-1 8-16,-2 0-10 0,1 0 1 16,0 0 0-16,-4-1-1 0,-5 1-2 15,-4 0-1-15,-1 0 0 0,-3 0-1 16,-3 0 1-16,1 0 1 0,-4 0 2 15,0 0 14-15,-1 0 9 0,1-3 7 0,-4 2-4 16,1 0-2-16,-2 0-7 0,0 1 0 16,-4 0-4-16,-1 0 1 0,-1 0-3 15,0 0 6-15,-2-2 3 0,-1 2 9 16,0-1 4-16,1 1 0 0,-1 0-4 16,0 0-2-16,0 0-11 0,0 0-2 15,0 0-16-15,-2-1-12 0,-11-1-89 0,-1 2-406 16,-2-2-923-16</inkml:trace>
  <inkml:trace contextRef="#ctx0" brushRef="#br0" timeOffset="95122.35">14266 12184 1740 0,'0'0'256'0,"0"0"-200"0,0 0-21 0,0 0 37 16,0 0-24-16,0 0 59 0,0 0 45 16,0 0-3-16,0 0-24 0,0 0-48 15,0-12-67-15,0 12-10 0,0 0-26 16,0 0 26-16,5 0 15 0,0-2 34 16,4 0 15-16,3 0 6 0,5-2-9 15,1 2-6-15,5-1-1 0,4-1 20 0,6 1 9 16,5-4-10-16,6 4-13 0,16-4-22 15,18 0-3-15,26-1 41 0,15 1-25 16,10-2-32-16,7 4-6 0,-1 1 21 16,8 1 1-16,7 1-4 0,0 1-5 15,-1 1 8-15,-1 0-18 0,-13 0 25 16,-5 0-38-16,-14 3-3 0,-7-2-16 16,-13-1 13-16,-6 0 2 0,-10-2 1 15,-12 0 1-15,-6-2 1 0,-12-1 14 16,-11 0-3-16,-11 3 2 0,-3-1-2 0,4-3 6 15,0 0 6-15,2 1-13 0,-4 0 4 16,-4-2-13-16,-3 3 13 0,0-2 0 16,-4 2-3-16,-3 1-10 0,0-1 10 15,-1 2-1-15,-4-1-10 0,-1 2 1 0,0-1-3 16,-2 0-1-16,-1-1-2 0,-1 3-9 16,-2-1-4-16,0 1-3 0,0 0-10 15,-1 0-12-15,0 0-141 0,-4-6-233 16,-3 2-722-16,-3-5-1103 0</inkml:trace>
  <inkml:trace contextRef="#ctx0" brushRef="#br0" timeOffset="114918.18">4081 14281 689 0,'0'0'72'16,"0"0"-36"-16,0 0-4 0,0 0-6 16,0 0 23-16,0 0 3 0,0 0 7 15,5-50 45-15,-5 45 53 0,0-3-11 16,0 2-35-16,0 3-33 0,0-1-26 16,-2 3-3-16,-1-3-14 0,2 2-5 15,1-1-14-15,-1-1 3 0,0 1 7 0,0 0 10 16,-1 0-3-16,2 0-4 0,-2 0-3 15,0 0 6-15,1 0-16 0,-1-1-15 16,1 4 16-16,0-2-16 0,-1 0 25 16,1 1-7-16,1 0 23 0,-1 1 14 0,1-1-8 15,0 0 33-15,0 1-3 0,0 0-23 16,0-2-13-16,0 2 0 0,0 0 9 16,-1 0-2-16,1 0-10 0,0-2-14 15,0 2-12-15,0 0-10 0,0 0 10 16,0 0-13-16,0 0-1 0,0 0-12 15,0 0 10-15,0 0-16 0,0 0 3 16,0 0 12-16,0 0 4 0,2 0 25 16,1 0 23-16,-1 0 10 0,0 0 20 15,-1-2 18-15,1 1 26 0,-1 0-23 16,0-1-29-16,0 0-19 0,-1 0-16 0,1 0-35 16,0 1-20-16,0-1-28 0,0 2-9 15,0 0-7-15,4 0 0 0,-2 0 16 16,2 0 29-16,0 0 19 0,4 0 19 15,0 0 19-15,1-2-6 0,-1 2-3 0,2 0 3 16,-2-3-13-16,2 3-6 0,-1-3-12 16,2 1 0-16,-3 0 2 0,4 0 8 15,-3 0-11-15,3 2-13 0,-2 0 10 16,2 0-16-16,-1 0 3 0,-2 0 0 16,2 0 3-16,-2 0 11 0,2 0 2 15,-2 2 1-15,5-2 15 0,0 0 10 16,3 0-4-16,3 0 0 0,1 0 1 15,4-2-4-15,3-1 0 0,2-1-3 16,2 0 0-16,-2 0 3 0,1 1-16 16,-5-1-1-16,-3 1 2 0,-3 1-2 15,-3 2-2-15,-2-2-1 0,-2 2-12 0,-1 0-3 16,3 0 14-16,2 0 0 0,2 0 2 16,2 2 2-16,2-2 0 0,5 0 17 15,1 0 3-15,4 0 4 0,4 0 25 0,3 0-10 16,1-5-19-16,3 3-19 15,-1-2 13-15,2 0-12 0,-1 2-4 0,-3 2-2 16,-1 0 0-16,-1 0-10 0,-1 0-1 16,0 0 11-16,5 0 2 0,1 0 0 15,1 0 19-15,6 0-17 0,-1-2 1 16,2 1 13-16,-2-1-15 0,0 0 0 16,-5-1 1-16,-2 1-1 0,-4 2-1 15,-3-1 0-15,-4 1 0 0,-4 0-3 16,2 0 0-16,-3 0-13 0,0 1 14 15,4-1 0-15,-1 2 2 0,3-2 0 16,4 0 0-16,0 0 2 0,1 0 1 0,3-2 13 16,2-1-13-16,0 1 10 15,1-2-11-15,0 1-2 0,-2 2-1 0,-3-1-2 16,-4 0-10-16,-1 2 10 0,0 0-13 16,-6 0 13-16,1 2-10 0,-3 0 13 0,3-1 22 15,-1 1 1-15,4-1-4 0,2-1-4 16,2 0 8-16,2 0-21 0,3-1 1 15,1-2 0-15,3-1-2 0,-1 1 0 16,-2-1 0-16,1 1-1 0,-3 0 0 16,-2 1-2-16,-1 0 1 0,-3 2-1 15,-3 0-11-15,0 0 12 0,-2 0 1 16,0 0 1-16,-1-1 0 0,2-1 2 16,-2 2 10-16,3-1 9 0,-1-1 19 15,4 0-22-15,0 0-19 0,0 0 1 0,3 2-1 16,0-2-2-16,0 2-1 0,0-1-13 15,1 1 14-15,-3-2 0 0,1 2-1 16,-1 0-10-16,1 0 11 0,0 2-1 16,-3 1 2-16,2-1 1 0,1 0 0 15,-1-2 1-15,2 1 2 0,-1-1-1 16,3 0 1-16,0 0 1 0,5 0-2 16,-3 0 0-16,2 1 0 0,-1-1 0 0,0 0-1 15,1 2-1-15,-1-1-2 0,3 1 1 16,-2-1-1-16,0-1 1 0,-1 2 0 15,-1-2 1-15,-1 0 0 0,0 0 1 16,1 0 11-16,-1 0 1 0,3-2 0 16,1-1-13-16,0 0 0 0,0 1-3 15,1 2-13-15,2 0 15 0,1 0 1 16,3 0 0-16,9 1 0 0,10 3-1 16,6 1 0-16,-8 2-15 0,-17-4 13 0,-16 0-1 15,-11-1 2-15,3 0 2 0,3 1 0 16,0 0 2-16,0 1 0 0,-5-4 10 15,0 2-10-15,2 1 0 0,-1-1-2 16,5 1 0-16,-1-1 0 0,5 1 0 16,1 1 0-16,3-1 0 0,0 1 1 15,0-1 1-15,1 0-2 0,-2 1 0 16,-3-2 2-16,0-1 1 0,-1-1-1 0,-4 0 0 16,-1 0 1-16,-3 0 10 0,-2 0-11 15,0-1 11-15,-3 1-10 0,-2-2-1 16,1 0-2-16,2 2 0 0,1 0 0 15,3 0 0-15,6 0 0 0,1 0-2 0,1 0 1 16,3 0-2-16,2 0-1 0,0 0 4 16,0 0 0-16,-2 0 0 0,0 0 0 15,-4 0 2-15,-2 0 2 0,-1 0 11 16,-3 0-11-16,-1 0-1 0,-1 0 9 16,-1-2-9-16,0 2 0 0,0 0-3 15,3 0-1-15,-1 0-3 0,1 0-11 16,1 0 11-16,-3 0-11 0,3 0 15 15,-1 0 0-15,-2 0 0 0,3 2 2 16,-3-2 1-16,-1 0 10 0,-1 0-12 0,0 0 1 16,-2-2 1-16,-3 2 9 15,-3-3-10-15,1 3-2 0,-1 0 0 0,1 0-2 16,0 0-1-16,3 0-16 0,1 0 7 16,2 0 9-16,1 0 1 0,0 3 0 0,2-1 2 15,0-2 13-15,-1 0 0 0,-3 0-1 16,2 0-9-16,0 0 16 0,2-3-18 15,-2 1 1-15,-1 1-2 0,0 0-12 16,1-1 10-16,-1 2 2 0,2 0-13 16,-3 0 1-16,1 0 8 0,-1 0-8 15,-1 0 11-15,0 0 1 0,0 0 1 16,-2 0 15-16,1 0-1 0,0 0-2 16,-1 0-12-16,1-4 12 0,1 2-11 15,-2 0-1-15,1-1 1 0,1 1-2 0,-2 0 0 16,2 1-2-16,0-1-1 0,0 2-10 15,1 0 12-15,0 0-2 0,-1 0 0 16,-1 0 0-16,2 0-10 0,-1 0 13 16,0 0 1-16,1 0 1 0,1 0 11 15,3 0-1-15,-2-2 10 0,1 2 48 16,1-3-42-16,2 3-15 0,-1-2 8 0,1 2 26 16,1 0 0-16,-2-3-18 0,2 3-6 15,-1 0-21-15,3 0 1 0,-2 0-1 16,3 0 11-16,-1-1-10 0,4-1 0 15,-2 0 9-15,2 0 44 0,1 0-15 16,-1-1-10-16,-2-1-15 0,2 1 2 16,-1 0-5-16,0 1 5 0,3 0 35 15,1-1-31-15,0 2-10 0,-1 1 13 16,-4-2 9-16,-1 2-18 0,-5 0 2 16,0 0-15-16,-7 0 10 0,-2 0-11 0,-3-1 10 15,-1 0 7-15,-6 1 5 0,1-2 4 16,-2 0 3-16,-2-1-16 0,1-2-11 15,-3 0-2-15,0 1-2 0,0 1-13 16,-3-1-8-16,0-1-75 0,-21-10-274 16,-1 0-896-16,-5-4-1539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7T12:04:17.782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19529 5326 2350 0,'0'0'355'16,"0"0"-265"-16,0 0-3 0,0 0 67 16,0 0-23-16,0 0-29 0,0 0 0 15,0 0-38-15,0 0-64 0,-5-23-54 16,3 33 54-16,-3 5 0 0,-3 6 32 15,-1 8 9-15,-2 2 0 0,1 5 7 0,-5 3-32 16,0 0 12-16,0-2-2 0,-1-1-7 16,-3-3 9-16,0-1-6 0,2-5 0 15,0-6-6-15,6-2 3 0,-1-6-6 0,6-4 2 16,2-6 14-16,2-3 43 0,2-1 44 16,0-10 23-16,1-6-139 0,6-7-45 15,5-5-94-15,1-7 23 0,4-4 59 16,5-13-9-16,1-11-45 0,4-7 16 15,-3-1 28-15,-6 21 67 0,-8 17 19 16,-5 17 31-16,0 8-2 0,-2-2 110 16,-1 5-19-16,0-1-7 0,-1 3-37 15,2 4-95-15,-1 3-17 0,4 6-121 16,1 6 138-16,3 7 100 0,5 4-8 16,4 7-17-16,0 4-3 0,3 0-19 15,0 4 21-15,-3-2-18 0,0-1-19 16,-4-1-6-16,-3-3-18 0,-1-3-13 15,-5-2-40-15,-2-2-43 0,-1-3-63 0,-3-2-121 16,-7-1-98-16,-2-4-119 0,-5-3-192 16,-10-4-138-16,2-5-551 0</inkml:trace>
  <inkml:trace contextRef="#ctx0" brushRef="#br0" timeOffset="122.23">19441 5699 1510 0,'0'0'478'15,"0"0"-67"-15,0 0-78 0,0 0 42 16,0 0-17-16,-21-47-216 0,36 33-142 15,7-2-3-15,7-2-10 0,8 2-9 16,6-3-3-16,1 4 0 0,-1 3 21 16,7-5-295-16,-12 5-450 0,-12 1-1170 0</inkml:trace>
  <inkml:trace contextRef="#ctx0" brushRef="#br0" timeOffset="341.11">19886 5235 3246 0,'0'0'495'0,"0"0"-334"16,0 0-30-16,0 0-131 0,0 0-3 15,0 0 3-15,0 0 98 0,0 0 11 16,46 57-3-16,-32-31-41 0,-3 5 10 16,2 0-35-16,-4 4-9 0,-1 0-31 15,-4-1-1-15,-2-1-40 0,-2-3-73 16,0-4-76-16,0-4-99 0,-2-6-137 15,2-5-219-15,4-11-409 0,5-2-352 0</inkml:trace>
  <inkml:trace contextRef="#ctx0" brushRef="#br0" timeOffset="519.08">20139 5257 947 0,'0'0'1701'16,"0"0"-1213"-16,0 0-115 0,0-44 34 15,0 39-80-15,0 3-104 0,0 2-133 0,0 2-90 16,0 6-99-16,-1 5 99 15,0 9 15-15,-1 5 35 0,1 7-4 0,0 0-43 16,1 4-1-16,0-1 10 0,0-1-12 16,3-1-24-16,6-2-115 0,2 4-223 15,1-10-362-15,-2-7-947 0</inkml:trace>
  <inkml:trace contextRef="#ctx0" brushRef="#br0" timeOffset="1303.52">20980 5222 3059 0,'0'0'684'0,"0"0"-520"0,0 0-111 16,30-55 58-16,-22 46 1 15,-2 4 25-15,-2 2 12 0,-3 2-35 0,0 1-101 16,0 6 2-16,0 6-15 0,2 5 43 16,1 8 13-16,-1 3-26 0,-1 2-14 0,1 2-1 15,-1-2-3-15,2 0-12 0,1-2-19 16,-1-5-12-16,0-1-6 0,1-6-21 16,0-3-25-16,3-6-26 0,-2-2-15 15,4-5 34-15,1-3 59 0,5-6 6 16,2-6 9-16,1-1 16 0,2-5 0 15,-3-1 4-15,1-1 20 0,-4 0 48 16,-1-1-7-16,-2 2-15 0,-2 2 21 16,-3 5-15-16,0 4 46 0,-4 4-3 15,-2 3-26-15,0 4-60 0,0 0-13 16,-1 2-114-16,1 5-38 0,-1 6 152 0,0 6 61 16,0 5-33-16,0 1-26 15,2 0 1-15,0 0-1 0,2-1 11 16,0-5 2-16,2-1-14 0,-2-4-1 0,4-2-25 15,-1-4-52-15,0-6-9 0,2-2-20 16,2 0 41-16,4-8 47 0,2-4-7 0,0-2 9 16,1-4 13-16,-2-1-16 0,1-1 19 15,-3 0 23-15,-1 2 5 0,-3 1-25 16,-3 3 41-16,1 2 15 0,-4 4 0 16,-2 2-16-16,0 5 28 0,-1-1-9 15,-1 2-37-15,0 0-25 0,0 3-35 16,0 5 35-16,-4 3 33 0,1 2-8 15,-1 4-9-15,-1 0-16 0,4 1-3 16,1-3 3-16,0-1-3 0,9-2 3 16,-2-5 12-16,4 1-6 0,0-5-6 15,3-3-25-15,2-2-9 0,0-7 0 16,0-3-3-16,-1-5 34 0,1-4 3 0,-4 0 13 16,0-1 8-16,-4-2-2 0,0 1 18 15,-3 2 6-15,-3 3 6 0,-1 4 0 16,-1 3 22-16,0 5 6 0,0 3-10 15,0 2-67-15,0 1-19 0,0 4-85 0,0 6 68 16,0 4 36-16,0 4 49 0,0 3-25 16,0 0-21-16,0 1 9 0,7-2 4 15,1-1-13-15,1-4-3 0,4-1-55 16,3-4-105-16,-1-4-84 0,0-4-122 16,0-2-205-16,-3-13-232 0,-4-2-726 15</inkml:trace>
  <inkml:trace contextRef="#ctx0" brushRef="#br0" timeOffset="1441.8">21330 5075 2594 0,'0'0'668'0,"0"0"-312"0,0 0-69 16,-59-12 42-16,55 12-13 0,2-2-91 16,2 2-35-16,2 0-61 0,8-4-29 15,15-1-100-15,21-2-24 0,44-9-147 0,-7 2-296 16,0-1-1003-16</inkml:trace>
  <inkml:trace contextRef="#ctx0" brushRef="#br0" timeOffset="1963.15">23228 4896 2955 0,'0'0'371'15,"0"0"-276"-15,0 0 61 0,0 0 27 16,0 0-89-16,-66-29-94 0,38 40-9 15,-8 4 9-15,-3 5 57 0,-2 5 5 16,2 3-24-16,5 1-13 0,7 1-9 16,8-1-13-16,9-1-3 0,6 0 1 0,4 0 19 15,11-3-1-15,7-1-1 0,6-2 29 16,8-2 9-16,4-4-9 0,5-2 12 16,5-8-59-16,0-4-112 0,0-2-296 15,12-10-279-15,-16-2-833 0</inkml:trace>
  <inkml:trace contextRef="#ctx0" brushRef="#br0" timeOffset="2645.15">23230 5225 2108 0,'0'0'543'0,"0"0"-498"0,0 0-19 15,0 0 132-15,0 0 98 0,0 0-61 16,66-22-90-16,-43 10-41 0,2-1-14 15,0-4-15-15,-2 0-22 0,-2-2 9 0,-1-2 6 16,-6 1 4-16,-1-1-19 0,-8 2-13 16,-4 0 12-16,-1 1-12 0,-2 4-1 15,-8 1 1-15,-2 4 57 0,-3 0-7 16,-2 4-28-16,0 2-19 0,1 3 25 16,-1 3 7-16,0 2-7 0,1 4-28 15,6 6-3-15,0-1-16 0,5 6 19 0,3 3 10 16,2 1 12-16,4 4-3 15,10-2-6-15,5 2 21 0,5-2 10 0,5-2-9 16,6-2 12-16,1-5-9 0,2-7-38 16,-4-4-7-16,0-6-89 0,-6 0-43 15,-1-9 3-15,-4-3 13 0,-3-8 0 16,-4-1 40-16,-2-4 20 0,-1-6 63 16,-4-1 3-16,1-4 16 0,-5-3-3 15,1 1-13-15,-1-3 16 0,-2 2 7 16,-1 4 110-16,-2 5 19 0,0 5 21 0,0 5 53 15,0 6-21-15,0 5-74 0,0 3-5 16,0 3-6-16,0 3-123 0,0 0-6 16,0 5-148-16,0 6 37 0,1 6 117 15,1 6 74-15,3 7-25 0,1 3-15 16,-1 4 12-16,0 2-2 0,1 0-20 0,4-3-5 16,-2-1 5-16,3-5-24 15,0-3 0-15,2-5-15 0,-2-8-1 16,0-2-33-16,-1-7 3 0,-2-5 9 0,1 0 22 15,1-11-1-15,0-4-30 0,3-5-10 16,-4-5 33-16,0-3 23 0,-1-3 1 16,-1-3 2-16,-2-2-1 0,0-2 13 15,0 2 4-15,3 0-18 0,-3 6 45 16,-1 5-3-16,0 4 22 0,1 9 21 16,-3 4 22-16,-1 4-17 0,0 4-91 0,0 1 0 15,-1 8-106-15,0 5 106 0,0 7 49 16,1 6-9-16,-1 4-12 0,0 5-16 15,1 1-9-15,3 1 9 0,-1 2-9 16,4-2 0-16,0-4 16 0,-1-3-19 16,5-4-141-16,-3-3-210 0,2-7-269 0,-4-8-675 15,0-6-1243-15</inkml:trace>
  <inkml:trace contextRef="#ctx0" brushRef="#br0" timeOffset="3029.39">24406 4913 1208 0,'0'0'1904'0,"0"0"-1671"16,0 0-166-16,21-46 57 0,-14 34 24 0,-4 4 73 16,-1 2 27-16,-1-1-80 0,-1 1-13 15,0 3-10-15,-4 2-34 0,-5 1-51 16,-3 0-60-16,-5 4-28 0,-4 6 28 15,-1 2 18-15,2 2-14 0,2 0-4 0,5 2-22 16,5-1 7-16,5 1-4 0,3 1 19 16,2 0 0-16,8 1 13 0,6 1 8 15,8 0-9-15,7-5-12 0,2 2-24 16,4-4-112-16,0-3-62 0,-6 0-16 16,-8-2 29-16,-6 1 15 0,-10-3 57 15,-7 0 12-15,-2-1 79 0,-12 1 22 16,-7-1 38-16,-7 2-4 0,-5-1-8 15,-4-3-4-15,-2 2 0 0,1-1 19 16,5-2 28-16,3 1 10 0,8 0-20 16,8 1-59-16,5-3-21 0,4 0-26 15,4 1 3-15,1-1-38 0,9-4-272 0,3-3-356 16,3-4-1805-16</inkml:trace>
  <inkml:trace contextRef="#ctx0" brushRef="#br0" timeOffset="28879.88">4823 7270 1358 0,'0'0'270'0,"0"0"-85"0,0 0 7 0,0 0 22 15,0 0-65-15,0 0-36 0,0 0-19 16,0 0 19-16,0 0 12 0,-4-14-38 15,4 14-16-15,-1-2-1 0,-1 2-2 0,1 0-8 16,0-1-28-16,0-2-3 16,-2 1 0-16,1-1 9 0,0 0-6 0,0 0-7 15,-1 2 10-15,0-3-3 0,-2 0-10 16,1-1-22-16,1 1 3 0,-1 0-3 16,-1 0 0-16,0 1 2 0,1 0 14 15,0-2-14-15,0 0 0 0,-3 0-2 16,1-1 0-16,1 1-1 0,-1-2 0 15,-1 1-3-15,0-1 2 0,-2 0-20 16,2 2 21-16,0-2-24 0,-3 1 21 16,3 2 1-16,-2 1 0 0,1 1-22 15,-1 0-4-15,-2 2-16 0,3 0 23 16,-4 0 3-16,3 0 17 0,-2 0-14 0,0 0 15 16,0 2 1-16,0-1-1 0,1 0 1 15,2 2 3-15,-2-3 16 0,3 2-17 16,-2-2 0-16,2 1-2 0,0 0-13 0,-4 1 1 15,3-1 12-15,-3 0-1 0,0 1-3 16,-1 0 1-16,0-1 0 0,1 0 1 16,-1 2 0-16,2 0 2 0,0-2 2 15,3 0-1-15,0 1-1 0,-1-1-2 16,4 1-21-16,0 0 8 0,-1-2-1 16,0 2 0-16,0 0 3 0,1 0-3 15,-2 1 3-15,-1 0 0 0,1-1 10 16,0 2-16-16,-4 2 18 0,4-1 0 15,-4 0 1-15,3 2 0 0,-1-2 0 16,-1 1-2-16,3 1-1 0,0-2 1 0,-3 1 2 16,4-1-10-16,0 0 7 0,-2 1 3 15,1 0-2-15,1-2-17 0,0 2 17 16,0-2-24-16,2 1 7 0,0 1-3 16,2-1 6-16,-1 1 1 0,1 0 15 15,0 1 2-15,0-1 36 0,0 2-6 0,1 0-19 16,-2 1 10-16,-1 0-11 0,0 2 17 15,1 0-16-15,-1 0 6 0,2 0 0 16,-1 0-16-16,0-2 9 0,1 0-12 16,0 1 2-16,1-2 11 0,0 1-10 15,0 1 26-15,0-1-26 0,1-2 1 16,1 3 15-16,0-2-18 0,0 1 1 0,1 0 11 16,-1 1-12-16,1-2 1 0,0 2-1 15,-2-3 2-15,0 0 0 0,0 1 1 16,0-1 15-16,1 2-19 0,-1-2 0 15,0 1 2-15,0-1 14 0,0 3-16 16,1-4 3-16,1 2 13 0,0 1-4 16,2-1-11-16,0 2-1 0,-2 0 0 15,1 0 3-15,0 1-3 0,1-2 1 16,-2 1 15-16,0-1-16 0,0 0-1 16,0 0 1-16,2-2 0 0,-2-1 3 0,0 0-2 15,0-1 18-15,-1 0 10 0,2 0 6 16,2-1-13-16,1 2-20 0,-2 1 17 15,3-1-19-15,-1 0 2 0,1 3 1 0,2-1-1 16,-2-1-1-16,2 3 0 16,-1-3-1-16,0 0 0 0,-2 1 0 0,0-3 1 15,1 1 2-15,-2 0 0 0,0-4 19 16,1 1 1-16,0-1 8 0,-2 0-2 16,3 0-1-16,-1-1-3 0,0-1 4 15,2 2-7-15,-2-2 0 0,-1 0-3 16,2 0-17-16,-2 0-2 0,0 0-2 15,2 0-14-15,-2 0 13 0,1 0-9 16,2 0 9-16,-3 0 3 0,3 0 13 16,-1 0 6-16,0-2 12 0,1-1-2 15,-1 1 2-15,3-1-2 0,-3 0-4 16,2-1-9-16,-1-1-4 0,1 1-11 0,-2-1-1 16,1-1-1-16,0 2-2 0,-1-1-19 15,1 2 19-15,-1-1-10 0,0 1 11 0,1-1 2 16,-3 1 0-16,3 2 0 0,-2-3 3 15,-2 1 10-15,2-1 3 0,0-1 2 16,-2 1 11-16,0 1-4 0,1 1-6 16,-1-1 2-16,-1-2 1 0,1 1 1 15,1-1 9-15,-2-1 2 0,0 2-18 16,0-1 2-16,2-2-2 0,-1 0 0 16,-1 0-1-16,0-1 7 0,0 1 3 15,1-3 6-15,-1 2 0 0,-1-1 0 16,0-2-3-16,1 1-9 0,-1-1-16 15,1 0 18-15,-2 1-8 0,1-2-1 16,-1 2 1-16,0-2 2 0,0 0-13 0,0 2-2 16,0-2 0-16,1 0 1 15,-1 1 2-15,-1-1 10 0,2 1-13 0,0-1 2 16,-1 0 13-16,0-1-2 0,0-1 11 16,-1 0-2-16,1-1-10 0,0-1 1 15,-1 0 11-15,-1 1-11 0,0 0 2 0,0 0 3 16,0-1-14-16,-5 1-1 0,2 0 15 15,0 1-18-15,-2 0 0 0,-3 0-2 16,3 2-1-16,-1-1-15 0,-2 0-16 16,-1 1-22-16,-11-3-189 0,-1 2-262 15,-1 2-994-15</inkml:trace>
  <inkml:trace contextRef="#ctx0" brushRef="#br0" timeOffset="33195.44">18360 6471 989 0,'0'0'264'0,"0"0"-46"16,0 0 19-16,0 0 10 0,0 0-7 15,0 0 6-15,0 0-42 0,0 0-40 16,0 0-26-16,0 0-22 0,0-24 8 16,0 22 4-16,0 2-42 0,0 0-86 15,0 0 0-15,0 4-72 0,1 6 72 16,-1 5 102-16,0 4 31 0,0 6-16 15,-3 4-7-15,-4 6-31 0,0 4 31 0,0 3-27 16,-2 0-36-16,2-2 12 0,1-2-37 16,1-6-3-16,3-4-17 0,2-8-2 15,0-3 16-15,0-7-13 0,0-2 16 16,2-3 3-16,-2-4 12 0,1-1 19 16,2 0 18-16,0-7-71 0,3-3-146 15,0-4-205-15,4-6-139 0,4-19-294 16,-1 4-571-16</inkml:trace>
  <inkml:trace contextRef="#ctx0" brushRef="#br0" timeOffset="33401.51">18264 6399 2017 0,'0'0'434'0,"0"0"-192"15,0 0-104-15,0 0 129 0,0 0-21 16,0 0-94-16,0 0-82 0,0 0-29 0,0 0 4 15,78-50-7-15,-39 40-16 0,1 1-21 16,2 3-1-16,0-1-1 0,-5 2-18 16,-6 4 3-16,-3 1-6 0,-8 0-4 15,-6 1-21-15,-2 6-86 0,-7 0-231 16,-5 3-273-16,-3-1-720 0</inkml:trace>
  <inkml:trace contextRef="#ctx0" brushRef="#br0" timeOffset="33597.53">18268 6667 1747 0,'0'0'987'16,"0"0"-813"-16,0 0-136 0,0 0 81 0,62-19 34 16,-28 7-16-16,6 2-9 15,3-1-55-15,2 2-39 0,2 0-34 0,-5 2-1 16,-3 5-21-16,-6 0-73 0,2 2-339 15,-13 2-712-15,-7 0-735 0</inkml:trace>
  <inkml:trace contextRef="#ctx0" brushRef="#br0" timeOffset="33777.18">18332 6901 2375 0,'0'0'735'0,"0"0"-515"15,0 0-153-15,0 0 66 0,0 0 19 16,85-18-13-16,-51 10-29 0,4 0-54 16,1 2-38-16,1-1-18 0,-3 2-2 0,-1 2-1 15,-4 0-204-15,1 0-180 0,8-5-372 16,-11 0-718-16</inkml:trace>
  <inkml:trace contextRef="#ctx0" brushRef="#br0" timeOffset="34893.92">19083 6629 2504 0,'0'0'476'0,"0"0"-165"0,0 0 38 0,-8-49-37 15,0 37-161-15,-3 3 2 0,-7 1-29 16,0 4-52-16,-5 4-41 0,-2 0-31 16,-2 8 0-16,-1 3-3 0,3 7-28 15,2 2 4-15,1 2 23 0,4 2-11 16,4 1-1-16,6-1 1 0,1 1-7 15,6-4 22-15,1 1 1 0,5-3-1 0,3-3 0 16,4-5-96-16,2-3-13 0,2-5 2 16,4-3 16-16,0-4 6 0,4-6 3 15,0-4 38-15,1-3 34 0,-2-3 10 16,-1 1 3-16,-2-3 19 0,-1 0-7 16,-2 2 4-16,-2 1-18 0,-2 3 18 15,-1 4 73-15,-3 4-45 0,-5 3-13 0,0 2-34 16,-1 3-13-16,-1 1-131 0,0 7 53 15,0 6 91-15,1 0 91 0,0 6 0 16,1 0-38-16,2 1-21 0,-1 1-1 16,2-2-12-16,4-3-16 0,0-2 26 15,4-4-10-15,4-2 6 0,2-5 9 16,2-3-34-16,0-1-50 0,3-7-41 16,-1-2 3-16,-1-4 31 0,-3-3 32 15,2-3 7-15,-1 1 18 0,-1-5 0 16,0 0-1-16,0 1 1 0,-2 0 15 0,-2 4-12 15,-1 2 29-15,-5 4-1 0,-1 2-15 16,-3 5-16-16,0-1 0 0,-3 3-22 16,0 3-32-16,-1 0-21 0,2 0 5 15,2 0-40-15,-1 2 68 0,-2 2 23 16,3 0 16-16,-3-2-54 0,-1 0 28 16,-2 0 29-16,1-2 15 0,-1 0 33 15,-1 0 44-15,0-4-13 0,0-1-54 0,0-2-24 16,0 0 2-16,-3-1 13 0,-2-1-13 15,-3-1 13-15,2 4-16 0,-2-2 3 16,-4 1 0-16,2 1 29 0,-3 2-7 16,-1 0-6-16,-1 4-19 0,-2 0-2 15,-2 4 1-15,1 7 1 0,-1 0 28 16,0 3-3-16,3 4-6 0,2 2-6 16,2 0-12-16,2 3 18 0,4-2-7 15,3 2 2-15,3-3-12 0,3 0-1 0,8-1 21 16,2-3 16-16,7-2 10 0,6-3-1 15,0-4-4-15,3-1 1 0,1-6-19 16,-2 0-25-16,0-8-116 0,-3-4-16 16,1-5 44-16,-3-5 25 0,0-3 14 15,-2-5 49-15,1-4 1 0,-2-5 21 16,0-7 12-16,1-13-34 0,0-6 13 0,-5 5-10 16,-5 14 13-16,-7 17 9 0,-4 12 28 15,0-2 89-15,0 4 30 0,0 1 17 16,0 9-25-16,-1 3-80 0,1 2-84 15,0 9-126-15,0 6 70 0,-1 11 56 16,-1 12 22-16,1 14-7 0,-2 11-14 16,-3 6 0-16,2-7-1 0,0-7 0 15,0-16 1-15,1-6-1 0,0-11-30 16,1-3-17-16,1 2-18 0,0 0-6 16,0 0 6-16,1-5 8 0,0-7 20 0,0-3 37 15,0-5 9-15,0-1 88 0,0-5 17 16,0-6-114-16,4-5-90 0,5-5 25 15,1-2 27-15,6-3 4 0,4 0 21 0,1-1-8 16,4 4 17-16,3 2-17 0,-1 3-4 16,0 5 23-16,-1 5-30 0,-4 4 6 15,-2 2-15-15,-2 4-12 0,-5 7-3 16,-1 3-4-16,-2 6 60 0,-3 3 9 16,-3 4 107-16,-2-2 8 0,0 0-46 15,-2-2-16-15,2-1-24 0,0-6-10 16,1-3-4-16,3-2 1 0,-2-5 13 15,0-2 20-15,1-2 32 0,4-1 18 16,1-7 0-16,2-2-4 0,1-2-48 16,0-3-33-16,0-1-23 0,-1 0-18 15,0-4-53-15,1-9-215 0,-5 4-288 0,-5 1-1376 16</inkml:trace>
  <inkml:trace contextRef="#ctx0" brushRef="#br0" timeOffset="35765.47">21391 6193 225 0,'0'0'342'16,"0"0"-35"-16,0 0-17 0,0 0-72 16,0 0-150-16,0 0-68 0,0 0-35 0,0 0-8 15,0 0-292-15,17-5-347 0</inkml:trace>
  <inkml:trace contextRef="#ctx0" brushRef="#br0" timeOffset="36440.37">21391 6193 1208 0,'37'43'667'0,"-37"-47"-236"0,0 3-85 15,0-1-15-15,-3 2-84 0,-4 2-129 16,-3 4-70-16,-5 6 41 0,-4 5 41 16,-3 6 9-16,-1 4-42 0,0 0-40 0,3 4-13 15,4-1-25-15,4 0-18 0,7 0 0 16,5 1 13-16,2-2 24 16,12 0-6-16,3 0-10 0,9-4 6 0,5 0 4 15,4-4 17-15,6-7-2 0,0-2 0 16,-1-7 0-16,-1-3-10 0,-5-2-3 15,-6-5-3-15,-5-6 0 0,-4-2 0 0,-4-6-13 16,-3-2-16-16,-4-6-2 16,-4 0-15-16,-3-4-7 0,-1 2-18 0,-4 0 12 15,-6 2 26-15,-7 4-20 0,-3 2 4 16,-4 4-19-16,-6 3-4 0,1 4 1 16,-3 1 2-16,2 6 10 0,0 1 6 15,6 1 10-15,4 1 11 0,7 0-12 16,7 0-15-16,5 0-38 0,1 0-3 15,4 3 69-15,10 0 25 0,6-3 60 16,6 0-13-16,8 0-50 0,2-5-20 0,1-5-2 16,1 0 3-16,-3-2 13 15,-4 0-1-15,-4 0-13 0,-4-2 30 0,-2 2-20 16,-5 4 13-16,-6-1 3 16,-1 4 40-16,-4 2-28 0,-1 1-40 0,-2 2-74 15,3 5-75-15,0 5 33 0,1 8 116 0,3 5 134 16,-1 8-34-16,0 3 12 0,2 5-26 15,-1 2-27-15,0 1-7 0,0 0-18 16,2 2-6-16,-2-3 3 0,2 2-7 16,-1-5-11-16,-1 0-13 0,-3-7 0 15,-1-4-28-15,-1-3-18 0,2-7-16 16,-3-6-33-16,-1-4-51 0,-2-6-75 16,0-1-81-16,0-4 116 0,-6-9-249 15,-9-17-715-15,0 1-430 0</inkml:trace>
  <inkml:trace contextRef="#ctx0" brushRef="#br0" timeOffset="36642.44">21753 6363 2202 0,'0'0'439'0,"0"0"-136"0,12-61-31 15,5 37-93-15,6 5-109 0,9 2-39 0,8 4-15 16,3 4 6-16,5 6 1 0,1 3-4 16,-2 7 12-16,-5 8 14 0,-5 5-23 15,-10 4 25-15,-9 4-18 0,-13 2-14 16,-6 1-14-16,-14 0 18 0,-13-1 19 15,-8-2 6-15,-5-3-19 0,-3-4 7 16,-1-2-7-16,4-4-13 0,4-5 4 16,9 0-16-16,6-5-257 0,7-1-117 15,7-4-200-15,4-5-680 0</inkml:trace>
  <inkml:trace contextRef="#ctx0" brushRef="#br0" timeOffset="37377.21">22291 6553 2342 0,'0'0'471'0,"0"0"-368"0,0 0-16 16,0 0 70-16,0 0-7 0,70-38-26 16,-51 25-29-16,2-4-19 0,0-1-25 15,-1-2-20-15,1-2-28 0,-1-2 12 16,-2 0-15-16,-4 0 0 0,-1-1 0 15,-6 1 2-15,-2 5 11 0,-3 0 12 0,-2 4-3 16,-4 3-19-16,-2 2-3 0,-1 3 4 16,-5 5-4-16,0 2 0 0,-2 0 1 15,-4 9-1-15,0 5 19 0,-1 6 15 16,1 2 7-16,5 5-12 0,1 2-1 16,4 0-13-16,6 0-12 0,2 2-2 15,5-2 11-15,6-2 10 0,5-1-20 16,4-6 16-16,3-1-18 0,4-7-78 15,-3-3-11-15,2-6 20 0,-3-3-13 16,-1-5 9-16,-2-6 70 0,-2-5 3 0,0-3 28 16,-3-5-27-16,0-2 13 0,0-3 3 15,1-3-15-15,0 0 47 0,0 0-33 16,-2 4 43-16,1 2-24 16,-2 6 16-16,-3 4 5 0,1 4-34 0,-4 4-22 15,-2 5-16-15,1 3-43 0,-1 1-74 0,2 8 13 16,1 8 60-16,-2 3 41 0,0 6 19 15,-2 4 101-15,1 1-44 0,-4 2 0 16,-1-3-32-16,0 1-12 0,0-6-13 16,-4-3-1-16,1-4-14 0,0-6 15 15,1-4 0-15,2-2 2 0,-1-3 14 16,0-3 38-16,1-1 84 0,0-7-50 16,0-4-50-16,2-3-36 0,4-4-2 15,6-2-3-15,2-2-13 0,6-1 4 16,3 0 11-16,3 0 0 0,2 3-1 0,3 2-11 15,-3 2 1-15,2 5 12 16,-3 4-4-16,-1 4-9 0,0 2 0 0,-3 2-21 16,-3 7-26-16,0 3 7 0,-3 3 6 15,-4 3 9-15,2 4 26 0,-6 1 12 16,1 1 60-16,-3 0 22 0,2 0-32 16,-4-5 19-16,-2 0-5 0,0-5-21 0,0-5 4 15,-2-2 0-15,0-3 3 0,1-2 2 16,-2 0 41-16,0 0 160 0,0-6 33 15,1-2-161-15,1-2-125 0,1-3-48 16,1-3-47-16,-1-1-202 0,8-14-240 16,-3 4-748-16,3 0-1475 0</inkml:trace>
  <inkml:trace contextRef="#ctx0" brushRef="#br0" timeOffset="38708.71">23997 6553 2153 0,'0'0'395'16,"0"0"-276"-16,0 0 7 0,0 0 12 15,0 0 0-15,6-46-52 0,1 29-12 0,0-4 3 16,5-3-4-16,-2-3 3 0,5-2-16 16,1-2 10-16,2-3-7 0,-2 2-2 15,4 1-14-15,0 4 16 0,1 3-19 16,0 5-33-16,-1 4-11 0,1 5-25 16,1 4-19-16,0 5-25 0,-1 1-23 15,2 10 13-15,0 5 32 0,-2 6 2 16,0 5 34-16,-4 4 11 0,-5 4 4 15,-3-3-4-15,-4-2 0 0,-5-2-1 16,0-3-15-16,-6-6 16 0,-4-7 3 16,0-4 41-16,-6-4 45 0,-2-3 16 0,-4-2-30 15,-1-4-31-15,-2-3 0 0,-1-1-18 16,3-2-23-16,2 1 16 0,2-2-10 16,5 3-9-16,0 2-38 0,7 2 7 15,1 3-48-15,5 1-136 0,1 2-126 16,3 0-256-16,15 4-164 0,-2 1-333 0,4-3 340 15</inkml:trace>
  <inkml:trace contextRef="#ctx0" brushRef="#br0" timeOffset="40826.15">24799 6220 1715 0,'0'0'273'0,"0"0"-192"0,0 0 81 16,0 0 106-16,-10-54-39 0,1 44-71 16,-4-1-23-16,-4 4-4 0,-3 1-48 15,-4 3-48-15,-4 3-6 0,-4 3 13 16,1 6 8-16,-1 4-15 0,3 3-9 0,2 0-26 16,5 3-14-16,7 0-11 0,5-1-4 15,6 1 7-15,4-2 15 0,2 2 7 16,10 0 32-16,5-4 3 0,7-1 16 15,6-6 6-15,2-3-57 0,4-5-47 16,1-1-62-16,-1-9-34 0,-4-2 15 16,-1-3 35-16,-6-3 46 0,-4 1 47 15,-3 0 35-15,-4 0 4 0,-4 2-7 16,-2 3 45-16,-3 2 54 0,-2 4 25 16,-3 2-20-16,1 3-28 0,-1 1-108 15,0 1-82-15,0 7-83 0,-3 4 165 16,-2 10 40-16,-4 6 20 0,-1 7-22 0,-3 11-9 15,3 12-13-15,-1 7-4 0,7-6 7 16,3-10-16-16,1-17-3 0,4-7-25 0,1 4-35 16,5 4 0-16,-2 2 6 15,2-4 0-15,-1-2 15 0,2-6 8 0,-1-4-14 16,4-7 19-16,-3-5 15 0,3-5 10 16,0-2-11-16,0-5-33 0,0-7-3 15,1-5-6-15,0-5 19 0,-1-5 31 16,1-6-50-16,1-5-17 0,3-12-35 15,3-12 51-15,1-11 26 0,-3-2 10 16,-4 7 17-16,-9 11 2 0,-6 15 44 16,-1 11 114-16,-2 7 18 0,-2 4 25 15,-4-3-29-15,0-1-4 0,1-1-38 0,0 6-29 16,2 2-20-16,4 5-18 0,-1 4-19 16,2 4-44-16,0 4-3 0,0 0-129 15,2 2-57-15,2 6 104 0,4 4 56 16,-2 4 17-16,1 2 8 0,1 5 2 15,-3 1 1-15,-1 1 1 0,-1 1 3 16,0-1-3-16,1-1-2 0,-2-5-29 0,0-4-23 16,2-3 6-16,-1-6-25 0,1-3 13 15,4-3 47-15,-1-7-10 0,6-3 21 16,-1-7 2-16,3-4 2 0,0-1 24 16,2-5-3-16,-3 1-21 0,1 2-1 15,-1-1 85-15,-4 6 13 0,1 2 9 16,-5 5-39-16,-2 5 10 0,-1 3-7 0,-1 2-65 15,-1 2-7-15,1 2-139 0,0 5-10 16,2 4 149-16,0 4 10 0,4 2 31 16,0 2-12-16,5 2-10 0,0-2-7 15,8 1 23-15,5-3 6 0,2-2-6 16,6-3-35-16,0-5-168 0,3-5-114 16,-1-2-19-16,-1-5 6 0,-4-6-109 15,-2-4 100-15,-5-2 258 0,-3-4 46 16,-3-3 42-16,-4-3-16 0,0-1 182 0,-3 1 18 15,-5 0 6-15,-2 0-10 0,-4 4-4 16,0 2-11-16,-4 4-16 0,-5 3-55 16,-2 4-35-16,-2 3-16 0,-3 3-38 15,2 4-15-15,-3 0-32 0,1 6-25 16,4 4-3-16,2 5-10 0,3 6 4 0,1-1 34 16,4 4 0-16,2 0 0 15,0 0 0-15,3 0-23 0,4-1-138 0,0-4-45 16,2-2-4-16,1-3-27 0,-3-5 12 15,3-5 15-15,-2-4 139 0,1-1 71 16,-2-7 13-16,2-4 29 0,0-3-6 16,-2-5-10-16,2 1 38 0,-2-2-41 15,2 0 125-15,-1 4-36 0,-1 1 7 16,1 3-46-16,0 3 7 0,-3 3-45 16,0 5-35-16,-1 0-38 0,1 2-29 15,0 7 67-15,2 5 32 0,0 2 92 16,0 3-3-16,3 2-54 0,-3 3-23 0,3-2-9 15,-1 1-16-15,4-4-6 0,-3-2 3 16,5-2 3-16,-4-4-17 0,2-3 29 16,1-4-31-16,-3-2 0 0,3-6-53 0,-2-4-17 15,0-5 3-15,-1-4 23 0,-2-5 12 16,2-2 32-16,-4-1-6 0,-1-4 6 16,1-2 0-16,-2 0 0 0,-2-1 2 15,0 1 17-15,-1 6-6 0,0 3-10 16,0 6 124-16,-1 5-64 0,-1 7-9 15,0 1-23-15,1 5-31 0,-1 0-123 16,2 3-48-16,0 4 107 0,1 5 49 16,1 3 15-16,3 1 4 0,1 2-4 15,1 0 15-15,3 0-11 0,2 1 15 0,-1-4 0 16,2-1 6-16,0-4 1 0,-4-3-7 16,0-4 0-16,-5 0 19 15,-1-2 12-15,2-1 23 0,-5 0 3 16,0-4-10-16,0 1-15 0,-2-1 2 0,1 1 69 15,-1-1 57-15,0 3-73 0,0 0-34 0,0-1-23 16,0 2-40-16,0 0-9 0,-3 3-40 16,-4 5 19-16,-1 3 21 0,0 2 4 15,-1 1 8-15,2 2-11 0,1 2 0 16,3 1-1-16,2-1-1 0,1 1 0 16,2 0 1-16,5-2 1 0,5 0 2 15,1-5-3-15,5-1-71 0,4-3-26 16,1-6 32-16,4-2-26 0,1-4 6 15,-1-6-9-15,3-4 18 0,-2-2 32 16,1-5 13-16,0-3 5 0,-1-2 23 16,2-3-16-16,-2 0 7 0,2-3 11 0,-3 1 1 15,-3 2 3-15,-3 3 38 16,-4 3 3-16,-5 4 41 0,-5 5-6 0,-4 3 21 16,-3 4-2-16,0 1-33 0,0 5-9 15,-3 1-12-15,-1 0-44 0,-4 5-17 16,0 7 17-16,-2 6 16 0,-1 3-15 0,3 4 0 15,-3 2-1-15,5 1 2 0,2-2 1 16,0 1 8-16,4-3-11 0,0-2 0 16,8-4 16-16,-1-5-13 0,6-3 19 15,-3-5 15-15,6-3-37 0,0-2-19 16,3-5-40-16,0-4-3 0,2-6 6 16,0-2 13-16,0-2 8 0,0-5 10 15,1 0 22-15,1-1 1 0,-1 1-9 16,2 0 11-16,1 3 28 0,-2 5-16 15,-2 2 13-15,1 4 13 0,2 3-38 16,0 5-10-16,0 2-24 0,2 6-10 16,-3 5 25-16,-1 3 19 0,-4 3 63 0,-4 3-4 15,-3 4 25-15,-7 0-31 0,-4 2 6 16,-3-1-9-16,-12 1-13 0,-8-4 0 16,-7-2 3-16,-8-3 0 0,-6-1-40 15,-2-6-19-15,1 0-107 0,4-5-141 16,-6-3-180-16,10-2-317 0,10-2-1179 0</inkml:trace>
  <inkml:trace contextRef="#ctx0" brushRef="#br0" timeOffset="50304.32">18145 9757 665 0,'0'0'632'16,"0"0"-475"-16,0 0-141 0,0 0 68 15,0 0 40-15,0 0 29 0,0 0-27 16,0 0 4-16,0 0 19 0,-4-48-81 16,5 43-13-16,1 0 10 0,-1 2-4 15,0-1 20-15,-1 2-7 0,0 0 10 0,0-1-13 16,0 0-29-16,-4 3-16 0,-2-2-25 16,-4 2-1-16,0 0-16 0,-6 2 13 15,-2 4 1-15,-2 0-1 0,0 2 0 16,2-1-10-16,-1 1 10 0,5 1-26 15,-1-1 26-15,3 1-23 0,4 0 23 16,1-1-1-16,1 1 2 0,2-1-1 16,2 1 3-16,-1 1-1 0,1 0 1 15,1-1-2-15,1 1 1 0,0 0-3 0,3-1 4 16,3 1 2-16,7 0 30 0,5-1 6 16,6-1-2-16,4 1 6 0,6-3-20 15,1 0-3-15,-3-1-17 0,-1 2-2 16,-8-2-18-16,-6 3-20 0,-6 1-7 15,-4 1-7-15,-5 0 30 0,-2 2 2 0,-5 2 20 16,-5 1 4-16,-8 2 31 0,-3 0-3 16,-4-2-13-16,0 1-2 0,-4-1-1 15,3-1-15-15,1 1 0 0,4-1-1 16,5-2-1-16,1 0 0 0,7-2-3 16,1-2 2-16,4 0 1 0,2-2 1 15,1 1 2-15,0-1 18 0,5-2 5 16,2 2 4-16,0 0-10 0,4-1-6 15,-2 1-12-15,2 2-1 0,-1 2-1 16,0 1-2-16,-2 0-19 0,-2 1 22 0,2 3 0 16,-5 1 0-16,-1-1 0 0,-2 2 2 15,-1-1-1-15,-5 2 0 0,-5-1 2 16,-2 0 10-16,-1-1 0 0,-1-1 41 16,0 2-28-16,5-4 16 0,1-2-7 15,6-2-16-15,3 0-16 0,6-3 20 0,10 0 21 16,11-2 4-16,5 1-16 0,8-5-13 15,4 2-16-15,4-2 10 0,-4 0-13 16,-3 0 0-16,-5 0-3 0,-8 0-42 16,-9 0-50-16,-5 0-11 0,-7 0 23 15,-7 0 63-15,0-2 17 0,-9-1-67 16,-4 1-33-16,-5 0 16 0,-4 0-107 16,-10-2-184-16,7 0-292 0,3 3-807 0</inkml:trace>
  <inkml:trace contextRef="#ctx0" brushRef="#br0" timeOffset="52573.16">18837 9839 316 0,'0'0'317'0,"0"0"-106"0,0 0-5 15,0 0-11-15,0 0-25 0,0 0-34 16,0 0-9-16,0 0 13 0,0 0-4 15,0 0-3-15,12-29 3 0,-11 27-3 16,-1 0-23-16,0-1-23 0,1 1-3 16,0 1-3-16,-1-3 6 0,1 2-4 15,1-2-6-15,0 0 23 0,-1 2 8 16,1-1-15-16,1 1 0 0,-3 0 2 16,1 1-9-16,-1 0-26 0,0 1-60 0,0 2-3 15,0 7-42-15,0 5 45 0,-5 7 76 16,0 7-9-16,-1 6-10 0,-2 4-26 15,1 1-6-15,3 0-6 0,2-1 3 16,1-3 0-16,1-6-9 0,1-2-10 16,3-5 19-16,-2-4 3 0,0-3-6 15,1-5 9-15,-3-4-6 0,0-2 6 0,1-2-12 16,-1-1 10-16,0-1 15 0,0 0 18 16,0-1 6-16,0-2-7 0,1-6-58 15,2 1-218-15,0-3-135 0,-1-7-247 16,-1 4-825-16</inkml:trace>
  <inkml:trace contextRef="#ctx0" brushRef="#br0" timeOffset="52782.11">19296 10128 2880 0,'0'0'349'15,"0"0"-253"-15,0 0-55 0,0 0 7 0,0 0 44 16,0 0 38-16,-45 50-54 0,25-33-38 16,-2 3-16-16,-1 0-22 0,5-2-2 15,2-1 1-15,4-2-14 0,4-1-232 16,5-2-97-16,3-2-264 0,0-5-573 16</inkml:trace>
  <inkml:trace contextRef="#ctx0" brushRef="#br0" timeOffset="53159.41">19570 9835 2610 0,'0'0'345'0,"0"0"-249"16,0 0 64-16,0 0-36 0,47-49-60 15,-28 44 22-15,3 3-10 0,-1 2-29 0,1 4-31 16,-1 7-13-16,-3 6-1 0,-4 4 2 16,-1 5 46-16,-9 6-31 0,-4 2 6 15,-3 4-12-15,-11-1-11 0,-5-3-2 16,-3-1 2-16,1-6 14 0,1-5 12 15,6-5 29-15,1-5-7 0,8-4 7 16,4-2-32-16,1-3-6 0,8 0 25 16,11-3 13-16,5 0-13 0,9 0-44 15,6 0-145-15,20-10-338 0,-11 3-745 16,-6-5-1028-16</inkml:trace>
  <inkml:trace contextRef="#ctx0" brushRef="#br0" timeOffset="53301.01">20180 10076 2433 0,'0'0'688'0,"0"0"-397"0,0 0-218 0,0 0 0 0,0 0 82 15,0 0 27-15,-27 51-53 0,10-31-72 16,-2 2-35-16,-3 2-9 0,-1 1-13 16,-3 3-346-16,5-6-459 0,5-8-1420 0</inkml:trace>
  <inkml:trace contextRef="#ctx0" brushRef="#br0" timeOffset="53573.08">20959 9958 2892 0,'0'0'365'0,"0"0"-286"16,0 0-77-16,0 0-2 0,0 0-18 15,0 0-1-15,0 0-70 0,0 0-347 16,0 0-353-16,0 0-799 0</inkml:trace>
  <inkml:trace contextRef="#ctx0" brushRef="#br0" timeOffset="53725.31">21221 9927 2648 0,'0'0'389'0,"0"0"-287"16,0 0-102-16,0 0-9 0,0 0-39 15,0 0 3-15,84-23-218 0,-54 19-727 16,1 1-794-16</inkml:trace>
  <inkml:trace contextRef="#ctx0" brushRef="#br0" timeOffset="53885.14">21570 9861 2857 0,'0'0'452'0,"0"0"-192"15,0 0 84-15,0 0-33 0,0 0-140 0,0 0-103 16,0 0-68-16,0 0-84 0,0 0 0 16,0 0 16-16,33 0-161 0,-21 4-419 15,-2-3-1270-15</inkml:trace>
  <inkml:trace contextRef="#ctx0" brushRef="#br0" timeOffset="54470.36">22743 9650 2104 0,'0'0'305'0,"0"0"-169"0,-7-48 80 16,1 32 44-16,-5 3-71 0,1 2-46 15,-5 4-22-15,-4 1-29 0,-3 4-19 16,-4 2-26-16,-5 7-12 0,0 5-16 15,-2 6 25-15,4 3-16 0,1 3-16 0,9 3-11 16,5-1-2-16,7 3-19 0,6 0 20 16,2 0 0-16,11-2 13 0,5-4 15 15,4-3 10-15,1-7-38 0,3-4-139 16,0-6-35-16,2-5 6 0,-3-8 37 16,-1-5 58-16,-3-4 71 0,-1-3 2 15,-4-3 0-15,-2 1 41 0,-1 0-12 16,-4 3 67-16,2 5 63 0,-5 5 12 15,-3 4-55-15,0 4-37 0,-1 3-79 16,0 3-139-16,-1 8 92 0,0 6 47 16,0 6 85-16,0 5-6 0,-3 2-16 0,0 6-10 15,-2 0 0-15,-1 0-17 0,-1 1 5 16,1-1-7-16,-2 0-12 0,3-2-7 16,2-2 1-16,2-3-5 0,1-4-11 15,0-4-31-15,3-7-34 0,0-4-71 16,0-5-87-16,1-5-104 0,-4-6-81 0,-3-3-101 15,-2-1-1011-15</inkml:trace>
  <inkml:trace contextRef="#ctx0" brushRef="#br0" timeOffset="54687.75">22147 9960 3103 0,'0'0'510'0,"0"0"-460"15,0 0 73-15,0 0 82 0,0 0-26 16,20 50-27-16,-20-32-46 0,-3 0-20 0,-11 2-86 16,-7 3-15-16,-6-2-267 0,-17 1-405 15,4-5-881-15,7-9-394 0</inkml:trace>
  <inkml:trace contextRef="#ctx0" brushRef="#br0" timeOffset="55603.67">23225 9431 1692 0,'0'0'380'0,"0"0"-101"16,0 0 37-16,0 0 28 0,2-51-139 16,6 39-55-16,2 2-20 0,5 0-69 15,4 0-39-15,4 1-10 0,5 4-12 0,4 0-31 16,0 4 2-16,1 1 13 0,-1 0-12 16,-5 4 9-16,-6 1-3 0,-2 2-10 15,-6 0-10-15,-4 3-15 0,-4 0 3 16,-3 1 19-16,-2 2 3 0,-2 1 20 15,-4-2 11-15,-4 3 1 0,-1-1 0 16,-3-1 13-16,1-1-10 0,-2 3 16 16,-3-2-16-16,3 2 10 0,0-1-13 15,1 1-1-15,0 1-1 0,4 0 1 16,0 1-1-16,6 0-12 0,2 1 14 16,2 0 16-16,4 1 6 0,9-2-3 0,0 0 7 15,6 0-7-15,1-5-3 0,-1-2 16 16,1-1 0-16,-3-6 9 0,-3-3-9 15,-6 0 0-15,0 0-1 0,-3 0 1 16,-3-3 6-16,-2 3-38 0,0-4-3 16,-1 1-29-16,-5 1-19 0,-3-1-12 0,0 3 9 15,-3 0-4-15,-2 0 14 0,0 5 9 16,-2 0-7-16,-1 2 42 0,0 2 0 16,0 1 0-16,4 2-2 0,0 1 2 15,6 1 2-15,4 1 21 0,3 2 2 16,5 2 10-16,12 3 19 0,8 4 7 15,9 1-4-15,7 2-9 0,4 2-26 0,0-2-19 16,-2-2 0-16,-4-3-1 0,-11-2-2 16,-8-1-19-16,-7-5 0 0,-9-3-9 15,-4-2-1-15,-7 1 29 0,-11-4 10 16,-6 1 15-16,-8 0-3 0,-3 0 4 16,-7-1-23-16,-3-3 13 0,2 2-14 15,0-2-1-15,2 2 0 0,4 1-1 16,4-1-3-16,3 1-23 0,5 1-231 15,-5-2-224-15,7 1-501 0,7-4-785 0</inkml:trace>
  <inkml:trace contextRef="#ctx0" brushRef="#br0" timeOffset="93848.76">15886 14600 943 0,'0'0'394'16,"0"0"-97"-16,0 0-28 0,0 0 20 16,0 0-49-16,0 0-69 0,0 0-26 15,0 0-26-15,0 0-29 0,0 0-36 16,8-28-12-16,-4 22 16 0,0-2-23 16,0-1-10-16,1 0 4 0,3-2-28 15,-1-2 12-15,-1 0-12 0,1-2 18 0,-2 0-3 16,-2 0-6-16,-2-4 3 0,-1 5-26 15,-1-3 10-15,-5 4-1 0,-5 1-8 16,-3 3-40-16,-5 1 27 0,-7 4 23 16,-2 4 0-16,-5 0 2 0,-2 8 2 15,-4 6-2-15,1 5-3 0,-1 4 2 16,3 5 1-16,4 3 11 0,4 0-9 16,8 2 0-16,8 0-2 0,6-4-9 15,6-2 9-15,12-3 2 0,7-1 43 0,5-3-1 16,7-3 1-16,1-5 0 0,2-2-13 15,-4-4-1-15,-1-6-12 0,-6 0-19 16,-4-8-47-16,-4-1 28 0,-3-4 6 16,-2-4-57-16,-2-4 25 0,1-2 7 15,1-2 22-15,-3 2 14 0,2-1 2 0,-1 4 50 16,-1 4-50-16,0 3-16 0,-2 5-29 16,0 4-9-16,2 4-26 0,-1 4-49 15,-1 7 52-15,4 6 55 0,-1 7 22 16,-2 3 54-16,0 6 4 0,-4 4 32 15,-2 9 54-15,-6 9-67 0,-7 8 12 16,-2-6-28-16,0-14-14 0,7-14-9 16,2-7 29-16,-2 0-10 0,2 2-16 15,0-1-9-15,2-6-16 0,2-6 0 16,2-5-16-16,0-3 3 0,0-1 28 0,0-2 10 16,0 0 10-16,0 0 12 0,1-4-7 15,4-1-31-15,-1-4-25 0,2 0-2 16,-1-4-79-16,2 1-112 0,-1-1-98 15,7-10-157-15,-5 3-532 0,2 2-638 0</inkml:trace>
  <inkml:trace contextRef="#ctx0" brushRef="#br0" timeOffset="94458.5">16265 14672 1580 0,'0'0'368'0,"0"0"-170"0,0 0-172 16,0 0 9-16,0 0 98 0,0 0 122 0,0 0-55 15,0 0-78-15,0 0-32 0,0 0 13 16,0 0-1-16,55 1-19 0,-33-2-13 15,2-2-22-15,0 0-4 0,-1-1-9 16,-2-1-3-16,-1-1-16 0,-5 2-4 16,-5 2-9-16,-2 1 0 0,-4 1 0 15,-2-2 0-15,-2 1-2 0,0 0-1 16,0 1 0-16,0 0-1 0,0 0-21 16,-3 0-7-16,0 0-15 0,-2 4 12 15,1-3-6-15,2 1-3 0,0 1-125 16,1 0-197-16,1 0-160 0,0-1-485 15</inkml:trace>
  <inkml:trace contextRef="#ctx0" brushRef="#br0" timeOffset="94983.84">16862 14487 1459 0,'0'0'1451'15,"0"0"-1451"-15,0 0-10 0,0 0-19 16,0 0 29-16,0 0 173 0,-21 54-3 16,13-25-30-16,-4 5-41 0,4-2-35 0,-1 3-45 15,4-3-17-15,5-3 17 0,0-6-4 16,0-2-15-16,2-7 1 0,2-4 1 15,1-4 23-15,-2-5 10 0,1-1 53 16,1-7-3-16,3-5-37 0,1-5-48 16,-1-4-19-16,2-3-3 0,-2-1 0 15,2-2-48-15,-2 0-37 0,3 5 53 0,-1 1 32 16,2 6 0-16,-2 4 3 0,1 5-10 16,-3 4-25-16,3 4-54 0,-2 8 21 15,1 5 27-15,-2 4 34 0,2 7 24 16,-2 1 2-16,0 1 19 0,4 1 61 15,2-1 0-15,2-3-32 0,3-7-4 16,2-3-2-16,3-4 5 0,-4-8 13 0,0-3 7 16,-3-2 6-16,-2-10-4 0,-1-3-15 15,-5-7-10-15,-1-3-22 0,-3-5-19 16,-3-3 19-16,-2-3-10 0,-1-2 4 16,-5-5-16-16,-4 5-23 0,1 1 13 15,-5 7 8-15,1 4-25 0,2 9-7 16,-1 7-1-16,4 6-31 0,-1 4-23 15,3 4-15-15,2 9-20 0,1 4-83 16,3 7-142-16,4 11-210 0,4-4-415 0</inkml:trace>
  <inkml:trace contextRef="#ctx0" brushRef="#br0" timeOffset="95847.37">17646 14445 2179 0,'0'0'356'0,"0"0"-85"15,0 0 78-15,0 0-84 0,0 0-56 16,0 0-57-16,0 0-76 0,0 0-35 16,-63-23 6-16,39 42-4 0,2 3-21 15,1 2-10-15,4 3-12 0,6 0 0 16,5-3 10-16,2-2-10 0,4-4-1 16,3-3-33-16,4-2-32 0,1-6-19 15,4-2-3-15,-1-5 9 0,3 0 19 16,0-5 19-16,-2-5 21 0,2-2 20 15,-2-1 15-15,-2 0 14 0,0-1-7 0,-3 1 10 16,-1 1-31-16,1 0 9 0,-3 5-7 16,-1 2-3-16,-2 2 19 0,0 2-19 15,-1 1-57-15,0 1-96 0,0 7 48 16,0 1 105-16,0 3 58 0,0 5 2 0,1 2-41 16,2-1-6-16,4 1 12 0,1-2-6 15,3 0 3-15,-1-4-9 0,5-1 16 16,-3-4-4-16,2-6 13 0,1-2 19 15,0 0-7-15,-2-8-19 0,1-2-12 16,0-5-15-16,-3-4-1 0,3-1 6 16,-5-5-9-16,2 0 0 0,-2 1 19 15,0-1-16-15,-2 7 13 0,-1 2 0 16,1 4-13-16,-4 6 56 0,-1 2-9 16,0 4-50-16,-1 0-99 0,2 5-68 15,1 5 126-15,3 5 29 0,0 1 11 16,1 4 1-16,2-1 3 0,2 1 0 0,-1-2 22 15,4-2 0-15,2-2 1 0,1-3-1 16,-2-2 3-16,3-5 10 0,-1-4-3 16,2 0-35-16,-2-7-32 0,0-4 16 15,0-3 16-15,-2-5 4 0,0-2 21 0,0-3-4 16,1-1-21-16,-2 0 0 0,-1 2 1 16,-2 0 18-16,0 5 46 0,-5 1 8 15,-2 5 2-15,-1 5-3 0,-1 1 12 16,-1 2 3-16,-2 4-78 0,0 0-9 15,0 5-171-15,0 7 47 0,-2 6 89 16,-6 7 35-16,-1 9-1 0,-7 13 1 16,-5 12-2-16,-3 9-1 0,2 7-6 15,5-3 9-15,8-6 2 0,6-5-2 16,0-7 0-16,2 0-2 0,-1-6 1 0,1-10 1 16,0-10 16-16,1-7-14 0,0-4-2 15,1 2 2-15,3-2 11 0,-1 1-12 16,2-3 0-16,0-5 1 0,-3-3-2 15,-1-3-9-15,-1-3-39 0,-5-1 48 16,-6 0 16-16,-7-2-16 0,-2-4 3 0,-2 0-3 16,0-2 15-16,0 0-2 0,2-1 9 15,3 1 12-15,7-1 0 0,1 0 25 16,5 2 41-16,1-4-4 0,3 1 3 16,2-1-28-16,5-3-15 0,6-1-29 15,6-1-25-15,5-4-2 0,3-4-12 16,8-1-7-16,3-4-27 0,4-3-170 15,22-28-303-15,-8 8-912 0,-7-2-1016 0</inkml:trace>
  <inkml:trace contextRef="#ctx0" brushRef="#br0" timeOffset="96995.63">19377 14361 1991 0,'0'0'243'16,"0"0"-10"-16,-16-50-20 0,1 38-10 15,1 2-46-15,-5 4-29 0,-4 4-61 16,-3 2-28-16,-2 6-27 0,-4 9-10 0,3 3 14 16,2 4-16-16,2 2-3 0,10 1-16 15,5 3 0-15,8-4 18 0,2-1 1 16,11-1 25-16,3-3-12 0,5-3 13 15,2-4 6-15,2-4-4 0,4-5-6 16,-1-3-22-16,-1-5-41 0,-1-7-3 0,0-3 40 16,-5-2 3-16,-3 0 1 0,-1 0 46 15,-8-1-18-15,0 1 14 0,-4 1-7 16,-2 4-16-16,-1 3 16 0,0 2 101 16,0 2 25-16,0 5-101 0,0 0-60 15,-1 4-133-15,-2 4 133 0,-3 9 19 16,2 3 51-16,2 3-20 0,2 4-28 15,0 0-3-15,7 0-19 0,5-1 2 16,6-1 14-16,2-3 5 0,2-3-5 16,2-5 12-16,1-2 10 0,1-9-3 15,-2-3 3-15,-3-3 6 0,1-11-7 0,-1-4-9 16,-2-7-28-16,1-6-28 0,-1-5-13 16,1-10-5-16,4-9-24 0,1-11-2 15,2 3 9-15,-7 12 46 0,-8 18 17 16,-6 14 25-16,-1 5 1 0,-2 1-1 15,-1-1 3-15,0 3 22 0,-2 4 38 16,0 3-19-16,0 4-69 0,0 0-91 0,0 7-83 16,-5 8 165-16,0 6 9 0,-3 6 69 15,1 4-5-15,-3 6-27 0,4 2-12 16,2-1 0-16,3 2 3 0,1-3 0 16,0 1-15-16,6-4-1 0,4-4-10 15,-1-7 11-15,0-3 12 0,1-9 3 16,2-6 3-16,-2-5 24 0,3-5 17 15,0-10-17-15,6-7-39 0,1-8-6 0,7-13-10 16,3-10-12-16,2-8 12 0,-2-2 3 16,-5 15-2-16,-7 14 1 0,-8 18 16 15,-3 3-5-15,-3 1 21 0,1 4-6 16,-1 2-7-16,-3 3-15 0,-1 3-6 16,0 3-123-16,-9 11 11 0,0 5 112 15,-6 8 56-15,-4 5-13 0,0 6-24 16,0 1-9-16,4 2-10 0,2 0-15 15,6-4 12-15,3 0-10 0,4-4 12 0,11-2-48 16,5-4-259-16,22-6-195 0,-7-7-474 16,3-6-853-16</inkml:trace>
  <inkml:trace contextRef="#ctx0" brushRef="#br0" timeOffset="97629.06">20890 14382 196 0,'0'0'1782'0,"0"0"-1513"0,0 0-59 15,9-49 26-15,-9 34 50 0,0 1-17 0,-3 1-49 16,-6 1-27-16,-1 2-48 0,-6 1-63 16,-2 4 22-16,-5 1 6 0,-1 4-4 15,-3 2 31-15,1 5-31 0,3 5-29 16,1 3-15-16,4 5 15 0,3 0-22 15,8 0-15-15,3 4-15 0,4-2-22 16,7 2 9-16,7-4 6 0,6 2 10 16,4-3-10-16,2-4 1 0,5-4 2 15,-2-3-21-15,0-6-3 0,-3-2-89 16,-1-6 0-16,-4-7-7 0,-3-6 4 16,0-7-10-16,-3-4 30 0,-3-6 25 15,0-10-27-15,-3-6 14 0,0 3 5 0,-4 6 58 16,-2 7 0-16,-1 9 22 0,1-1-7 15,-1 0 17-15,2 5-1 0,-3 8 25 16,0 4 68-16,-1 6-31 0,0 3-93 16,0 2-15-16,0 6-196 0,0 7 120 15,-1 7 91-15,-4 7 34 0,0 5 29 0,0 5-20 16,0 4 7-16,0 1 6 0,3 8 3 16,2 8-31-16,0-8-16 0,5-8-11 15,1-7 2-15,2-10 9 0,6 0-8 16,1-2 14-16,0-5 7 0,0-9-1 15,2-5-24-15,-1-4-18 0,2-6-53 16,1-9-22-16,2-4 9 0,0-5 44 16,-1-3 21-16,0-4 16 0,-3 2-9 15,-1-3 12-15,1 3 3 0,-2 3 31 16,-3 4 0-16,-1 7 62 0,-4 1-24 0,-1 8-5 16,-2 2-2-16,-2 4-65 0,0 0-15 15,-1 3-118-15,2 4 133 0,0 7 0 16,0 3 62-16,0 3-22 0,-3 3 6 15,0 0-18-15,0 1-25 0,0 0 13 16,-1-2-16-16,-3 0-110 0,3-4-163 0,1-6-352 16,0-6-578-16,0-4-1040 0</inkml:trace>
  <inkml:trace contextRef="#ctx0" brushRef="#br0" timeOffset="97766.64">21241 14040 2888 0,'0'0'407'0,"0"0"-305"0,0 0-67 16,-58-40-3-16,50 40-32 0,2 0-86 16,4 8 0-16,2 7 65 0,0 5 19 15,14 13-120-15,0-4-1052 0,6-5-799 0</inkml:trace>
  <inkml:trace contextRef="#ctx0" brushRef="#br0" timeOffset="98077.47">21885 13939 2546 0,'0'0'264'0,"0"0"-177"0,0 0 60 15,0 0 87-15,-2-46 55 0,0 45-42 16,-2 1-191-16,-6 8-24 0,0 9 34 15,-7 7 54-15,0 6 1 0,-4 14-37 16,0 13-6-16,0 14-1 0,1 4-30 16,5-1-1-16,3-7 10 0,1-10-16 15,5-3-15-15,2-7-11 0,3-6-14 16,1-10-1-16,0-8-2 0,0-2-50 16,4-1-55-16,-1-1-12 0,2-2-92 0,2-6-93 15,1-7-77-15,10-7-58 0,-1-7-382 16,1-2-845-16</inkml:trace>
  <inkml:trace contextRef="#ctx0" brushRef="#br0" timeOffset="98277.4">22078 13950 395 0,'0'0'2619'16,"0"0"-2302"-16,0 0-168 0,0 0-44 15,0 0-26-15,0 0-79 0,0 0 0 16,0 0 89-16,0 0 56 0,-16 69-33 15,4-9-20-15,2 15 2 0,-2 4-60 16,2-2 3-16,1-8-9 0,3-11-12 16,2-7-16-16,0-10-58 0,-2-12-82 15,2-8-178-15,-2-5-193 0,-10 2-276 16,-2-6-520-16</inkml:trace>
  <inkml:trace contextRef="#ctx0" brushRef="#br0" timeOffset="98441.16">21738 14359 2955 0,'0'0'523'0,"0"0"-232"16,0 0 28-16,0 0 26 0,0 0-33 15,13-44-113-15,-5 37-64 0,7 3-62 16,5-1-73-16,6 1-28 0,7 1-5 16,6 2-4-16,5 1-12 0,2 0-27 15,15-7-494-15,-12 2-904 0,-9-8-1350 0</inkml:trace>
  <inkml:trace contextRef="#ctx0" brushRef="#br0" timeOffset="99038.39">22790 14122 2474 0,'0'0'505'0,"0"0"-466"0,0 0 149 0,3 53 48 16,-3-30-30-16,0 5-19 0,-5-1-56 16,-5 1-39-16,4 0-48 0,-3-2-28 15,2 1-14-15,2-6 1 0,2-3-3 0,2-5-82 16,1-5-289-16,13-10-321 16,2-8-742-16</inkml:trace>
  <inkml:trace contextRef="#ctx0" brushRef="#br0" timeOffset="99172.15">22926 13900 2648 0,'0'0'383'0,"0"0"-239"0,0 0-103 16,0 0-41-16,0 0-35 0,0 0-186 16,0 0 41-16,0 0-298 0,0 0-1173 0</inkml:trace>
  <inkml:trace contextRef="#ctx0" brushRef="#br0" timeOffset="99477.21">22969 14147 1960 0,'0'0'269'0,"0"0"-17"16,0 0-26-16,-51 57-78 0,38-41-58 15,3-1-29-15,3-3-7 0,0-1-25 16,4-2-14-16,1-1-14 0,2-4 0 0,0-3 19 15,6-1 59-15,6 0 36 0,6-8 149 16,3-2-178-16,6-2-64 0,3-5 0 16,-1 2 9-16,0 1 4 0,0-3 0 15,-3 5-4-15,0 1 7 0,0 1 6 16,-5 4 3-16,0 1 9 0,-3 4-23 16,-5 1-33-16,1 2-29 0,-6 5-24 15,-1 3 6-15,-3 4 16 0,-4 0 12 16,0 5 3-16,-1 2-3 0,-5-2-309 15,-3 5-196-15,2-7-470 0,2-2-842 0</inkml:trace>
  <inkml:trace contextRef="#ctx0" brushRef="#br0" timeOffset="100062.53">24177 13848 421 0,'0'0'1864'0,"0"0"-1631"16,0 0-75-16,5-60-7 0,-10 47 80 15,-2 2-42-15,-4 4-42 0,-5 0-81 16,-3 7-21-16,-5 0-10 0,-5 9 19 0,-6 7 6 15,0 5-22-15,1 4-4 0,-1 5-2 16,7 5-1-16,4 2-15 0,9 2-13 16,5 3 16-16,10 0 1 0,3-1-20 15,12 1 0-15,7-5 19 0,5-1-19 16,5-9-2-16,0-3-206 0,0-10-71 0,-1-6-18 16,-3-8-28-16,-2-3-7 0,-2-5 122 15,-2-5 96-15,-6-4 75 0,2-1 39 16,-3-1 42-16,-2 0 23 0,-4-1 68 15,-2 1 61-15,-1 5-29 0,-3-1 15 16,-2 6 61-16,0 2-40 0,-1 3-58 16,0 3-12-16,0 1-131 0,-1 2 12 15,-3 7-12-15,-3 3 92 0,3 5-35 16,1 3-7-16,3 2-25 0,0 0-2 16,6 1 2-16,7 0-10 0,4-4 4 0,3-2 3 15,2-3-3-15,1-4 6 0,-1-5 4 16,-1-5-1-16,-3 0 9 0,-3-9 2 15,-5-3 11-15,-1-5-33 0,-4-4-17 16,-2-3-1-16,-3-2-15 0,-1-3-9 16,-6 2 6-16,-3 1-10 0,-1 3 4 0,-4 2-10 15,-1 2 4-15,-3 4-19 0,0 6-57 16,0 4-54-16,-1 2-52 0,4 3-86 16,-1 1-112-16,-1 6-230 0,6 0-543 15</inkml:trace>
  <inkml:trace contextRef="#ctx0" brushRef="#br0" timeOffset="100645.52">24590 13775 1702 0,'0'0'1234'0,"0"0"-1022"16,0 0-8-16,0 0-23 0,0 0-22 15,0 0-159-15,0 0 2 0,0 0 10 0,0 0 73 16,-8 62 4-16,-2-26-42 16,3 6-3-16,-1 6-4 0,1 8 5 0,3-6-7 15,2-7-25-15,2-6-13 0,1-11-2 16,5 1-26-16,1-2-4 0,-1-5-21 16,0-5 9-16,1-7 15 0,-2-6 29 15,0-2 7-15,4-6-7 0,1-5-13 16,5-5-47-16,3-5 32 0,0-2 9 15,4-2 16-15,2-2 2 0,1 2-12 16,1 1 13-16,2 1 32 0,-2 4-20 16,-4 4-8-16,-2 3 15 0,-5 5-1 0,-6 1-5 15,0 4 3-15,-5 2-16 0,-1 3 0 16,-1 5 0-16,0 4 78 0,-1 5 8 16,-1 5-5-16,0 0 6 0,0 4-40 15,-2-2-22-15,1 0-3 0,1-2-20 16,0-3 1-16,0-4 9 0,2-4-9 0,3-5 10 15,0-2-1-15,2-4 1 16,2-4-13-16,1-4-52 0,3-6-13 0,-2-3 15 16,2-5 9-16,1 0 39 0,-3-2-14 15,3 0 16-15,-3 2 13 0,3 1-1 16,-3 4-8-16,-1 4 14 0,-2 4-2 16,0 2-1-16,-4 4-2 0,0 1-12 15,-2 2-1-15,-1 0-62 0,3 5 18 0,-3 4 44 16,-1 6 62-16,0 2 19 0,0 2-31 15,-2 4-7-15,-5 0-12 0,1 2-12 16,-5 0-16-16,3-2-2 0,-2 1-1 16,2-3-98-16,0-3-224 0,5-2-329 15,3-8-580-15,0-4-878 0</inkml:trace>
  <inkml:trace contextRef="#ctx0" brushRef="#br0" timeOffset="101180.53">25236 14008 1653 0,'0'0'788'0,"0"0"-407"0,0 0-153 16,0 0-228-16,0 0 0 0,0 0 93 15,0 0 31-15,0 0-19 0,14 61-28 0,-14-41-30 16,-3 1-24-16,-6 2-22 0,3-2 11 16,-1-4-8-16,-2-3-4 0,3-2 12 15,2-5-12-15,-1-6 0 0,2-1 0 16,2-1 63-16,0-6-21 0,1-3-17 15,0-2-3-15,3-5-3 0,5 0 6 16,1-2-22-16,3 1 16 0,0 1-6 16,4 2-10-16,2 2-3 0,-1 1 0 15,2 2 0-15,-2 3-12 0,0 3-10 16,0 3-15-16,0 1-4 0,0 5-4 0,-4 2-2 16,-3 4-1-16,0 3 10 0,-5 1 10 15,-3 2 12-15,-2 1 2 0,0 1 14 16,-4-1 16-16,-3-1 0 0,1-5 9 15,2-3-6-15,0-2-16 0,0-4 16 16,2 0 0-16,2-3 45 0,0-2 90 16,0-3-62-16,0-5-70 0,6-2-10 0,0-1 1 15,3-4 0-15,4 1-10 0,0-1-1 16,3 0-1-16,3 3-1 0,1 1-13 16,1 3-6-16,-1 3 7 0,-2 3-4 15,-2 3-3-15,-2 1-3 0,-3 0-6 16,-1 1-16-16,-3 4-7 0,-1 1 7 15,-1 2-7-15,-1 4 13 0,-3 1 35 16,-1 1 3-16,0 3 16 0,-2-2 0 16,-2 3-4-16,-1-3 1 0,2-1-12 0,0-3 15 15,2-2-3-15,0-4-11 0,1-1 10 16,0-4-12-16,1 0-101 16,4-3-169-16,12-11-446 0,-2 1-860 0</inkml:trace>
  <inkml:trace contextRef="#ctx0" brushRef="#br0" timeOffset="101526.28">25867 14025 2123 0,'0'0'421'15,"0"0"-218"-15,0 0-39 0,0 0 60 16,0 0 0-16,0 0-78 0,0 0-42 16,0 0-24-16,20 54-33 0,-27-39-35 15,-5-1 1-15,0 1 6 0,-5-1-17 16,1 0 0-16,-2-1-1 0,2-2 0 15,3-3-1-15,1 1-135 0,6-3 87 16,1-2 29-16,5-4-2 0,0 0 21 0,6 0 101 16,3-7-63-16,6-3-35 0,5 0 23 15,0-4-4-15,1 0 3 0,-1 0 0 16,1 0-3-16,-2 3-3 0,0 1-6 16,0 3 2-16,-3 3 4 0,-1 3 12 0,-1 1-31 15,1 5-32-15,-3 4 7 0,1 1 9 16,0 5 14-16,-5-3-14 0,-2 5 14 15,-2-5-17-15,-3 2 5 0,-1-2 13 16,-4-2 2-16,-3 0 1 0,-1-4 14 16,-5 2-4-16,-1-5-10 0,-1 2-2 15,-8-3-338-15,6-1-401 0,1-1-1402 0</inkml:trace>
  <inkml:trace contextRef="#ctx0" brushRef="#br0" timeOffset="102151.18">17873 15644 2831 0,'0'0'439'15,"0"0"-439"-15,0 0-28 0,0 0-78 0,0 0 106 16,0 0 42-16,0 0 25 0,0 0-32 16,65 0-35-16,-39 1-2 0,5 0-1 15,1 1-64-15,25-2-328 0,-8-2-394 16,-2-3-742-16</inkml:trace>
  <inkml:trace contextRef="#ctx0" brushRef="#br0" timeOffset="102295.27">19075 15453 2591 0,'0'0'306'16,"0"0"-261"-16,78-24-23 0,-49 19-22 16,-2-3 29-16,-3 4 26 0,-2 1-22 0,0 1-33 15,1 2-32-15,2 1 0 0,4 4-13 16,3 2-264-16,29-1-380 0,-9-2-668 16</inkml:trace>
  <inkml:trace contextRef="#ctx0" brushRef="#br0" timeOffset="102424.07">20320 15330 2662 0,'0'0'360'0,"0"0"-210"16,0 0 16-16,0 0 41 0,0 0-42 15,0 0-74-15,0 0-56 0,0 0-35 16,66-19-35-16,-41 20 7 0,5 3 9 16,8 2-10-16,21 1-243 0,-10-2-303 15,0-2-1097-15</inkml:trace>
  <inkml:trace contextRef="#ctx0" brushRef="#br0" timeOffset="102569.11">21123 15272 2692 0,'0'0'360'0,"0"0"-251"16,0 0-7-16,0 0-22 0,0 0 9 16,0 0-38-16,65-15-51 0,-44 17-17 0,3 4-9 15,5-1 1-15,19 2-291 0,-6-1-670 16,-2-2-1092-16</inkml:trace>
  <inkml:trace contextRef="#ctx0" brushRef="#br0" timeOffset="102673.15">21675 15262 2764 0,'0'0'535'0,"0"0"-290"0,0 0-43 16,0 0-22-16,0 0-93 0,0 0-87 16,0 0-62-16,0 0-152 0,0 0-512 15,0 0-1597-15</inkml:trace>
  <inkml:trace contextRef="#ctx0" brushRef="#br0" timeOffset="103380.61">24091 14923 1292 0,'0'0'1764'0,"0"0"-1553"16,0 0-118-16,0 0 21 0,0 0 22 16,0 0-72-16,0 0-64 0,0 0 3 15,0 0 22-15,0 0 70 0,12 47-35 16,-8-13-4-16,-2 3-24 0,0 2-14 15,0 2-17-15,1-4 0 0,0-2 0 0,0-3 2 16,-2-5-2-16,-1-3-1 0,0-7 0 16,-6-5 11-16,-1-5 11 0,-4-5 19 15,2-2 19-15,-2-7 15 0,4-6 3 16,2-5 15-16,2-6-28 0,3-5-37 0,11-4-6 16,5-6 6-16,6-7-10 0,9-8 0 15,2 5-18-15,-4 5-1 0,0 11 1 16,-5 9-2-16,2 0-1 0,6 1-37 15,-3 3-16-15,0 7-34 0,-2 4-91 16,-3 5-114-16,-2 4-142 0,-2 4-167 16,-1 7-208-16,-2 9-410 0,-3-2 436 15</inkml:trace>
  <inkml:trace contextRef="#ctx0" brushRef="#br0" timeOffset="104070.88">24541 14962 880 0,'0'0'609'0,"0"0"-222"0,0 0-30 0,0 0-56 16,0 0-18-16,-64 0 13 0,47 3-25 15,-1 4-33-15,2 3-52 0,2 2-41 16,1 3-31-16,2 4-36 0,6 2-22 16,4 1 0-16,1 2-31 0,7-2-9 15,6-1 8-15,4 2-21 0,3-6 13 0,1-2-1 16,2-3 1-16,-4-4-16 0,-1-5-84 16,-4-3-50-16,-3-4-14 0,-4-7 38 15,-1-3-22-15,-5-5-4 0,-1-4 51 16,-2 0-4-16,-6-1 51 0,0 2 19 15,-3 3 17-15,2-1 2 0,-3-1 3 16,3 1 25-16,-1 0-5 0,4 2 40 16,2 0 67-16,3 3-4 0,1 1-6 15,4 2-48-15,6 1-19 0,3 4-37 16,6 1-16-16,5 6-22 0,5 0 3 16,1 0 4-16,4 3 13 0,1 3-11 0,-3 0 11 15,1 3 0-15,-7-1 0 0,-3-2-14 16,-6 4-15-16,-6 0-20 0,-7 2 1 15,-4 1 19-15,-3 1 30 0,-9 2 1 16,-1 4 0-16,-2-1 1 0,-1 1 0 16,1 1 0-16,4 0-1 0,0-1 0 15,5 1-14-15,3-1 14 0,2-2 2 0,1-4 0 16,2-2 14-16,3-4 3 0,3-3 16 16,2-4 15-16,-1-1 22 0,6-6-6 15,-2-5-31-15,1-5-10 0,1-1-22 16,-1-8 0-16,-2 1 22 0,1-2-22 15,0 1 9-15,-3 1 1 0,3 6 2 16,-4 2 10-16,1 3 10 0,-2 8-20 16,-5 2-15-16,1 3-47 0,1 3-100 15,0 6 71-15,1 8 53 0,3 3 21 0,-1 4 1 16,2 3 1-16,1 2 1 0,-1-1 0 16,0-1 0-16,1-3-1 0,-2-1 0 15,-2-5 2-15,1-3 1 0,-2-8-1 16,-5-2 10-16,1-5 10 0,-2 0 104 0,1-10 2 15,-1-2-97-15,2-5-29 0,0-6 17 16,3-4-16-16,0-2 19 0,2-4-3 16,5-3-19-16,1-1 12 15,1 0-12-15,3 1 3 0,-1 5-1 0,-1 4-2 16,-1 6-3-16,-2 6-19 0,-4 5-15 16,0 7-7-16,-3 3-33 0,-2 1-131 15,0 8-199-15,6 10-100 0,0-1-198 16,-2-3-866-16</inkml:trace>
  <inkml:trace contextRef="#ctx0" brushRef="#br0" timeOffset="104354.68">25588 14925 2459 0,'0'0'451'0,"0"0"-281"0,0 0 37 15,-68-50 98-15,42 38 2 0,-2 4-78 0,1 5-73 16,3 3-50-16,3 1-29 0,4 9-68 15,5 7-9-15,8 7 0 16,4 2 14-16,14 7 1 0,9 4 4 0,7 0-1 16,5 4-16-16,5 0 10 0,-1-2-12 15,-1-2-19-15,-9-3 1 0,-6-6-4 16,-9-6 19-16,-8-3-25 0,-6-5 3 16,-11-3 24-16,-10-2 1 0,-7-4 13 15,-6 0-10-15,-4-4-1 0,-2-1 10 16,2 0-12-16,2 0-17 0,2 0-49 15,2 0-111-15,-5 2-234 0,10 2-323 0,4-1-863 16</inkml:trace>
  <inkml:trace contextRef="#ctx0" brushRef="#br0" timeOffset="105067.53">19059 16906 1140 0,'0'0'1912'16,"0"0"-1679"-16,0 0-185 0,0 0 57 15,3-47 25-15,3 40-70 0,-1 0-37 16,3 0-23-16,4 4-42 0,1 1-8 16,4 2 2-16,6 0 20 0,5 2 12 15,3 3-29-15,22 3-280 0,-7-2-351 16,-4-2-731-16</inkml:trace>
  <inkml:trace contextRef="#ctx0" brushRef="#br0" timeOffset="105216.24">20295 16765 3109 0,'0'0'373'0,"0"0"-294"0,0 0-38 15,0 0 16-15,0 0-57 0,0 0-34 16,65-39-10-16,-42 39-4 0,7 3-107 15,16 2-434-15,-7 1-841 0</inkml:trace>
  <inkml:trace contextRef="#ctx0" brushRef="#br0" timeOffset="105365.23">21107 16673 2081 0,'0'0'1373'0,"0"0"-1180"0,0 0-82 16,0 0-7-16,0 0-16 0,0 0-88 15,0 0-6-15,0 0-82 0,0 0 59 16,59-4 17-16,-12 11-362 0,-5 0-401 16,-1-3-1276-16</inkml:trace>
  <inkml:trace contextRef="#ctx0" brushRef="#br0" timeOffset="105514.33">21836 16654 16 0,'0'0'3023'0,"0"0"-2598"16,0 0-305-16,0 0-72 0,0 0-48 16,0 0-13-16,0 0-9 0,0 0 21 15,78 7-292-15,-49 0-506 0,2-2-1619 0</inkml:trace>
  <inkml:trace contextRef="#ctx0" brushRef="#br0" timeOffset="105650.08">22309 16673 2895 0,'0'0'502'16,"0"0"-286"-16,0 0-128 0,0 0-28 16,0 0 12-16,0 0-72 0,0 0-18 0,0 0-61 15,0 0 78-15,0 0-100 0,0 0-546 16,7 19-1084-16</inkml:trace>
  <inkml:trace contextRef="#ctx0" brushRef="#br0" timeOffset="106752.17">24053 16472 2587 0,'0'0'293'16,"0"0"-293"-16,0 0-32 0,0 0 32 15,0 0 142-15,0 0-1 0,10 51 9 16,-10-25-51-16,0 4-36 0,-2 3-37 15,0-1-13-15,1-2-13 0,1-2 0 16,0-3 1-16,4-3-1 0,2-4-204 16,-2-3-148-16,0-3-183 0,-4-10-153 15,0-2-612-15</inkml:trace>
  <inkml:trace contextRef="#ctx0" brushRef="#br0" timeOffset="107029.89">24162 16674 1307 0,'0'0'384'0,"0"0"-260"0,0 0 70 15,0 0 95-15,0 0-21 0,-65 22-62 16,50-19-26-16,7 2-13 0,2-4-4 16,1-1-7-16,4 0 50 0,1 0 34 15,0-6 30-15,3-6-145 0,6-5-106 16,3-4-7-16,3-6-11 0,4-3 21 15,2-5-7-15,4-2-15 0,3 1-1 0,0 0 0 16,2 3-30-16,-2 5 3 16,-1 5 9-16,-3 8-5 0,-6 7-57 0,0 4-105 15,-3 4-31-15,1 7-90 0,-2 7-137 16,-1 12-210-16,-2-2-556 0</inkml:trace>
  <inkml:trace contextRef="#ctx0" brushRef="#br0" timeOffset="107361.23">24377 16704 2350 0,'0'0'692'0,"0"0"-522"16,0 0-132-16,0 0 74 0,0 0-4 15,0 0-59-15,0 0-49 0,45-50-23 16,-21 37-8-16,6-1 8 0,0-1 7 0,2-2-3 15,-4 1-213-15,-3 0 39 0,-4-1 49 16,-7 1 96-16,-4 3 48 0,-8 4 29 16,-2 0 9-16,-7 4-35 0,-2 0 68 15,-5 2-4-15,-3 3 4 0,-3 0-1 16,0 5-12-16,-2 5-4 0,1 2-15 0,3 3-14 16,4 2-9-16,2 1-14 0,8 0-1 15,4 0 1-15,2 1 11 0,10 0-10 16,7-2 26-16,7 2 12 0,6-2-9 15,6-5-32-15,9-2-370 0,0-6-151 16,20-5-270-16,-9-7-599 0</inkml:trace>
  <inkml:trace contextRef="#ctx0" brushRef="#br0" timeOffset="107865.42">25061 16455 1624 0,'0'0'510'16,"0"0"-138"-16,0 0-140 0,-36-51-33 15,17 44-25-15,-2 4-18 0,-2 3-28 16,-3 2-33-16,2 6-35 0,-1 4-38 15,1 3-6-15,2 2-15 0,5 0-1 16,3 2 0-16,8 0-22 0,5-2 22 0,1 3-2 16,10-3 2-16,6-2 1 15,4-1 2-15,2-5-3 0,1 1-2 0,0-3-17 16,1-2 16-16,-5 1 2 16,-3 0-1-16,-1-1-1 0,-3 1-23 0,-4 1 7 15,-2 4-3-15,-1 1 9 0,-3 5 13 16,-2 5 70-16,0 3-48 0,-9 9 4 15,0 6-1-15,-8 11-14 0,-2 13-11 0,-4 5-23 16,2-9-75-16,5-14-64 0,6-18-30 16,-1-9 45-16,-2 2 102 0,-2-1 35 15,-5 2 10-15,-2-4 23 0,-2-3-21 16,3-7 0-16,6-4-2 0,1-4 45 16,6-5 61-16,2-9-39 0,4-7-29 15,2-5-14-15,5-7-24 0,8-5-2 16,9-16-11-16,14-16-86 0,14-20-138 15,8-3 37-15,0 7-49 0,-8 14 110 16,-11 16 139-16,-7 15 23 0,-11 11 58 16,-4 10 129-16,-6 5-49 0,3 0-42 0,1 0-16 15,1 1-14-15,-5 5 42 0,0 2 10 16,-4 4-36-16,-1 3-70 0,1 4-35 16,-2 4 44-16,-1 3 54 0,1 6 10 0,-1 3-27 15,-2 0-30-15,0 2-20 0,-1-1-18 16,-1 1-1-16,0-3-8 0,0-1 8 15,0-2-12-15,0-2 0 0,-4-3-324 16,-4-6-263-16,3-3-626 0,0-2-619 0</inkml:trace>
  <inkml:trace contextRef="#ctx0" brushRef="#br0" timeOffset="108008.76">25261 16307 1327 0,'0'0'1871'0,"0"0"-1556"0,-24-60-134 0,15 40 5 15,-1 6-7-15,5 6-63 0,0 1-107 16,2 7-9-16,-2 0-138 0,2 10-41 16,0 9 110-16,0 11-292 0,2-1-793 15,1-4-1121-15</inkml:trace>
  <inkml:trace contextRef="#ctx0" brushRef="#br0" timeOffset="108597.59">25572 16410 1114 0,'0'0'1999'0,"0"0"-1785"16,0 0-157-16,0 0-57 0,0 0 60 16,0 0 20-16,0 0-42 0,0 0-35 15,0 0 0-15,0 0 13 0,-45 60-15 0,45-39 2 16,0-1 0-16,5 1 13 0,3-1-3 15,4-2-11-15,-1-2 14 0,4-7-13 16,-1-1-3-16,-3-4-51 0,2-4-53 16,-5-2-30-16,0-5 0 0,-1-5 6 15,-3-1-3-15,1-4-7 0,0 1 35 0,-2-5 80 16,0 1 23-16,0 0 28 0,-1 0-27 16,1 0 11-16,2 1 46 0,-1 1 74 15,2 3-17-15,1 1-35 0,5 2 7 16,1 2-46-16,1 0-12 0,3 7-29 15,2 0-23-15,1 3 1 0,0 1-10 16,1 7-6-16,-2 3 6 0,-4 4-3 16,-4 2-7-16,-2 5 26 0,-6 2 0 15,-3 0 16-15,-1 0 1 0,-9 1 12 16,0-2 9-16,-5-3 46 0,-1-3-30 0,1-4-13 16,-1-2 11-16,1-6 2 0,6-2-6 15,2-3 12-15,4 0 49 0,3-9-7 16,2-3-55-16,9-4-31 0,5-5-2 15,2-1-20-15,8-2 9 0,1-2 13 0,1 1-2 16,2 1 2-16,-3 2 0 16,0 4 27-16,-6 3-24 0,-4 4 25 0,0 3 29 15,-3 4-9-15,-2 4-48 0,-2 3-57 16,1 5-10-16,-2 4 67 0,2 4 35 16,-4 3 51-16,-1 2-30 0,-2 1-24 15,2 1-20-15,-4-4-12 0,-1 1 2 16,-1-4 13-16,2 1-15 0,0-5-245 15,2-2-211-15,9-8-278 0,-2-2-765 16</inkml:trace>
  <inkml:trace contextRef="#ctx0" brushRef="#br0" timeOffset="108882.53">26380 16291 59 0,'0'0'1960'0,"0"0"-1539"15,0 0-130-15,28-56-37 0,-23 44 11 16,-2 2-7-16,-1 5-24 0,-1 0-36 0,-1 3-31 15,0 2-48-15,-1 0-116 0,-7 5 19 16,-6 3-7-16,-6 3 44 0,-3 4 3 16,2 1-21-16,2 2 5 0,5 0-18 15,8 0-25-15,6 1 22 0,4 1-4 16,12 1 13-16,4-1-3 0,6-1-9 16,4 0 5-16,0-2-27 0,2-2-19 0,-6-1-2 15,-4-1-7-15,-6-1-37 0,-8 0-3 16,-8-3-10-16,-4 1 38 0,-14 0 40 15,-8-4 19-15,-5 0-1 0,-8 0 4 16,-3-1-22-16,-2-2-1 0,2 1-136 16,-18 0-220-16,11-2-433 0,6-2-1239 0</inkml:trace>
  <inkml:trace contextRef="#ctx0" brushRef="#br0" timeOffset="112632.16">15184 14877 1053 0,'0'0'156'0,"0"0"-123"0,0 0-33 16,0 0 1-16,0 0 80 0,0 0 59 0,0 0-13 15,-61-22-29-15,53 21-40 0,4 1-32 16,-1-2-26-16,-1 2-15 0,1 0 13 15,2 0-1-15,-4 2 3 0,-2-1 14 16,-2 2 2-16,-3 2 0 0,-3 0 17 16,-2 2-14-16,-1 1 14 0,-2 1-7 0,1 3 19 15,-1-3 14-15,0 7 6 16,-2-2 6-16,1 5-22 0,-3 3 28 0,0 3-22 16,0 4 23-16,0 4-42 0,0 0-11 15,4 0-12-15,4-2-12 0,7 0-2 16,3-4 1-16,8-5 0 0,4-2 2 15,9-4 1-15,7 1 35 0,7-4 20 16,3-1-6-16,9-1-13 0,1-1-17 0,2 0-18 16,0-1 20-16,-4 0-24 0,-6 3-13 15,-4 1-12-15,-8 3-11 0,-8 4-9 16,-3 1 26-16,-7 4 8 0,-2 1 11 16,-4 3 2-16,-7 3 11 0,-1 3 6 15,-6-2-6-15,-1-1-10 0,0-3 0 16,-2-4 0-16,0-3 10 0,1 0 58 15,-3-1 44-15,-4 2-34 0,0 0-1 16,-1 2-32-16,-3 0-6 0,3-1-26 0,-3 1 9 16,5-2-21-16,3 0 15 15,1-2-17-15,3-1-2 0,4-2-1 0,1 0-1 16,6-4 0-16,0-1 1 0,2-4-1 16,1-2 1-16,4-4-2 0,1-1 3 0,0-2 29 15,5 0 57-15,8-5-25 0,6-2-32 16,5-3-26-16,7-2-1 0,4-2 30 15,3 2 22-15,1 0-13 0,1 5-22 16,1 2-7-16,-3 5-12 0,-1 0-19 16,-3 9-7-16,-2 3-2 0,-5 5 12 15,-5 5-2-15,-5 6 18 0,-7 5 44 16,-8 3-12-16,-2 5-10 0,-16 7 7 16,0-2-1-16,-5-2-12 0,-1 0 19 15,0-8 9-15,-1 2 1 0,0-1 24 16,4-1 13-16,0-2-3 0,4 0-23 0,3-3-12 15,2 3 20-15,5 1-2 0,3-1-18 16,2 3-27-16,2 0-17 16,5-3 0-16,6-1 3 0,4-3 0 0,4-2-1 15,3-4 19-15,5-4-18 0,6-4-3 16,4-3 0-16,4-3-65 0,0-5 15 0,2-5 10 16,1 0-21-16,-6 0-30 0,-7-3 13 15,-5-3 49-15,-12 2 29 0,-3 0 0 16,-8 1 29-16,-4 3 11 0,-1-2-33 15,-5 2-7-15,-5-2-66 0,-7 2-101 16,-4 2-84-16,-16 7-151 0,3 1-230 16,4-2-729-16</inkml:trace>
  <inkml:trace contextRef="#ctx0" brushRef="#br0" timeOffset="122712.37">10824 16375 121 0,'0'0'2357'0,"0"0"-2083"0,0 0-110 16,0 0-7-16,0 0 13 0,0 0-55 15,0 0-115-15,0 0-118 0,0 0 118 16,-5-11 25-16,14 34 20 0,2 6-29 16,1 0 0-16,2 5-4 0,1-2-10 15,2-3-3-15,-3 0 1 0,2-3-1 16,-1 3-155-16,-4-3-132 0,-6 6-319 15,-5-7-656-15</inkml:trace>
  <inkml:trace contextRef="#ctx0" brushRef="#br0" timeOffset="122865.58">10888 16915 2176 0,'0'0'391'0,"0"0"-271"0,0 0-56 0,0 0 45 16,0 0 20-16,60-53-55 0,-37 38-54 15,3 0-20-15,0-1-13 0,-2 4 10 16,-1 2-90-16,0-5-280 0,-5 4-379 16,-5 0-1038-16</inkml:trace>
  <inkml:trace contextRef="#ctx0" brushRef="#br0" timeOffset="123012.34">10808 16461 2161 0,'0'0'517'16,"0"0"-414"-16,0 0-89 0,-6-45-14 16,6 38-35-16,6 2-33 0,5 1-39 15,12-3-138-15,-2 1-847 0</inkml:trace>
  <inkml:trace contextRef="#ctx0" brushRef="#br0" timeOffset="123542.43">11227 16392 2508 0,'0'0'348'15,"0"0"-335"-15,0 0-13 0,6 46 99 16,-4-26-41-16,0-1-3 0,2 1-36 16,0 0-6-16,0-1-11 0,0-1 0 0,-1 0 14 15,2-4-14-15,-3-5-1 0,-1-3 1 16,-1-4 0-16,0-2 101 0,0-9-1 15,0-7-102-15,-1-7-54 0,-4-2 9 16,2-4 31-16,1 1 14 0,0 0 16 16,2 5-14-16,0 5 27 15,0 4-10-15,0 2-19 0,1 7 0 0,2 2-77 16,4 3-44-16,1 5-14 0,5 4 78 0,0 4 50 16,5 4 7-16,-1 2 74 0,1 3-20 15,-1 0-9-15,0-2 0 0,-4-1-29 16,3-4-13-16,-3-4 17 0,-3-4 2 15,-1-2 0-15,-5-5 17 0,-1 0 50 16,-1-9 16-16,-2-4-45 0,0-4-25 16,0-7-34-16,-3-2 1 0,0-6-1 15,0-1 3-15,0 0 8 0,3 1-12 0,0 4-1 16,3 2 1-16,2 7-2 0,0 5-17 16,3 3-9-16,1 7-14 0,-1 1-25 15,4 3 10-15,-2 0 57 0,3 5 3 16,1 5 29-16,-2 4 25 0,2 5 4 15,-4 3 2-15,1 0-25 0,1 1-22 16,-3 0-13-16,-2-4-1 0,3 1 2 16,-3-5-3-16,2-1 2 0,-2-5 16 15,0-2-19-15,0-6-114 0,0-1-90 0,0-10-106 16,3-7-241-16,-1-19-211 0,-1 2-374 16</inkml:trace>
  <inkml:trace contextRef="#ctx0" brushRef="#br0" timeOffset="123709.7">11694 16056 1545 0,'0'0'412'0,"0"0"-55"0,0 0-21 16,0 0-75-16,0 0-261 0,0 0-36 16,0 0 36-16,0 0 122 0,0 0 16 15,58 69 0-15,-38-34 11 0,2 3 16 0,-1-1-35 16,1 0-42-16,1 0 32 0,-2-2-58 16,2-2-5-16,-1-1 0 0,0-3-19 15,-2-1-38-15,-2-3-69 0,-3-1-92 16,-3-3-164-16,-10-8-217 0,-2-3-448 15,-2-6-724-15</inkml:trace>
  <inkml:trace contextRef="#ctx0" brushRef="#br0" timeOffset="124307.2">11706 16150 2391 0,'0'0'306'15,"0"0"-209"-15,0 0 60 0,-5-51 26 16,15 39-87-16,2 0-96 0,10 1-33 0,7 5 7 15,3 0 10-15,8 5 16 0,5 3 11 16,-2 7-11-16,-1 7-15 0,-5 6-81 16,-8 3-23-16,-9 3-3 0,-10 4 0 15,-10-1 57-15,-3 0 65 0,-11-4-2 16,-4-3 4-16,-5-4 0 0,-3-4 27 16,1-4 170-16,2-2-54 0,2-5-1 15,3-4-29-15,3-1-23 0,6 0 7 0,3-4-1 16,2-5-31-16,4-4-67 0,4-5-38 15,5-5-10-15,6-3 36 0,1-6-7 16,1-7 3-16,4-11-19 0,-3-14-179 16,-3-14-93-16,-8-3-144 0,-7 10-42 0,-4 11 204 15,-5 20 237-15,-5 10 52 0,5 9 75 16,-4 5 120-16,-1 0 42 16,1 2 15-16,-1-1 23 0,3 7-5 0,3 6-106 15,5 2-126-15,2 0-38 0,1 9-212 16,4 6 212-16,8 7 0 0,2 3 23 15,6 6-10-15,4 2-10 0,4 4 35 16,1 0-15-16,1 1 57 0,0 10-3 16,-7-6-20-16,-2 2 23 0,-4-1-32 15,-6-7-7-15,-3 1-15 0,1-5-14 16,-2-8-12-16,-1-8 2 0,2-6 2 16,-1-9 21-16,1-1 26 0,3-10 12 0,-1-9-28 15,4-4-10-15,1-8-23 0,1-3 0 16,-3-3 14-16,3 3-3 0,-2 2 6 15,-1 3 12-15,-2 8-18 0,-3 4 15 16,2 7 79-16,-5 3 22 0,0 4-75 0,1 3-54 16,1 0-35-16,1 7 35 0,2 4 48 15,-3 4-8-15,3 3-15 0,-5 4-12 16,-1 0-11-16,-1-2-2 0,0-2 0 16,2-2-242-16,-1-5-172 0,0-6-299 15,1-5-792-15</inkml:trace>
  <inkml:trace contextRef="#ctx0" brushRef="#br0" timeOffset="124442.82">12338 15687 2648 0,'0'0'344'0,"0"0"-302"0,0 0-42 16,0 0-29-16,-58-17-16 0,55 26-74 15,3 2 45-15,12 12 74 0,1-2-581 0,0-6-1581 16</inkml:trace>
  <inkml:trace contextRef="#ctx0" brushRef="#br0" timeOffset="124739.72">12667 15707 2285 0,'0'0'368'16,"0"0"-220"-16,0 0-16 0,0 0-16 15,0 0-14-15,0 0-9 0,-67 41 6 16,58-16-1-16,3 2-25 0,5 0-19 0,1 0-38 16,10-2-13-16,10-4 13 0,5-4 16 15,7-6 6-15,5-5 3 0,0-4-16 16,-3-4 6-16,-1-7 1 0,-6-1 6 16,-4-7 0-16,-7 0-4 0,-3-1-6 0,-7 0-6 15,-4 0-9-15,-2 2 6 0,0 1-17 16,0 6-1-16,-4-1-1 0,0 6-25 15,-4 3-32-15,2 1-25 0,0 3-69 16,-10 9-258-16,4 0-237 0,2 0-929 0</inkml:trace>
  <inkml:trace contextRef="#ctx0" brushRef="#br0" timeOffset="125763.53">12958 15548 869 0,'0'0'365'0,"0"0"-111"0,0 0-33 15,0 0 17-15,0 0 5 0,0 0-7 16,0 0-65-16,0 0-67 0,0 0-98 0,-4-16-6 15,4 16-48-15,0 0 6 0,2 1 42 16,3 4 84-16,4 2-1 0,0 3 7 16,2 1 39-16,-2 2-17 0,4 1-19 15,-4 1 12-15,1 2-6 0,-1-1-26 0,-1 2-13 16,1-2-13-16,-3 1 7 16,3-1-3-16,-1-1-29 0,-2-1-6 0,2-3-13 15,0-1-1-15,-1-3 11 0,1 1 6 16,-2-4-7-16,2-2 4 0,-3 1 0 15,-2-2-1-15,0-1-11 0,-2 0-2 16,0 0 0-16,-1 0-2 0,0 0-60 16,0 0-44-16,0 0-67 0,-3 0-148 15,-5-6-243-15,-3 4-189 0,2-4-758 0</inkml:trace>
  <inkml:trace contextRef="#ctx0" brushRef="#br0" timeOffset="126061.86">12812 15327 2895 0,'0'0'368'0,"0"0"-358"0,0 0-10 0,0 0-10 16,0 0 10-16,-61-33 25 0,56 33-25 16,1 0-99-16,3 7-16 15,1 3 70-15,0 1-260 0,5-1-475 0,-1-2-1131 16</inkml:trace>
  <inkml:trace contextRef="#ctx0" brushRef="#br0" timeOffset="126358.59">13125 15161 2232 0,'0'0'265'0,"0"0"-165"0,0 0-23 16,0 0-76-16,0 0 1 0,0 0 133 0,0 0 55 15,48 46-8-15,-38-19-22 0,2 5-4 16,-4 3-52-16,2 4 7 0,-1-3-23 16,-1 0-19-16,3-3-12 0,3-1-23 15,-1-2-5-15,5-4-26 0,2-4 12 16,4-2-14-16,2-4 15 0,1-4-13 0,-1-6 25 15,1-2-28-15,-4-2-129 0,0-2-199 16,-1-10-275-16,-7-1-699 0</inkml:trace>
  <inkml:trace contextRef="#ctx0" brushRef="#br0" timeOffset="126521.39">13222 15418 2761 0,'0'0'382'0,"0"0"-287"16,0 0 20-16,20-46-42 0,2 31-38 16,10-1-10-16,3-2-25 0,9 3-22 15,-1 2-4-15,9 0-165 0,-10 3-399 16,-9 4-1081-16</inkml:trace>
  <inkml:trace contextRef="#ctx0" brushRef="#br0" timeOffset="127177.22">11496 17345 939 0,'0'0'274'0,"0"0"-43"16,0 0-62-16,0 0-16 0,0 0-10 15,0 0-30-15,0 0-32 0,0 0-12 16,0 0 50-16,0 0 33 0,0 0-16 16,-22 29-23-16,25-31-16 0,4-4-11 15,0 1 17-15,0-1 0 0,2-1-7 16,0-2-7-16,4-1-6 0,-1 0-3 15,5-5 9-15,4 1 9 0,6-6-7 16,3-2 1-16,10-4 2 0,4-7 4 0,20-12-16 16,24-14-10-16,25-18 6 0,18-8-19 15,4-3 25-15,4 2-25 0,-4 4-28 16,6-4-10-16,3-1 1 16,-2 1-22-16,-9 7-1 0,-13 6-49 0,-21 13 26 15,-20 7 12-15,-25 14 12 0,-20 10 3 0,-14 10-3 16,-3 1 2-16,1 2 2 0,-1-2 8 15,1 0 0-15,-6 3 29 0,-2 4-14 16,-4 5-5-16,-4 2-7 0,0 2-4 16,-2 2-11-16,0 0-13 0,0 0 12 15,0 0-2-15,0 0-9 0,0 0 9 16,0 0-10-16,0-1-61 0,1-1-75 16,1-1-164-16,3-5-201 0,-2 1-546 15,-2-3-849-15</inkml:trace>
  <inkml:trace contextRef="#ctx0" brushRef="#br0" timeOffset="129343.89">24055 14430 336 0,'0'0'359'0,"0"0"-89"15,0 0-107-15,0 0 45 0,0 0 62 16,0 0-3-16,0 0-43 0,0 0-81 0,0 0-56 15,0 0-51-15,3-15-4 0,0 13 7 16,0 1-7-16,0 1 0 0,-2 0-32 16,0 0-6-16,-1 0-43 0,0 0-2 15,0 0 28-15,1 1 23 0,0 3 91 16,-1-1-24-16,1 2-21 0,0-2 8 16,1 1-2-16,-1-2-4 0,2 1-6 15,1 1 3-15,3-3 0 0,-2 2 45 16,0-3 39-16,2 1-34 0,-2 0-43 15,-1-1-27-15,3 1-22 0,-1 0 10 0,0 0-10 16,0 0 10-16,5 2 6 0,-2-2 7 16,4 2 9-16,4 0 9 0,3-1 7 15,3-1 3-15,5-1 3 0,8 0 7 16,9-1 2-16,18-4 6 0,26-3-12 16,28-5 3-16,18-2-9 0,7 3 5 15,-2-2-5-15,-9 7 9 0,2 1-29 0,-6-1 7 16,-6 6 9-16,-12 0-10 0,-13 1-12 15,-14 1-3-15,-14 3-25 0,-19 0-1 16,-16-2-11-16,-14 0 9 0,-6-1 0 16,-2 0 3-16,-3 0 0 0,-1-1 22 15,-3 0 31-15,-3 0 9 0,-1-1-25 16,0-4-36-16,1 0 0 0,0-1-1 16,-1-1 0-16,1 2-2 0,-1-1-14 15,1 2-8-15,-1 3-35 0,0-2-171 16,0 3-75-16,-2 0-218 0,-15 0-539 15,0 3-239-15</inkml:trace>
  <inkml:trace contextRef="#ctx0" brushRef="#br0" timeOffset="129755.43">24335 14463 1764 0,'0'0'230'0,"0"0"-123"0,0 0-71 16,-73 12 81-16,55-4 6 0,4 1 6 0,1 0 0 16,4 1-19-16,2-3-40 0,5 1 1 15,2 2 19-15,1-3 32 0,11-1 6 16,3-1 41-16,13-1 18 0,10-4-19 15,26 0-36-15,32-5-29 0,35-7-46 16,19-4-6-16,7 0-17 0,-1 2-6 16,-14 7 16-16,-3 4-4 0,-10 3-8 15,-13 0 2-15,-16 2-19 0,-19 0-15 0,-24-1 0 16,-18-1 1-16,-17 0 12 0,-6 0-1 16,-1 0-9-16,-2-2 16 0,-3 1-1 15,-4 1-2-15,-2 0 3 0,-2-2 2 16,-2 2-8-16,0-2 8 0,0-1 5 0,-4 3-26 15,-2-1-43-15,-2-2-4 0,-5 1 10 16,2 0-97-16,-2 0-88 0,-1 2-118 16,-2-5-294-16,3 1-632 0,1-3-513 0</inkml:trace>
  <inkml:trace contextRef="#ctx0" brushRef="#br0" timeOffset="130758.69">23267 13707 714 0,'0'0'1155'16,"0"0"-1048"-16,0 0-91 0,-58-15 16 16,31 10 92-16,-8 2 54 0,-4-3-36 15,-2-1-6-15,-5-1-4 0,0 0-26 16,-4-4-19-16,2 0 6 0,-1-3 3 15,-1-4-16-15,4 0 0 0,0-8 19 16,0 1 18-16,2-6-15 0,2-4-71 16,0 0-24-16,0-5 5 0,-1-8-2 15,-3-9-10-15,-1-10-2 0,5-3-1 0,12 5-61 16,9 7 26-16,7 5-22 0,9 4-64 16,2 2 22-16,3 7 64 0,0 9-9 15,1 7 47-15,3 3 1 0,0-3 18 16,2-3-19-16,2-1-1 0,-3 6 1 15,0 2 3-15,1 3-3 0,-2 7-3 0,-1 1 2 16,0 4-34-16,0 0 0 0,-2 3-4 16,1 0 7-16,-1 1 13 0,2 0 19 15,-2-1 24-15,0 3 15 0,0-2 6 16,-1 0-13-16,0 0 28 0,0 0-15 16,0 0-19-16,0 2-4 0,0-2-6 15,0 2-16-15,0-2-2 0,0 2-43 16,0 0-12-16,0 0-7 0,0 0-13 15,0 0 0-15,0 0 19 0,0 2 36 16,0 1-84-16,1 2-91 0,1-1-61 16,1 0-24-16,2 1-153 0,2-2-278 0,-25-29-239 15</inkml:trace>
  <inkml:trace contextRef="#ctx0" brushRef="#br0" timeOffset="131325.97">22214 12372 470 0,'0'0'391'16,"0"0"-20"-16,0 0-81 0,0 0-53 15,0 0-19-15,0 0-36 0,0 0-150 16,0 0-32-16,0 0-42 0,0 0 42 0,32-10 48 15,-7 12 53-15,9-1 6 0,7-1-10 16,14-1-46-16,10-5 1 0,-5-1-7 16,-9-1-16-16,-12 1 13 0,-11 1-13 15,-3-2-13-15,-1 2 0 0,-7 0 13 16,-7 0 0-16,-1 1 16 0,-6 2 10 16,-2-2 15-16,-1 1-9 0,0 0-45 15,-3 2-16-15,-4 0-48 0,-2-1-13 16,1 0 13-16,-2 3 10 0,1 0 2 0,0 0 1 15,5 0 12-15,0 0 7 0,2 0-3 16,1 0-10-16,1-1-3 0,0 1-10 16,0 0-13-16,0 0 19 0,0 0 36 15,0 0 0-15,0 0 20 0,0 0 22 0,0 0 6 16,0 0 7-16,0 0 9 0,0 0-6 16,0 0-13-16,0 0 0 0,0 0-6 15,0 0-23-15,0 0-16 0,0 0-20 16,0 0 7-16,0 0 13 0,0 0 20 15,0 0 28-15,0 0 22 0,0-1 10 16,0 0 16-16,0-1 95 0,0 1-64 16,0 0-102-16,0-1-10 0,0 0-15 15,0 1-13-15,0 0-3 0,0 1-25 16,0 0-86-16,-1 6-73 0,-7 6 46 0,-2 7 125 16,-11 10 29-16,-17 17 26 15,-24 21-5-15,-28 20-19 0,-14 7-4 0,18-20-174 16,17-20-1446-16</inkml:trace>
  <inkml:trace contextRef="#ctx0" brushRef="#br0" timeOffset="132567.5">22189 12368 76 0,'0'0'140'16,"0"0"43"-16,0 0 6 0,0 0-6 0,0 0 35 16,0 0 3-16,0 0 4 0,0 0-65 15,-16-43-53-15,15 40-36 0,-1 1-15 16,1 0 2-16,0 2-22 0,0 0 9 16,0-1 10-16,0 0-6 0,0 0 6 15,0 0 4-15,1 0 18 0,-1 1 24 16,1 0 51-16,0 0-43 0,0 0-44 15,0 0-49-15,0 0-16 0,0 0-77 16,0 0-30-16,0 0-19 0,0 7 97 16,3 2 29-16,3 3 19 0,4 6 27 15,0 3 5-15,6 0-2 0,1 2-4 16,4-1-3-16,3-1 6 0,1-1 4 16,3-1-1-16,-2-1 7 0,-1-2-3 0,-3-1-23 15,-6-1-16-15,-2-2-15 0,-6 0 0 16,-3-4 0-16,-1-1 2 0,-3 0 20 15,-1-2-10-15,0-3 6 0,0 1 3 16,0-3 4-16,0 0 3 0,0 0 22 0,0 0 29 16,0 0 99-16,1-3 11 0,0 1-92 15,1-3-41-15,2 1-46 0,-3-2-11 16,2 3-22-16,0-2 0 0,1 4 3 16,-3-2-19-16,-1 3-10 0,0 0-56 15,-5 3-52-15,-19-2-228 0,1 1-745 16,-3-2-684-16</inkml:trace>
  <inkml:trace contextRef="#ctx0" brushRef="#br0" timeOffset="155972.53">24254 11353 974 0,'0'0'342'0,"0"0"-206"0,0 0-15 15,0 0 100-15,0 0 100 0,0 0-29 16,0 0-69-16,0 0-62 0,-11-18-7 0,11 13-29 16,0 1 13-16,0-3-14 0,1 1 3 15,2-2 6-15,1 0-15 0,-1 3-8 16,0-1-6-16,-1 1-4 0,-2 1-2 16,1 2-17-16,-1 2-81 0,0 0-3 15,0 1-97-15,0 7-36 0,-5 5 136 16,-4 8 10-16,-2 8 37 0,-5 5-15 15,-5 13-13-15,-7 12 0 0,-4 9 0 16,2-5-16-16,4-13 0 0,9-14-2 0,6-17 14 16,3 0-12-16,-2 2 16 0,-4 2 15 15,4 1 1-15,-1-4-33 0,4-3 16 16,1-4-17-16,3-6-1 0,0-3 1 16,3-3 14-16,0-1 19 0,1 0 19 15,6-3-44-15,3-3-9 0,4-4-139 16,3-4-113-16,1-4-97 0,1-3-145 15,6-15-327-15,-6 6-579 0</inkml:trace>
  <inkml:trace contextRef="#ctx0" brushRef="#br0" timeOffset="156257.31">24321 11260 2026 0,'0'0'314'0,"0"0"32"16,0 0-28-16,0 0-30 0,14-49-69 15,-14 47-41-15,0 0-21 0,0 2-103 16,0 0-54-16,0 7-130 0,1 5 118 16,1 5 12-16,1 12 69 0,1 3 4 15,5 14 18-15,2 12 19 0,5 8-7 16,2 3 15-16,-1-7 13 0,0-8-60 16,-6-15-16-16,1-11 25 0,-5-7-24 0,1-4-28 15,4 1-13-15,-2 0-14 0,1 1-1 16,0-5 0-16,-2-4-1 0,-3-1 0 15,1-3-1-15,0-3-14 0,-3-2-30 16,-1-1-40-16,1 0-81 0,-2-2-50 16,-2-4-138-16,0-4-199 0,-10-8-482 0,0 4-109 15</inkml:trace>
  <inkml:trace contextRef="#ctx0" brushRef="#br0" timeOffset="156545.46">24174 11676 443 0,'0'0'1213'0,"0"0"-855"16,0 0-67-16,0 0-6 0,0 0 72 15,0 0 8-15,0 0-22 0,0 0-50 0,0 0-55 16,0 0-125-16,0 0-98 16,20-30-13-16,10 24 11 0,8 1-1 0,5 0 0 15,0 0-11-15,1 1 0 0,-9 1-1 16,-4 0-1-16,-9 1 0 0,-6 0-1 15,-7 0 0-15,-4 2 0 0,0 0-1 16,-5 0-12-16,0 0 11 0,0 0 2 0,0 0 0 16,0 0 2-16,-6-2-1 0,1 2-24 15,0-1-6-15,0 1-25 0,-1 0-97 16,2 0-67-16,3 0-106 0,-2 0-213 16,3 1-171-16,0 0-531 0,35 0 222 0</inkml:trace>
  <inkml:trace contextRef="#ctx0" brushRef="#br0" timeOffset="157238.76">24778 11683 293 0,'0'0'1118'0,"0"0"-877"16,0 0-14-16,0 0 49 0,0 0 3 16,0 0-56-16,0 0-69 0,0 0-41 15,0 0-4-15,0 0-16 0,0 0-4 16,5-26-16-16,-5 26-2 0,1 0 5 16,0-2 0-16,-1 2-9 0,0 0-20 15,0 0-26-15,2 0-21 0,-1 2-31 16,-1 1-4-16,2 5 35 0,-1 3 82 15,0 6 0-15,-1 1 28 0,0 5 0 0,0 3-25 16,0 1-12-16,0 2-23 0,0 0-25 16,0-2 0-16,0-4-13 0,2 0 7 15,0-4 3-15,0-5-4 0,-1 0-2 16,-1-3 3-16,0-3-4 0,0-2 7 16,0-1-4-16,0-2-2 0,0 0-13 0,0-2 12 15,0-1-11-15,0 0 20 0,0 0 4 16,0 0 12-16,0-1-40 0,0-5-69 15,5-3-167-15,2-4-134 0,7-3-112 16,8-12-307-16,-3 2-582 0</inkml:trace>
  <inkml:trace contextRef="#ctx0" brushRef="#br0" timeOffset="157554.14">25004 11651 1683 0,'0'0'546'15,"0"0"-203"-15,0 0-41 0,0 0-23 16,0 0-27-16,0 0-80 0,0 0-116 16,0 0-56-16,0 0 0 0,0 0 72 0,0 0 17 15,18 28 2-15,-17-7 0 16,-1 5-12-16,0 2-7 0,0 0 0 0,0 2-28 16,-2-1-1-16,-1 2-6 0,0-5 1 15,1 1 2-15,1-5-6 0,0-4-6 16,0-3-3-16,0-4-4 0,1-2-2 15,0-4-4-15,0 0-12 0,0-1 0 0,0-1 10 16,0-2-10-16,0 0 18 0,0-1-2 16,0 0 12-16,0 0 6 0,0 0 3 15,0 0 0-15,0-2-40 0,2-2-92 16,0-1-44-16,0-1-66 0,-1 0-53 16,0-3-142-16,-1-7-304 0,0 2-738 15,-8 76-92-15</inkml:trace>
  <inkml:trace contextRef="#ctx0" brushRef="#br0" timeOffset="158869.62">25481 11440 371 0,'0'0'267'16,"0"0"-52"-16,0 0 10 0,0 0-20 0,0 0 4 15,0 0-44-15,0 0-51 0,0 0 0 16,0 0 6-16,0 0-16 0,8-6 13 16,-8 6 9-16,0 0-16 0,0 0-17 15,0 0-2-15,0-2-24 0,0 2-9 0,0 0-13 16,0-2-3-16,0 2-6 0,-2 0-7 15,2 0-10-15,0 0-6 0,0 0-1 16,0 0-8-16,0 0-4 0,0 0 0 16,0 0-4-16,0 0 1 0,0 0-9 15,0 0 12-15,0 0 26 0,0 0 13 16,0 0 2-16,0 0 1 0,0 0-4 16,0 0 1-16,2 0 15 0,3 0 32 15,4 2 105-15,8-2-17 0,2 2-63 16,10-2-30-16,7 0-18 0,7 0-9 15,14 0-4-15,9-2-12 0,-5-1-13 0,-6 0 6 16,-10 0-2-16,-10 2-1 0,4-4-7 16,0 0 1-16,-4 0 0 0,-7 1-6 15,-5 0-1-15,-4 1 1 0,-4 0-1 16,-6-1 1-16,-1 1-4 0,-2 0 4 16,-4 2-4-16,-1 0-9 0,-1 1-3 0,0 0-18 15,0 0-17-15,0 0-2 16,0 0-13-16,0 0-18 0,0 0-35 0,-1 2-90 15,-4 3-110-15,-3 0-126 0,0 1-147 16,-11 2-140-16,3-2-530 0</inkml:trace>
  <inkml:trace contextRef="#ctx0" brushRef="#br0" timeOffset="159125.49">25659 11655 1372 0,'0'0'452'0,"0"0"-163"0,0 0-62 16,0 0 115-16,0 0-14 0,0 0-101 16,0 0-74-16,0 0-16 0,72-3-23 15,-39 1-13-15,3-1-10 0,5 2 1 0,4-1 5 16,-3 0-5-16,2 2-33 16,-5-2-9-16,-3 0-22 0,-7 0-9 0,-4 1-18 15,-6-2 0-15,-6 1 2 0,-3-3 0 16,-4 3-3-16,-1 0 0 0,-2-2-84 15,0 0-54-15,-2-2-51 16,0 0-29-16,-1 1-48 0,0-2-121 0,0 2-141 0,-2-10-143 16,-3 4-731-16</inkml:trace>
  <inkml:trace contextRef="#ctx0" brushRef="#br0" timeOffset="159400.53">25993 11240 1911 0,'0'0'773'16,"0"0"-461"-16,0 0-78 0,0 0-112 0,0 0-122 15,0 0-134-15,0 0 134 0,0 0 112 16,-11 54 72-16,0-13-3 0,-6 14-52 16,-5 11-38-16,-2 0-34 0,4-13 21 15,4-15-11-15,7-16-39 0,1-2 9 0,-4 1 4 16,-2 3-4-16,0-2 4 0,-1-2-10 15,0-6-16-15,4-3 1 0,1-3-1 16,5-3-2-16,0 0-12 16,1-4-1-16,3-1-38 0,1 0-89 15,0 0-77-15,9 0-92 0,13-13-177 0,-1 3-692 16,3-3-901-16</inkml:trace>
  <inkml:trace contextRef="#ctx0" brushRef="#br0" timeOffset="159929.26">26674 11220 2388 0,'0'0'372'0,"0"0"-128"16,0 0-30-16,0 0 16 0,0 0-40 16,0 0-48-16,0 0-107 0,0 0-35 15,0 0-155-15,0 0 38 0,10-3 63 16,-10 25 54-16,0 5 38 0,-3 3 44 0,1 0 13 16,-1 1 6-16,0-2 6 0,1-3 6 15,0-1 10-15,-3 1-33 0,3-4-21 16,-1 0 5-16,1 0-30 0,0 0-23 15,-1-1-19-15,0 0 14 16,0 1-4-16,1-2 1 0,0 0 2 0,1-2 4 16,0-1-4-16,1-3-12 0,-1-3 13 15,1-4 2-15,0-2-16 0,0-3 15 16,0-2-17-16,0-2-1 0,0-6-89 16,0-6-245-16,4-18-261 0,3 1-605 15,-1-2-810-15</inkml:trace>
  <inkml:trace contextRef="#ctx0" brushRef="#br0" timeOffset="160216.49">26675 11125 2134 0,'0'0'453'0,"0"0"-221"0,0 0-20 16,0 0 8-16,46-46-6 0,-24 38-27 15,3 2-74-15,4 5-25 0,0 1-22 16,3 5-12-16,-1 7 15 0,0 8 38 16,-3 4 43-16,-1 7-48 0,-5 6-34 15,-3 3-12-15,-6 9 15 0,0 9-13 0,-6-6 4 16,-1-7-28-16,-3-8-16 0,-1-11-3 16,1 3-12-16,-1 2 9 0,0-5-12 15,0-5-29-15,-2-5-48 0,0-3-102 16,0-5-128-16,0-2-139 0,-9-6-260 15,-1 0-330-15,1-6-510 0</inkml:trace>
  <inkml:trace contextRef="#ctx0" brushRef="#br0" timeOffset="160373.29">26752 11547 65 0,'0'0'2459'0,"0"0"-1941"0,0 0-240 15,0 0-74-15,61-36 58 0,-32 27-17 0,8-1-97 16,3 3-73-16,3-2-35 0,0 2-40 15,0 1 0-15,-1 2-28 0,-2-1 7 16,-4 2-54-16,-3-2-369 0,0-5-304 16,-5 0-592-16,-7 1-298 0</inkml:trace>
  <inkml:trace contextRef="#ctx0" brushRef="#br0" timeOffset="160512.23">27330 11378 1372 0,'0'0'533'0,"0"0"-173"0,0 0-217 15,0 0-111-15,0 0 143 0,0 0 89 16,-16 49-17-16,11-28-21 0,-3 6-70 0,1-1 21 15,3 3-54-15,2 1-28 0,1-1-20 16,1 0-25-16,0 0-21 0,1-3-29 16,1-1 2-16,-1-4-2 0,-1-1-360 15,0-6-453-15,0-8-855 0</inkml:trace>
  <inkml:trace contextRef="#ctx0" brushRef="#br0" timeOffset="160837.37">27438 11543 2326 0,'0'0'381'0,"0"0"-143"15,0 0 72-15,0 0 31 0,59-24-23 16,-40 22-94-16,3-3-72 0,4 4-56 16,1 1-27-16,0 1-11 0,2 4-17 0,-3 4-8 15,-5 0-18-15,-3 4-15 0,-8 4-19 16,-3 2-18-16,-7 1-21 0,-7 1 5 15,-8 1 28-15,-8 0 24 0,-6-1 1 16,0-1 16-16,-1-4-1 0,7-3-12 16,6-4 22-16,7-2 3 0,3-3-10 15,5 0 4-15,2-4 6 0,1 1 21 16,10-1 16-16,3 0-4 0,8 0-14 0,3-1-23 16,1-3-23-16,3-2-1 0,-2-3-11 15,-4 1-54-15,0-3-157 0,-4-3-141 16,4-9-328-16,-5 0-792 0,-4 2-493 0</inkml:trace>
  <inkml:trace contextRef="#ctx0" brushRef="#br0" timeOffset="161537.51">28243 11403 2564 0,'0'0'422'0,"0"0"-211"0,0 0-87 16,0 0 13-16,59 2 44 0,-45 4-14 16,-5 2-57-16,-4 3-38 0,-4 3-37 15,-2 3-32-15,-10 0-3 0,-7 2-22 16,-3 1-182-16,-12-1-208 0,7-4-389 16,6-6-1084-16</inkml:trace>
  <inkml:trace contextRef="#ctx0" brushRef="#br0" timeOffset="162140.19">29018 11018 2481 0,'0'0'419'15,"0"0"-150"-15,0 0-30 0,0 0-1 16,25-44-11-16,-22 42-31 0,-2 2-143 16,-1 3-53-16,0 11 0 0,-1 4 54 0,-5 10 11 15,-2 4 44-15,-4 6-22 0,1 4-28 16,-5 0-28-16,2-1 3 0,1-3-22 16,2-5 0-16,3-2-11 0,-1-4 0 15,4-5 18-15,0-4-7 0,1-5 7 16,0-3-4-16,2-5-12 0,0-2 22 0,1-3-3 15,1-1 42-15,-2-6-39 16,2-8-25-16,0-4-59 0,0-5 1 0,5-8-4 16,2-4 10-16,3-14 8 15,7-11-17-15,4-6 27 0,1 7 4 0,-3 16 30 16,-5 16 3-16,-5 11 40 0,3 3-24 16,-1 2 36-16,3-1 1 0,-1 5-38 15,1 7-18-15,2 2-58 0,4 10-41 16,1 8 37-16,1 6 18 0,1 9 7 15,0 5 22-15,3 11-14 0,-2 10 28 16,2 3-1-16,-2-4-16 0,-5-15 18 16,-5-15 14-16,-6-8-14 0,2-1-188 0,-3 1-361 15,-6-2-423-15,-1-4-452 0</inkml:trace>
  <inkml:trace contextRef="#ctx0" brushRef="#br0" timeOffset="162305.18">29036 11364 772 0,'0'0'1650'16,"0"0"-1141"-16,0 0-227 0,0 0-15 16,0 0-20-16,0 0-111 0,64-38-80 15,-28 33-40-15,7 2-16 0,15 0-14 16,8 3-5-16,-6 0 3 0,-9 3-12 16,-4-3-463-16,-21 0-250 0,-2-4-953 0</inkml:trace>
  <inkml:trace contextRef="#ctx0" brushRef="#br0" timeOffset="162474.6">29623 11180 1706 0,'0'0'406'15,"0"0"-163"-15,0 0-159 0,0 0-16 0,0 0 103 16,0 0 16-16,0 0-8 0,38 53-6 16,-33-33-23-16,-1 0-13 0,1 4-11 15,-1 0-24-15,-3 2 5 0,-1-2-82 16,0 1-23-16,-3-3-2 0,-5-3-116 15,3-2-233-15,-1-6-253 0,0-3-384 16,3-6-591-16</inkml:trace>
  <inkml:trace contextRef="#ctx0" brushRef="#br0" timeOffset="162647.43">29788 11239 2302 0,'0'0'546'0,"0"0"-108"0,0 0-69 0,0 0-89 16,0 0-85-16,0 0-135 0,0 0-39 15,0 0-14-15,0 0 70 0,0 0-5 16,44 34 5-16,-36-11-27 0,-2-1-25 0,-3 3-22 16,0-1-3-16,-2-3-56 0,-1-1-80 15,0-1-174-15,0-4-239 16,0-6-428-16,3-4-699 0</inkml:trace>
  <inkml:trace contextRef="#ctx0" brushRef="#br0" timeOffset="162900.23">30042 11125 3059 0,'0'0'412'16,"0"0"-266"-16,0 0-39 0,0 0 10 15,76-25 77-15,-40 21 23 0,8 1-81 16,14 0-55-16,9 3-41 0,14 0-21 15,1 0-19-15,-7 3 0 0,-19-2 0 0,-17-1-3 16,-11 2-16-16,-4-1-12 0,1 0-152 16,0 0-124-16,-3 0-80 0,-5-1-158 15,-9 0-131-15,-8 0-367 0,0 0-242 16</inkml:trace>
  <inkml:trace contextRef="#ctx0" brushRef="#br0" timeOffset="163059.63">30335 11275 1444 0,'0'0'504'16,"0"0"-47"-16,0 0-9 0,0 0-16 0,76 12 0 15,-44-12-85-15,5 0-145 0,4-1-84 16,3-1-56-16,-1-2-46 0,3-1-16 16,-4-1-11-16,-1 0-110 0,-6-2-183 15,3-13-283-15,-9 2-824 0,-9 1-617 0</inkml:trace>
  <inkml:trace contextRef="#ctx0" brushRef="#br0" timeOffset="163269.51">30639 10946 2410 0,'0'0'490'0,"0"0"-195"0,0 0-117 0,0 0-152 15,0 0-26-15,0 0-22 0,0 0 22 16,0 0 98-16,2 57 48 0,-9-32-48 15,-4 5-38-15,-4 1-38 0,-1 2 9 16,-5-1-28-16,0 1-2 0,-2-2 0 16,2-1-1-16,1-3-224 0,5-1-75 15,-1-6-159-15,3-1-168 0,5-5-634 16</inkml:trace>
  <inkml:trace contextRef="#ctx0" brushRef="#br0" timeOffset="163890.31">31163 10893 153 0,'0'0'62'0,"0"0"-62"15,0 0-64-15</inkml:trace>
  <inkml:trace contextRef="#ctx0" brushRef="#br0" timeOffset="164089.44">31163 10893 40 0,'75'-22'600'0,"-70"19"-39"0,-2 0-122 16,3-1-72-16,-3 0 19 0,1-2-73 15,1 3-14-15,-1-1-30 0,0 0-24 0,-2 0-30 16,0 4-39-16,-1 0-38 0,-1 3-138 16,0 6-110-16,0 6 110 0,0 7 69 15,-2 7 32-15,-1 7-16 0,1 10 5 16,-1 8 0-16,1 7-9 0,1-4-38 16,-1-14-28-16,-1-14 13 0,1-5-28 15,-1-1-28-15,-3 1-24 0,0 0-66 0,-3-8-103 16,0-3-128-16,-3-7-236 15,-3-8-157-15,3-6-559 0</inkml:trace>
  <inkml:trace contextRef="#ctx0" brushRef="#br0" timeOffset="164281.47">31232 10859 2009 0,'0'0'718'0,"0"0"-179"15,0 0-234-15,0 0-90 0,40-46-36 16,-28 46-40-16,-1 2-80 0,7 9-58 0,0 7 29 15,4 7 51-15,1 10 6 0,7 11-1 16,0 10 7-16,-4-3-25 0,-3-7-31 16,-9-8-37-16,-7-7-35 0,-2 2-88 15,-4 3-204-15,-3-4-249 0,-7-9-636 16,0-8-659-16</inkml:trace>
  <inkml:trace contextRef="#ctx0" brushRef="#br0" timeOffset="164422.17">31296 11229 2565 0,'0'0'454'16,"0"0"-291"-16,0 0-10 0,65-7 38 15,-36 7-1-15,1 0-108 0,3 0-82 16,1 0-1-16,-3 0-24 0,0 0-146 16,-4-1-323-16,2-11-496 0,-4 0-411 0</inkml:trace>
  <inkml:trace contextRef="#ctx0" brushRef="#br0" timeOffset="164544.96">31683 11114 326 0,'0'0'1626'0,"0"0"-1163"0,0 0-146 16,0 0-250-16,0 0-67 0,0 0 0 16,0 0 52-16,0 0 44 0,0 57-16 15,-3-35 13-15,1 3 6 0,-1 0-28 0,1 4-52 16,2 0 13-16,0 0-7 0,4 9-25 16,3-8-583-16,4-6-1477 0</inkml:trace>
  <inkml:trace contextRef="#ctx0" brushRef="#br0" timeOffset="164954.29">31875 11206 3249 0,'0'0'448'15,"0"0"-291"-15,0 0 0 0,65-46 38 16,-42 37-55-16,4 0-41 0,3 6-96 15,-2 0-3-15,0 3-37 0,-5 0-12 0,-3 4 2 16,-6 2 0-16,-6 1-21 0,-8 1-19 16,-3 0 33-16,-13 3 51 0,-4 0 3 15,-6 0 0-15,-2 1 2 0,4 0 0 16,1-3 1-16,6 0-3 0,2 0-1 16,8-1-22-16,3 0 1 0,4 0 22 0,0 1 2 15,7 0 26-15,9 2 7 16,3 1-10-16,5 2-9 0,2 1-16 0,3-1-1 15,-2 1-24-15,-7 1-6 0,-2-3 1 16,-9 0-1-16,-3-1-10 0,-6-3 16 16,-1 0 10-16,-10-2-4 0,-5-1 9 15,-3 0 10-15,-4-4 32 0,-2 1-10 16,-1-1-3-16,4-1-18 0,0 0 10 16,4 1-11-16,3 0-12 0,2 0 12 15,6 1-4-15,2-1-301 0,5-2-278 16,0 0-209-16,7-4-829 0</inkml:trace>
  <inkml:trace contextRef="#ctx0" brushRef="#br0" timeOffset="165135.75">32461 11122 3447 0,'0'0'524'15,"0"0"-317"-15,0 0-144 0,0 0-63 16,63-32-13-16,-45 29 11 0,0 1-30 16,4 2-24-16,1 0-16 0,13 5-477 15,-3-1-839-15,-2-1-741 0</inkml:trace>
  <inkml:trace contextRef="#ctx0" brushRef="#br0" timeOffset="165277.62">33018 11162 2936 0,'0'0'572'0,"0"0"-190"16,0 0-152-16,0 0-62 0,0 0-112 0,0 0-56 15,0 0-50-15,0 0-27 0,0 0-329 16,67-37-597-16,-44 37-590 0</inkml:trace>
  <inkml:trace contextRef="#ctx0" brushRef="#br0" timeOffset="165391.15">33280 11147 2481 0,'0'0'602'0,"0"0"-248"16,0 0-161-16,0 0 44 0,0 0 59 16,0 0-69-16,0 0-227 0,0 0-59 15,0 0-32-15,0 0-8 0,-74 1-421 16,54 2-1016-16</inkml:trace>
  <inkml:trace contextRef="#ctx0" brushRef="#br0" timeOffset="166360.29">26391 12654 1175 0,'0'0'1866'0,"0"0"-1754"0,0 0-112 15,0 0-6-15,0 0 6 0,-53 54 89 16,35-28-6-16,-2 5-10 0,2 4-6 16,-1 0-32-16,3 1 16 0,1-5-49 0,6-4-1 15,1-5 12-15,4-5-13 0,3-2 2 16,1-6 17-16,0-3-6 0,0-2-1 15,0-2 20-15,5-2-32 0,3-6-171 16,0-4-122-16,11-20-431 0,-4 1-797 16</inkml:trace>
  <inkml:trace contextRef="#ctx0" brushRef="#br0" timeOffset="166548.1">26401 12537 2526 0,'0'0'445'15,"0"0"-173"-15,0 0-49 0,0 0-172 16,0 0-17-16,0 0-34 0,0 0 124 15,67 35 96-15,-44-8 1 0,-1 4-31 16,1 5-4-16,0-1-53 0,-2 3-50 16,-3 0-53-16,1-1-8 0,-3-1-7 15,0-3-15-15,-5-1-35 0,0-3-66 16,-6-2-125-16,-4-5-236 0,-12-3-324 16,-3-7-498-16,-5-7-597 0</inkml:trace>
  <inkml:trace contextRef="#ctx0" brushRef="#br0" timeOffset="166687.14">26307 12896 1190 0,'0'0'1623'0,"0"0"-1196"16,0 0-173-16,0 0-92 0,32-46-58 15,-4 38-66-15,6 0-25 0,10 2-13 16,4 1-18-16,2 1-5 0,4 4-2 16,-3 0-3-16,-4 0-315 0,-3 2-246 15,-2-2-521-15,-9 1-202 0</inkml:trace>
  <inkml:trace contextRef="#ctx0" brushRef="#br0" timeOffset="166827.29">26840 12822 365 0,'0'0'1270'0,"0"0"-825"0,0 0-167 16,0 0-197-16,0 0-58 0,0 0 28 0,0 0 66 15,0 0 102-15,-5 59-17 0,8-38-7 16,1 0 2-16,0 2-22 0,1-1-46 16,-3 2-66-16,-1-2-19 0,-1-1-31 15,0-1 3-15,-7 0-16 0,3-3-117 16,-1-1-266-16,1-5-341 0,1-5-924 0</inkml:trace>
  <inkml:trace contextRef="#ctx0" brushRef="#br0" timeOffset="167151.78">27020 12876 2292 0,'0'0'617'0,"0"0"-329"0,0 0-84 16,0 0-10-16,0 0-5 0,0 0-82 16,58-31-75-16,-31 28-32 0,1 3-1 15,3 0-28-15,-3 8 4 0,-1 1-10 16,-6 4-2-16,-5 4-14 0,-5 3 13 16,-9 3 4-16,-2 2 34 0,-13 4 1 0,-9 2-1 15,-6 0 0-15,-6-2 59 16,1-3-31-16,1-6 16 0,7-5-9 0,7-6 75 15,4-2 26-15,9-6-15 0,4 1-55 16,2-2 2-16,12 0-6 0,10-5-43 16,8-2-19-16,9-1 0 0,7-1-47 15,0-1-189-15,13-12-218 0,-14 3-579 16,-6 0-1284-16</inkml:trace>
  <inkml:trace contextRef="#ctx0" brushRef="#br0" timeOffset="167430.49">27737 12717 2821 0,'0'0'420'0,"0"0"-226"0,0 0 28 15,0 0-20-15,0 0-39 0,79-27-28 16,-41 23-26-16,6 2 16 0,14 1-26 16,10-2-53-16,13 3-24 0,-2-2-22 15,-15 1-1-15,-17 1-2 0,-18 0-25 16,-4-1 6-16,3 1-71 0,0-1-282 16,0 0-272-16,-10 1-656 0,-6-2-725 0</inkml:trace>
  <inkml:trace contextRef="#ctx0" brushRef="#br0" timeOffset="167625.16">27871 12920 2613 0,'0'0'595'0,"0"0"-369"0,0 0-52 15,0 0 9-15,70-12 92 0,-36 7-57 16,4-1-97-16,4 0-65 0,3 0-1 15,-2 0-17-15,0 2-35 0,-6 0-1 16,-4-2-2-16,-8 3-96 0,-6-4-255 0,-4-5-249 16,-7 2-633-16,-5-2-878 0</inkml:trace>
  <inkml:trace contextRef="#ctx0" brushRef="#br0" timeOffset="167831.96">28214 12501 2782 0,'0'0'452'0,"0"0"-156"0,0 0-119 0,0 0-132 15,0 0-20-15,0 0 76 0,0 0 71 16,-47 59-24-16,26-28-61 0,-3 12-31 16,-3 11-34-16,-7 9-4 0,4 0-16 0,6-12 11 15,10-12-13-15,5-16 0 0,4-1-255 16,5 5-157-16,0-5-598 0,0-3-706 0</inkml:trace>
  <inkml:trace contextRef="#ctx0" brushRef="#br0" timeOffset="168815.18">29030 12439 2126 0,'0'0'388'0,"0"0"-184"0,0 0 24 0,0 0-63 15,0 0-165-15,0 0 0 0,0 0 73 16,-10 48 77-16,-1-19 6 0,-3 5-48 0,-4 2-16 15,-1 3-17-15,-3 4-21 0,1-2-1 16,0 1-34-16,3-4 0 0,6-6-17 16,2-3 0-16,5-8 1 0,3-6-1 15,2-4 20-15,0-4-22 0,0-3-28 16,0-4-218-16,5-3-30 0,6-6-129 16,7-16-655-16,1 1-494 0</inkml:trace>
  <inkml:trace contextRef="#ctx0" brushRef="#br0" timeOffset="168981.63">29061 12441 2282 0,'0'0'432'16,"0"0"-68"-16,0 0-93 0,0 0-61 15,0 0-210-15,0 0-38 0,0 0 38 16,0 0 19-16,57 52 57 0,-37-21-7 16,3 4 4-16,0 2-20 0,3 1 10 0,-2-1-12 15,-2 1-20-15,-2-1-29 16,-2-4-2-16,-6-1-1 0,-1-5 1 0,-7-3-248 15,-4-7-258-15,-10-7-295 0,-7-6-697 16</inkml:trace>
  <inkml:trace contextRef="#ctx0" brushRef="#br0" timeOffset="169120.63">28995 12755 228 0,'0'0'2096'0,"0"0"-1528"15,0 0-245-15,0 0-106 0,0 0-90 16,61-30-39-16,-29 27-37 0,4 2-26 15,5 1-25-15,3 0-11 0,-1 1-11 16,-3 3-4-16,-6 0-253 0,3-4-355 16,-11-1-717-16</inkml:trace>
  <inkml:trace contextRef="#ctx0" brushRef="#br0" timeOffset="169273.51">29449 12654 1662 0,'0'0'493'0,"0"0"-247"0,0 0-223 0,0 0-23 16,0 0 110-16,0 0 54 0,-2 58-9 15,-1-36-40-15,1 2-12 0,1 0 9 0,1 0 9 16,0 0 7-16,1 1-23 0,3-1-52 16,0-2-49-16,1-1 8 0,-2-1 1 15,0-4-13-15,2-5-407 0,-1-3-615 16,3-6-1147-16</inkml:trace>
  <inkml:trace contextRef="#ctx0" brushRef="#br0" timeOffset="169718.71">29632 12700 2855 0,'0'0'442'0,"0"0"-267"0,0 0 40 15,57-54 50-15,-36 42-54 0,2 0-87 16,3 4-74-16,0 2-50 0,-1 3-14 0,1 3-29 15,1 0 2-15,-6 4 4 0,-1 7-19 16,-7 2 0-16,-3 1-5 0,-9 3 17 16,-2 2 19-16,-12-2 11 0,-4 0 14 15,-6 0 3-15,-2-3 9 0,-3-1 1 16,0-2-11-16,3-2 1 0,4-1 19 16,3-1 45-16,7-3-50 0,3 0-17 15,5-2-26-15,3 1 26 0,4 1 38 16,9-1 24-16,6-1-18 0,5 1-32 15,2-2-12-15,5 1 0 0,-2 0-12 16,1 2-19-16,-5 0-13 0,-2 3-6 0,-3 2-7 16,-7 0 7-16,-6 3-32 0,-3 1-12 15,-4 1 21-15,-4-1-3 0,-4 1 7 16,-5 0 31-16,-4-4 38 0,-2 0 0 16,0 0 22-16,-2-2 0 0,0-1 0 15,2-1-3-15,4-1-16 0,2-2 10 0,4 0-10 16,3-2-3-16,6-1-139 0,0 0-58 15,19-10-335-15,1-2-872 0</inkml:trace>
  <inkml:trace contextRef="#ctx0" brushRef="#br0" timeOffset="169909.39">30664 12687 1850 0,'0'0'2091'16,"0"0"-1855"-16,0 0-205 0,0 0-31 15,0 0-34-15,0 0 21 0,64-30-18 0,-45 30-28 16,13 0-187-16,-7 0-408 0,0 0-948 16</inkml:trace>
  <inkml:trace contextRef="#ctx0" brushRef="#br0" timeOffset="170037.87">31297 12684 2315 0,'0'0'426'0,"0"0"-345"0,0 0-81 16,0 0-326-16,0 0-1144 0</inkml:trace>
  <inkml:trace contextRef="#ctx0" brushRef="#br0" timeOffset="170191.18">31700 12709 2816 0,'0'0'776'0,"0"0"-536"16,0 0-183-16,0 0-57 0,0 0-17 15,0 0 15-15,0 0-52 0,0 0-905 16,0 0-1607-16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DE8E21-C9F6-43C5-B719-B09BB4B48ABF}" type="datetimeFigureOut">
              <a:rPr lang="en-US" smtClean="0"/>
              <a:t>04-Oct-21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CF3D85-6345-44D1-950B-886AD014D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151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F3D85-6345-44D1-950B-886AD014D75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46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AD1BF-C5EC-46B2-8DA6-9610250A1DEF}" type="datetime1">
              <a:rPr lang="en-US" smtClean="0"/>
              <a:t>04-Oct-21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8301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B07F-7AC3-47F8-A310-BDB669891201}" type="datetime1">
              <a:rPr lang="en-US" smtClean="0"/>
              <a:t>04-Oct-21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91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09448-EB43-47F4-96AC-A281C5CF9526}" type="datetime1">
              <a:rPr lang="en-US" smtClean="0"/>
              <a:t>04-Oct-21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17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766" y="395289"/>
            <a:ext cx="10545418" cy="1112836"/>
          </a:xfrm>
        </p:spPr>
        <p:txBody>
          <a:bodyPr>
            <a:normAutofit/>
          </a:bodyPr>
          <a:lstStyle>
            <a:lvl1pPr>
              <a:defRPr sz="4800"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766" y="1685925"/>
            <a:ext cx="10545418" cy="4040191"/>
          </a:xfrm>
        </p:spPr>
        <p:txBody>
          <a:bodyPr/>
          <a:lstStyle>
            <a:lvl1pPr>
              <a:buClr>
                <a:schemeClr val="bg1"/>
              </a:buClr>
              <a:defRPr sz="2800">
                <a:solidFill>
                  <a:srgbClr val="74B230"/>
                </a:solidFill>
              </a:defRPr>
            </a:lvl1pPr>
            <a:lvl2pPr marL="702900" indent="-342900">
              <a:buClr>
                <a:schemeClr val="bg1"/>
              </a:buClr>
              <a:buFont typeface="Wingdings" panose="05000000000000000000" pitchFamily="2" charset="2"/>
              <a:buChar char="§"/>
              <a:defRPr sz="2400" i="0">
                <a:solidFill>
                  <a:schemeClr val="bg1">
                    <a:lumMod val="75000"/>
                  </a:schemeClr>
                </a:solidFill>
              </a:defRPr>
            </a:lvl2pPr>
            <a:lvl3pPr marL="1080000" indent="-3600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buClr>
                <a:schemeClr val="bg1"/>
              </a:buClr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60155-5F6E-4FB6-9A97-4CB1F57E47FB}" type="datetime1">
              <a:rPr lang="en-US" smtClean="0"/>
              <a:t>04-Oct-21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kern="1200" spc="5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r>
              <a:rPr lang="en-US" dirty="0"/>
              <a:t>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58E440-80E3-4674-868F-16E3FD812262}"/>
              </a:ext>
            </a:extLst>
          </p:cNvPr>
          <p:cNvCxnSpPr/>
          <p:nvPr userDrawn="1"/>
        </p:nvCxnSpPr>
        <p:spPr>
          <a:xfrm>
            <a:off x="932873" y="1508125"/>
            <a:ext cx="5421745" cy="0"/>
          </a:xfrm>
          <a:prstGeom prst="line">
            <a:avLst/>
          </a:prstGeom>
          <a:ln w="31750" cmpd="dbl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940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92F48-769F-4A4C-BDAB-EA9AC8CC4ECF}" type="datetime1">
              <a:rPr lang="en-US" smtClean="0"/>
              <a:t>04-Oct-21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25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B401D-A593-4F1F-8CCE-37A7E7485084}" type="datetime1">
              <a:rPr lang="en-US" smtClean="0"/>
              <a:t>04-Oct-21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041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FC649-6810-40E1-BA6A-D4897751FB45}" type="datetime1">
              <a:rPr lang="en-US" smtClean="0"/>
              <a:t>04-Oct-21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996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A2EBF-EBCB-4A8E-8549-DD1ABC779420}" type="datetime1">
              <a:rPr lang="en-US" smtClean="0"/>
              <a:t>04-Oct-21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944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76DF4-8EE9-4F3A-91F6-33A813DBE3B0}" type="datetime1">
              <a:rPr lang="en-US" smtClean="0"/>
              <a:t>04-Oct-21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61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C7C4A-151F-4333-853B-140F55DA9070}" type="datetime1">
              <a:rPr lang="en-US" smtClean="0"/>
              <a:t>04-Oct-21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495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577D0-8A04-423F-AE0B-46A0614026A1}" type="datetime1">
              <a:rPr lang="en-US" smtClean="0"/>
              <a:t>04-Oct-21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924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B07E6709-5F68-4BB1-89A4-03F0371C1BBD}" type="datetime1">
              <a:rPr lang="en-US" smtClean="0"/>
              <a:t>04-Oct-21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66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74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rgbClr val="FFC000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Courier New" panose="02070309020205020404" pitchFamily="49" charset="0"/>
        <a:buChar char="o"/>
        <a:defRPr sz="2000" kern="1200" spc="50">
          <a:solidFill>
            <a:srgbClr val="FFFFFF"/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rgbClr val="FFFFFF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§"/>
        <a:defRPr sz="2000" kern="1200" spc="50">
          <a:solidFill>
            <a:srgbClr val="FFFFFF"/>
          </a:solidFill>
          <a:latin typeface="+mn-lt"/>
          <a:ea typeface="+mn-ea"/>
          <a:cs typeface="+mn-cs"/>
        </a:defRPr>
      </a:lvl3pPr>
      <a:lvl4pPr marL="1422900" indent="-3429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2000" b="0" i="1" kern="1200" spc="50" baseline="0">
          <a:solidFill>
            <a:srgbClr val="FFFFFF"/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customXml" Target="../ink/ink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cmu.edu/~./15281-f19/demos/csp_backtracking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customXml" Target="../ink/ink16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customXml" Target="../ink/ink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cmu.edu/~./15281-f19/demos/csp_backtracking/" TargetMode="External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customXml" Target="../ink/ink19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cmu.edu/~./15281-f19/demos/csp_backtracking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customXml" Target="../ink/ink21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customXml" Target="../ink/ink22.xml"/><Relationship Id="rId4" Type="http://schemas.openxmlformats.org/officeDocument/2006/relationships/image" Target="../media/image2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.xml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0.png"/><Relationship Id="rId4" Type="http://schemas.openxmlformats.org/officeDocument/2006/relationships/image" Target="../media/image30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7" Type="http://schemas.openxmlformats.org/officeDocument/2006/relationships/image" Target="../media/image43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.xml"/><Relationship Id="rId5" Type="http://schemas.openxmlformats.org/officeDocument/2006/relationships/image" Target="../media/image30.png"/><Relationship Id="rId4" Type="http://schemas.openxmlformats.org/officeDocument/2006/relationships/hyperlink" Target="https://www.cs.cmu.edu/~./15281-f19/demos/csp_backtracking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cmu.edu/~./15281-f19/demos/csp_backtracking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customXml" Target="../ink/ink28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1.xml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7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4.xml"/><Relationship Id="rId5" Type="http://schemas.openxmlformats.org/officeDocument/2006/relationships/image" Target="../media/image460.png"/><Relationship Id="rId4" Type="http://schemas.openxmlformats.org/officeDocument/2006/relationships/image" Target="../media/image4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customXml" Target="../ink/ink3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customXml" Target="../ink/ink37.xml"/><Relationship Id="rId4" Type="http://schemas.openxmlformats.org/officeDocument/2006/relationships/image" Target="../media/image50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png"/><Relationship Id="rId13" Type="http://schemas.openxmlformats.org/officeDocument/2006/relationships/image" Target="../media/image62.png"/><Relationship Id="rId3" Type="http://schemas.openxmlformats.org/officeDocument/2006/relationships/image" Target="../media/image520.png"/><Relationship Id="rId7" Type="http://schemas.openxmlformats.org/officeDocument/2006/relationships/image" Target="../media/image560.png"/><Relationship Id="rId12" Type="http://schemas.openxmlformats.org/officeDocument/2006/relationships/image" Target="../media/image61.png"/><Relationship Id="rId17" Type="http://schemas.openxmlformats.org/officeDocument/2006/relationships/image" Target="../media/image64.png"/><Relationship Id="rId16" Type="http://schemas.openxmlformats.org/officeDocument/2006/relationships/customXml" Target="../ink/ink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0.png"/><Relationship Id="rId11" Type="http://schemas.openxmlformats.org/officeDocument/2006/relationships/image" Target="../media/image60.png"/><Relationship Id="rId5" Type="http://schemas.openxmlformats.org/officeDocument/2006/relationships/image" Target="../media/image540.png"/><Relationship Id="rId15" Type="http://schemas.openxmlformats.org/officeDocument/2006/relationships/image" Target="../media/image490.png"/><Relationship Id="rId10" Type="http://schemas.openxmlformats.org/officeDocument/2006/relationships/image" Target="../media/image590.png"/><Relationship Id="rId4" Type="http://schemas.openxmlformats.org/officeDocument/2006/relationships/image" Target="../media/image530.png"/><Relationship Id="rId9" Type="http://schemas.openxmlformats.org/officeDocument/2006/relationships/image" Target="../media/image580.png"/><Relationship Id="rId1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8.png"/><Relationship Id="rId7" Type="http://schemas.openxmlformats.org/officeDocument/2006/relationships/customXml" Target="../ink/ink39.xm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7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cmu.edu/~./15281-f19/demos/csp_backtracking/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customXml" Target="../ink/ink41.xml"/><Relationship Id="rId4" Type="http://schemas.openxmlformats.org/officeDocument/2006/relationships/image" Target="../media/image3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customXml" Target="../ink/ink4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.xm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2EC32AE-E4F8-4BC6-BEF2-B48BDD157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2BF67C-A4C0-4494-B40A-9D9560FDAC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09714" y="848689"/>
            <a:ext cx="3882286" cy="21384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C000"/>
                </a:solidFill>
              </a:rPr>
              <a:t>Constraint Satisfaction Problems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11C822-2379-4749-95C7-3CDA93294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2006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C1F395B-7BFA-4E65-B542-88C73A8860E7}"/>
              </a:ext>
            </a:extLst>
          </p:cNvPr>
          <p:cNvSpPr txBox="1"/>
          <p:nvPr/>
        </p:nvSpPr>
        <p:spPr>
          <a:xfrm>
            <a:off x="9204000" y="5860434"/>
            <a:ext cx="298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Plaban Kumar Bhowmick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737837F4-D9B4-4622-B21C-F220BF8CE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20" y="0"/>
            <a:ext cx="8878539" cy="6857997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31BF166-C4B8-459E-8347-D3B463827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1</a:t>
            </a:fld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F5F13BBC-679D-4D6D-B24C-CF2466EEFF6B}"/>
              </a:ext>
            </a:extLst>
          </p:cNvPr>
          <p:cNvSpPr txBox="1">
            <a:spLocks/>
          </p:cNvSpPr>
          <p:nvPr/>
        </p:nvSpPr>
        <p:spPr>
          <a:xfrm>
            <a:off x="8899905" y="3945771"/>
            <a:ext cx="2988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3"/>
              </a:buClr>
              <a:buFont typeface="Courier New" panose="02070309020205020404" pitchFamily="49" charset="0"/>
              <a:buNone/>
              <a:defRPr sz="2400" i="0" kern="1200" spc="5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None/>
              <a:defRPr sz="1800" kern="1200" spc="5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None/>
              <a:defRPr sz="1600" b="0" i="1" kern="1200" spc="5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None/>
              <a:defRPr sz="1600" kern="1200" spc="5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AIFA (AI61005) 2021 Autumn</a:t>
            </a:r>
          </a:p>
        </p:txBody>
      </p:sp>
    </p:spTree>
    <p:extLst>
      <p:ext uri="{BB962C8B-B14F-4D97-AF65-F5344CB8AC3E}">
        <p14:creationId xmlns:p14="http://schemas.microsoft.com/office/powerpoint/2010/main" val="1621936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5FC81-B94B-41E1-B33E-CE56EB72D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CSPs: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A35A3-3ADC-4B84-8A02-7F4A26A653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4766" y="1685925"/>
                <a:ext cx="10545418" cy="489185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CSPs Problem: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rgbClr val="FFC000"/>
                    </a:solidFill>
                  </a:rPr>
                  <a:t>State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n-US" dirty="0"/>
                  <a:t>set of variables, Domain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>
                    <a:solidFill>
                      <a:srgbClr val="FFC000"/>
                    </a:solidFill>
                  </a:rPr>
                  <a:t>Goal Test</a:t>
                </a:r>
                <a:r>
                  <a:rPr lang="en-US" dirty="0"/>
                  <a:t>: set of constraints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lvl="1"/>
                <a:r>
                  <a:rPr lang="en-US" dirty="0">
                    <a:solidFill>
                      <a:srgbClr val="FFC000"/>
                    </a:solidFill>
                  </a:rPr>
                  <a:t>Constraint Definition</a:t>
                </a:r>
              </a:p>
              <a:p>
                <a:pPr lvl="2"/>
                <a:r>
                  <a:rPr lang="en-US" dirty="0"/>
                  <a:t>A pair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𝑠𝑐𝑜𝑝𝑒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have domain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Constraints: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[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)]⟩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A35A3-3ADC-4B84-8A02-7F4A26A653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4766" y="1685925"/>
                <a:ext cx="10545418" cy="4891856"/>
              </a:xfrm>
              <a:blipFill>
                <a:blip r:embed="rId2"/>
                <a:stretch>
                  <a:fillRect l="-925" b="-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064C74-E285-4714-8555-6510463CC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74B1F3D-01E2-4DD8-AED8-B182A3E00FFD}"/>
                  </a:ext>
                </a:extLst>
              </p14:cNvPr>
              <p14:cNvContentPartPr/>
              <p14:nvPr/>
            </p14:nvContentPartPr>
            <p14:xfrm>
              <a:off x="2849760" y="638280"/>
              <a:ext cx="8652600" cy="6084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74B1F3D-01E2-4DD8-AED8-B182A3E00FF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40400" y="628920"/>
                <a:ext cx="8671320" cy="610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087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6E451-2FFA-4C1F-A6BD-9C5831D2D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CSPs: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59FFE-0A81-4AE5-A737-45A385EF1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Solution</a:t>
            </a:r>
          </a:p>
          <a:p>
            <a:pPr lvl="1"/>
            <a:r>
              <a:rPr lang="en-US" dirty="0">
                <a:solidFill>
                  <a:srgbClr val="FFC000"/>
                </a:solidFill>
              </a:rPr>
              <a:t>Assignment</a:t>
            </a:r>
            <a:r>
              <a:rPr lang="en-US" dirty="0"/>
              <a:t>: Assigning values to some or all variables</a:t>
            </a:r>
          </a:p>
          <a:p>
            <a:pPr lvl="1"/>
            <a:r>
              <a:rPr lang="en-US" dirty="0">
                <a:solidFill>
                  <a:srgbClr val="FFC000"/>
                </a:solidFill>
              </a:rPr>
              <a:t>Consistent Assignment</a:t>
            </a:r>
            <a:r>
              <a:rPr lang="en-US" dirty="0"/>
              <a:t>: Does not violate any constraint</a:t>
            </a:r>
          </a:p>
          <a:p>
            <a:pPr lvl="1"/>
            <a:r>
              <a:rPr lang="en-US" dirty="0">
                <a:solidFill>
                  <a:srgbClr val="FFC000"/>
                </a:solidFill>
              </a:rPr>
              <a:t>Complete Assignment</a:t>
            </a:r>
            <a:r>
              <a:rPr lang="en-US" dirty="0"/>
              <a:t>: Every variable is assigned a value </a:t>
            </a:r>
          </a:p>
          <a:p>
            <a:pPr lvl="1"/>
            <a:r>
              <a:rPr lang="en-US" dirty="0">
                <a:solidFill>
                  <a:srgbClr val="FFC000"/>
                </a:solidFill>
              </a:rPr>
              <a:t>Solution</a:t>
            </a:r>
            <a:r>
              <a:rPr lang="en-US" dirty="0"/>
              <a:t>: Consistent and Complete Assignment</a:t>
            </a:r>
          </a:p>
          <a:p>
            <a:r>
              <a:rPr lang="en-US" dirty="0"/>
              <a:t>General purpose algorithms with more power than standard search 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DBBC4-D40D-44AB-B757-CF50C5148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85011F4-FD37-4246-82FA-ED14043E786D}"/>
                  </a:ext>
                </a:extLst>
              </p14:cNvPr>
              <p14:cNvContentPartPr/>
              <p14:nvPr/>
            </p14:nvContentPartPr>
            <p14:xfrm>
              <a:off x="1461960" y="1245240"/>
              <a:ext cx="9597600" cy="3896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85011F4-FD37-4246-82FA-ED14043E786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2600" y="1235880"/>
                <a:ext cx="9616320" cy="391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677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84ADF-A5EF-4ECC-806B-EA01BE685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CSP Example: Sudoku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CF169-3130-4CD5-A160-4F21A473C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 descr="A picture containing text, crossword puzzle&#10;&#10;Description automatically generated">
            <a:extLst>
              <a:ext uri="{FF2B5EF4-FFF2-40B4-BE49-F238E27FC236}">
                <a16:creationId xmlns:a16="http://schemas.microsoft.com/office/drawing/2014/main" id="{1BFF76A8-7CAF-4191-9EEE-AABE4DC0B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63" y="2101183"/>
            <a:ext cx="3234936" cy="33163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744514-8341-482C-8D17-22CADC01C3B8}"/>
              </a:ext>
            </a:extLst>
          </p:cNvPr>
          <p:cNvSpPr txBox="1"/>
          <p:nvPr/>
        </p:nvSpPr>
        <p:spPr>
          <a:xfrm>
            <a:off x="5093108" y="2237605"/>
            <a:ext cx="124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Variables: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63425E-6310-4956-B219-6A6AE0472828}"/>
              </a:ext>
            </a:extLst>
          </p:cNvPr>
          <p:cNvSpPr txBox="1"/>
          <p:nvPr/>
        </p:nvSpPr>
        <p:spPr>
          <a:xfrm>
            <a:off x="5127521" y="3486049"/>
            <a:ext cx="124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Domain: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D9F52A-BD73-444D-AE18-0A651C22BFF9}"/>
              </a:ext>
            </a:extLst>
          </p:cNvPr>
          <p:cNvSpPr txBox="1"/>
          <p:nvPr/>
        </p:nvSpPr>
        <p:spPr>
          <a:xfrm>
            <a:off x="5158995" y="4728964"/>
            <a:ext cx="1428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Constraint: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32EE303-F406-4EEC-85B5-29A5434CA851}"/>
                  </a:ext>
                </a:extLst>
              </p14:cNvPr>
              <p14:cNvContentPartPr/>
              <p14:nvPr/>
            </p14:nvContentPartPr>
            <p14:xfrm>
              <a:off x="1508400" y="1716840"/>
              <a:ext cx="10472760" cy="4538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32EE303-F406-4EEC-85B5-29A5434CA8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99040" y="1707480"/>
                <a:ext cx="10491480" cy="455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012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8D995-77DB-44C4-AE9B-1D4CA64A2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CSP Example: Map Coloring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4CA659-B904-407F-A950-607EF0C69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70083E-A84A-4569-A3E3-168CD7D7DF5E}"/>
              </a:ext>
            </a:extLst>
          </p:cNvPr>
          <p:cNvSpPr txBox="1"/>
          <p:nvPr/>
        </p:nvSpPr>
        <p:spPr>
          <a:xfrm>
            <a:off x="5437239" y="2129452"/>
            <a:ext cx="124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Variables: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7014CC-ECAB-4854-9520-8E97A01DA3C8}"/>
              </a:ext>
            </a:extLst>
          </p:cNvPr>
          <p:cNvSpPr txBox="1"/>
          <p:nvPr/>
        </p:nvSpPr>
        <p:spPr>
          <a:xfrm>
            <a:off x="5471652" y="2935445"/>
            <a:ext cx="124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Domain: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E4E461-7008-4229-B475-76DF5AE3C47C}"/>
              </a:ext>
            </a:extLst>
          </p:cNvPr>
          <p:cNvSpPr txBox="1"/>
          <p:nvPr/>
        </p:nvSpPr>
        <p:spPr>
          <a:xfrm>
            <a:off x="5503126" y="3706409"/>
            <a:ext cx="1428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Constraint: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F192D1-5991-4CAC-927A-301D00D82230}"/>
              </a:ext>
            </a:extLst>
          </p:cNvPr>
          <p:cNvSpPr txBox="1"/>
          <p:nvPr/>
        </p:nvSpPr>
        <p:spPr>
          <a:xfrm>
            <a:off x="5503125" y="4512402"/>
            <a:ext cx="1428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Solution: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A0FC996-1FB8-44E3-ABB3-5FE0DC603B03}"/>
              </a:ext>
            </a:extLst>
          </p:cNvPr>
          <p:cNvGrpSpPr/>
          <p:nvPr/>
        </p:nvGrpSpPr>
        <p:grpSpPr>
          <a:xfrm>
            <a:off x="854766" y="1833382"/>
            <a:ext cx="4178657" cy="3907044"/>
            <a:chOff x="854766" y="1833382"/>
            <a:chExt cx="4178657" cy="3907044"/>
          </a:xfrm>
        </p:grpSpPr>
        <p:pic>
          <p:nvPicPr>
            <p:cNvPr id="12" name="Picture 11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02B2E0C3-5F15-4B19-AEC2-55121CA5A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766" y="1833382"/>
              <a:ext cx="4178657" cy="390704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E1F5A50-9487-432D-A20A-F66B83176D48}"/>
                </a:ext>
              </a:extLst>
            </p:cNvPr>
            <p:cNvSpPr txBox="1"/>
            <p:nvPr/>
          </p:nvSpPr>
          <p:spPr>
            <a:xfrm>
              <a:off x="1366684" y="3429000"/>
              <a:ext cx="9242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Western Australia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627604-DA26-435D-9C8C-661FE73028C6}"/>
                </a:ext>
              </a:extLst>
            </p:cNvPr>
            <p:cNvSpPr txBox="1"/>
            <p:nvPr/>
          </p:nvSpPr>
          <p:spPr>
            <a:xfrm>
              <a:off x="2561304" y="2782979"/>
              <a:ext cx="9242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Northern Territory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D5075A8-2EFE-499D-83EF-169B23218460}"/>
                </a:ext>
              </a:extLst>
            </p:cNvPr>
            <p:cNvSpPr txBox="1"/>
            <p:nvPr/>
          </p:nvSpPr>
          <p:spPr>
            <a:xfrm>
              <a:off x="3493313" y="3146697"/>
              <a:ext cx="11289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Queensland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94C876-0697-46DC-AD04-3C772B454A32}"/>
                </a:ext>
              </a:extLst>
            </p:cNvPr>
            <p:cNvSpPr txBox="1"/>
            <p:nvPr/>
          </p:nvSpPr>
          <p:spPr>
            <a:xfrm>
              <a:off x="2775557" y="3710511"/>
              <a:ext cx="9242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South Australia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AF8918-7D6B-44A1-BC3F-231204A8BD4F}"/>
                </a:ext>
              </a:extLst>
            </p:cNvPr>
            <p:cNvSpPr txBox="1"/>
            <p:nvPr/>
          </p:nvSpPr>
          <p:spPr>
            <a:xfrm>
              <a:off x="3904490" y="4120395"/>
              <a:ext cx="9242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New South Wales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8A072B6-45EA-44E9-923D-93B9E26501FB}"/>
                </a:ext>
              </a:extLst>
            </p:cNvPr>
            <p:cNvSpPr txBox="1"/>
            <p:nvPr/>
          </p:nvSpPr>
          <p:spPr>
            <a:xfrm>
              <a:off x="3670062" y="4761816"/>
              <a:ext cx="11289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Victoria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9FA0BF-D5F4-4AFF-B7ED-FC4C4B739E0C}"/>
                </a:ext>
              </a:extLst>
            </p:cNvPr>
            <p:cNvSpPr txBox="1"/>
            <p:nvPr/>
          </p:nvSpPr>
          <p:spPr>
            <a:xfrm>
              <a:off x="3340013" y="5371796"/>
              <a:ext cx="11289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Tasmania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0A3DCEB-8DE8-4206-899B-4BB1D4901DA6}"/>
              </a:ext>
            </a:extLst>
          </p:cNvPr>
          <p:cNvGrpSpPr/>
          <p:nvPr/>
        </p:nvGrpSpPr>
        <p:grpSpPr>
          <a:xfrm>
            <a:off x="854765" y="1833382"/>
            <a:ext cx="4178657" cy="3907044"/>
            <a:chOff x="7004477" y="1652411"/>
            <a:chExt cx="4178657" cy="3907044"/>
          </a:xfrm>
        </p:grpSpPr>
        <p:pic>
          <p:nvPicPr>
            <p:cNvPr id="21" name="Picture 20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85A4CA1D-3C5E-4997-B53E-6891C62D7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4477" y="1652411"/>
              <a:ext cx="4178657" cy="3907044"/>
            </a:xfrm>
            <a:prstGeom prst="rect">
              <a:avLst/>
            </a:prstGeom>
          </p:spPr>
        </p:pic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0AB5681-42DE-4D10-A025-1CBBE25CA8A0}"/>
                </a:ext>
              </a:extLst>
            </p:cNvPr>
            <p:cNvSpPr/>
            <p:nvPr/>
          </p:nvSpPr>
          <p:spPr>
            <a:xfrm>
              <a:off x="7157592" y="2192568"/>
              <a:ext cx="1484963" cy="2300774"/>
            </a:xfrm>
            <a:custGeom>
              <a:avLst/>
              <a:gdLst>
                <a:gd name="connsiteX0" fmla="*/ 1307982 w 1484963"/>
                <a:gd name="connsiteY0" fmla="*/ 29522 h 2300774"/>
                <a:gd name="connsiteX1" fmla="*/ 1337479 w 1484963"/>
                <a:gd name="connsiteY1" fmla="*/ 78684 h 2300774"/>
                <a:gd name="connsiteX2" fmla="*/ 1366976 w 1484963"/>
                <a:gd name="connsiteY2" fmla="*/ 98348 h 2300774"/>
                <a:gd name="connsiteX3" fmla="*/ 1386640 w 1484963"/>
                <a:gd name="connsiteY3" fmla="*/ 127845 h 2300774"/>
                <a:gd name="connsiteX4" fmla="*/ 1416137 w 1484963"/>
                <a:gd name="connsiteY4" fmla="*/ 255664 h 2300774"/>
                <a:gd name="connsiteX5" fmla="*/ 1425969 w 1484963"/>
                <a:gd name="connsiteY5" fmla="*/ 422813 h 2300774"/>
                <a:gd name="connsiteX6" fmla="*/ 1435802 w 1484963"/>
                <a:gd name="connsiteY6" fmla="*/ 462142 h 2300774"/>
                <a:gd name="connsiteX7" fmla="*/ 1455466 w 1484963"/>
                <a:gd name="connsiteY7" fmla="*/ 816103 h 2300774"/>
                <a:gd name="connsiteX8" fmla="*/ 1475131 w 1484963"/>
                <a:gd name="connsiteY8" fmla="*/ 1337213 h 2300774"/>
                <a:gd name="connsiteX9" fmla="*/ 1484963 w 1484963"/>
                <a:gd name="connsiteY9" fmla="*/ 1386374 h 2300774"/>
                <a:gd name="connsiteX10" fmla="*/ 1475131 w 1484963"/>
                <a:gd name="connsiteY10" fmla="*/ 1671509 h 2300774"/>
                <a:gd name="connsiteX11" fmla="*/ 1445634 w 1484963"/>
                <a:gd name="connsiteY11" fmla="*/ 1799329 h 2300774"/>
                <a:gd name="connsiteX12" fmla="*/ 1435802 w 1484963"/>
                <a:gd name="connsiteY12" fmla="*/ 1848490 h 2300774"/>
                <a:gd name="connsiteX13" fmla="*/ 1406305 w 1484963"/>
                <a:gd name="connsiteY13" fmla="*/ 1858322 h 2300774"/>
                <a:gd name="connsiteX14" fmla="*/ 1376808 w 1484963"/>
                <a:gd name="connsiteY14" fmla="*/ 1897651 h 2300774"/>
                <a:gd name="connsiteX15" fmla="*/ 1347311 w 1484963"/>
                <a:gd name="connsiteY15" fmla="*/ 1907484 h 2300774"/>
                <a:gd name="connsiteX16" fmla="*/ 1278485 w 1484963"/>
                <a:gd name="connsiteY16" fmla="*/ 1936980 h 2300774"/>
                <a:gd name="connsiteX17" fmla="*/ 1170331 w 1484963"/>
                <a:gd name="connsiteY17" fmla="*/ 1966477 h 2300774"/>
                <a:gd name="connsiteX18" fmla="*/ 1140834 w 1484963"/>
                <a:gd name="connsiteY18" fmla="*/ 1976309 h 2300774"/>
                <a:gd name="connsiteX19" fmla="*/ 1101505 w 1484963"/>
                <a:gd name="connsiteY19" fmla="*/ 1986142 h 2300774"/>
                <a:gd name="connsiteX20" fmla="*/ 1072008 w 1484963"/>
                <a:gd name="connsiteY20" fmla="*/ 2005806 h 2300774"/>
                <a:gd name="connsiteX21" fmla="*/ 1062176 w 1484963"/>
                <a:gd name="connsiteY21" fmla="*/ 2035303 h 2300774"/>
                <a:gd name="connsiteX22" fmla="*/ 1022847 w 1484963"/>
                <a:gd name="connsiteY22" fmla="*/ 2054967 h 2300774"/>
                <a:gd name="connsiteX23" fmla="*/ 1003182 w 1484963"/>
                <a:gd name="connsiteY23" fmla="*/ 2084464 h 2300774"/>
                <a:gd name="connsiteX24" fmla="*/ 993350 w 1484963"/>
                <a:gd name="connsiteY24" fmla="*/ 2113961 h 2300774"/>
                <a:gd name="connsiteX25" fmla="*/ 963853 w 1484963"/>
                <a:gd name="connsiteY25" fmla="*/ 2123793 h 2300774"/>
                <a:gd name="connsiteX26" fmla="*/ 806537 w 1484963"/>
                <a:gd name="connsiteY26" fmla="*/ 2133626 h 2300774"/>
                <a:gd name="connsiteX27" fmla="*/ 777040 w 1484963"/>
                <a:gd name="connsiteY27" fmla="*/ 2153290 h 2300774"/>
                <a:gd name="connsiteX28" fmla="*/ 747543 w 1484963"/>
                <a:gd name="connsiteY28" fmla="*/ 2163122 h 2300774"/>
                <a:gd name="connsiteX29" fmla="*/ 619724 w 1484963"/>
                <a:gd name="connsiteY29" fmla="*/ 2182787 h 2300774"/>
                <a:gd name="connsiteX30" fmla="*/ 580395 w 1484963"/>
                <a:gd name="connsiteY30" fmla="*/ 2222116 h 2300774"/>
                <a:gd name="connsiteX31" fmla="*/ 531234 w 1484963"/>
                <a:gd name="connsiteY31" fmla="*/ 2251613 h 2300774"/>
                <a:gd name="connsiteX32" fmla="*/ 462408 w 1484963"/>
                <a:gd name="connsiteY32" fmla="*/ 2290942 h 2300774"/>
                <a:gd name="connsiteX33" fmla="*/ 423079 w 1484963"/>
                <a:gd name="connsiteY33" fmla="*/ 2300774 h 2300774"/>
                <a:gd name="connsiteX34" fmla="*/ 364085 w 1484963"/>
                <a:gd name="connsiteY34" fmla="*/ 2271277 h 2300774"/>
                <a:gd name="connsiteX35" fmla="*/ 354253 w 1484963"/>
                <a:gd name="connsiteY35" fmla="*/ 2015638 h 2300774"/>
                <a:gd name="connsiteX36" fmla="*/ 344421 w 1484963"/>
                <a:gd name="connsiteY36" fmla="*/ 1976309 h 2300774"/>
                <a:gd name="connsiteX37" fmla="*/ 314924 w 1484963"/>
                <a:gd name="connsiteY37" fmla="*/ 1946813 h 2300774"/>
                <a:gd name="connsiteX38" fmla="*/ 295260 w 1484963"/>
                <a:gd name="connsiteY38" fmla="*/ 1907484 h 2300774"/>
                <a:gd name="connsiteX39" fmla="*/ 246098 w 1484963"/>
                <a:gd name="connsiteY39" fmla="*/ 1848490 h 2300774"/>
                <a:gd name="connsiteX40" fmla="*/ 206769 w 1484963"/>
                <a:gd name="connsiteY40" fmla="*/ 1740335 h 2300774"/>
                <a:gd name="connsiteX41" fmla="*/ 147776 w 1484963"/>
                <a:gd name="connsiteY41" fmla="*/ 1651845 h 2300774"/>
                <a:gd name="connsiteX42" fmla="*/ 118279 w 1484963"/>
                <a:gd name="connsiteY42" fmla="*/ 1524026 h 2300774"/>
                <a:gd name="connsiteX43" fmla="*/ 78950 w 1484963"/>
                <a:gd name="connsiteY43" fmla="*/ 1337213 h 2300774"/>
                <a:gd name="connsiteX44" fmla="*/ 49453 w 1484963"/>
                <a:gd name="connsiteY44" fmla="*/ 1307716 h 2300774"/>
                <a:gd name="connsiteX45" fmla="*/ 10124 w 1484963"/>
                <a:gd name="connsiteY45" fmla="*/ 1209393 h 2300774"/>
                <a:gd name="connsiteX46" fmla="*/ 292 w 1484963"/>
                <a:gd name="connsiteY46" fmla="*/ 1120903 h 2300774"/>
                <a:gd name="connsiteX47" fmla="*/ 19956 w 1484963"/>
                <a:gd name="connsiteY47" fmla="*/ 1061909 h 2300774"/>
                <a:gd name="connsiteX48" fmla="*/ 59285 w 1484963"/>
                <a:gd name="connsiteY48" fmla="*/ 1002916 h 2300774"/>
                <a:gd name="connsiteX49" fmla="*/ 78950 w 1484963"/>
                <a:gd name="connsiteY49" fmla="*/ 973419 h 2300774"/>
                <a:gd name="connsiteX50" fmla="*/ 167440 w 1484963"/>
                <a:gd name="connsiteY50" fmla="*/ 924258 h 2300774"/>
                <a:gd name="connsiteX51" fmla="*/ 187105 w 1484963"/>
                <a:gd name="connsiteY51" fmla="*/ 884929 h 2300774"/>
                <a:gd name="connsiteX52" fmla="*/ 265763 w 1484963"/>
                <a:gd name="connsiteY52" fmla="*/ 816103 h 2300774"/>
                <a:gd name="connsiteX53" fmla="*/ 383750 w 1484963"/>
                <a:gd name="connsiteY53" fmla="*/ 796438 h 2300774"/>
                <a:gd name="connsiteX54" fmla="*/ 491905 w 1484963"/>
                <a:gd name="connsiteY54" fmla="*/ 747277 h 2300774"/>
                <a:gd name="connsiteX55" fmla="*/ 550898 w 1484963"/>
                <a:gd name="connsiteY55" fmla="*/ 727613 h 2300774"/>
                <a:gd name="connsiteX56" fmla="*/ 580395 w 1484963"/>
                <a:gd name="connsiteY56" fmla="*/ 717780 h 2300774"/>
                <a:gd name="connsiteX57" fmla="*/ 609892 w 1484963"/>
                <a:gd name="connsiteY57" fmla="*/ 678451 h 2300774"/>
                <a:gd name="connsiteX58" fmla="*/ 639389 w 1484963"/>
                <a:gd name="connsiteY58" fmla="*/ 658787 h 2300774"/>
                <a:gd name="connsiteX59" fmla="*/ 649221 w 1484963"/>
                <a:gd name="connsiteY59" fmla="*/ 629290 h 2300774"/>
                <a:gd name="connsiteX60" fmla="*/ 698382 w 1484963"/>
                <a:gd name="connsiteY60" fmla="*/ 580129 h 2300774"/>
                <a:gd name="connsiteX61" fmla="*/ 737711 w 1484963"/>
                <a:gd name="connsiteY61" fmla="*/ 570297 h 2300774"/>
                <a:gd name="connsiteX62" fmla="*/ 796705 w 1484963"/>
                <a:gd name="connsiteY62" fmla="*/ 481806 h 2300774"/>
                <a:gd name="connsiteX63" fmla="*/ 806537 w 1484963"/>
                <a:gd name="connsiteY63" fmla="*/ 383484 h 2300774"/>
                <a:gd name="connsiteX64" fmla="*/ 944189 w 1484963"/>
                <a:gd name="connsiteY64" fmla="*/ 373651 h 2300774"/>
                <a:gd name="connsiteX65" fmla="*/ 973685 w 1484963"/>
                <a:gd name="connsiteY65" fmla="*/ 353987 h 2300774"/>
                <a:gd name="connsiteX66" fmla="*/ 983518 w 1484963"/>
                <a:gd name="connsiteY66" fmla="*/ 304826 h 2300774"/>
                <a:gd name="connsiteX67" fmla="*/ 1003182 w 1484963"/>
                <a:gd name="connsiteY67" fmla="*/ 265497 h 2300774"/>
                <a:gd name="connsiteX68" fmla="*/ 1072008 w 1484963"/>
                <a:gd name="connsiteY68" fmla="*/ 186838 h 2300774"/>
                <a:gd name="connsiteX69" fmla="*/ 1091673 w 1484963"/>
                <a:gd name="connsiteY69" fmla="*/ 157342 h 2300774"/>
                <a:gd name="connsiteX70" fmla="*/ 1121169 w 1484963"/>
                <a:gd name="connsiteY70" fmla="*/ 147509 h 2300774"/>
                <a:gd name="connsiteX71" fmla="*/ 1150666 w 1484963"/>
                <a:gd name="connsiteY71" fmla="*/ 127845 h 2300774"/>
                <a:gd name="connsiteX72" fmla="*/ 1180163 w 1484963"/>
                <a:gd name="connsiteY72" fmla="*/ 88516 h 2300774"/>
                <a:gd name="connsiteX73" fmla="*/ 1209660 w 1484963"/>
                <a:gd name="connsiteY73" fmla="*/ 29522 h 2300774"/>
                <a:gd name="connsiteX74" fmla="*/ 1288318 w 1484963"/>
                <a:gd name="connsiteY74" fmla="*/ 26 h 2300774"/>
                <a:gd name="connsiteX75" fmla="*/ 1307982 w 1484963"/>
                <a:gd name="connsiteY75" fmla="*/ 29522 h 2300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484963" h="2300774">
                  <a:moveTo>
                    <a:pt x="1307982" y="29522"/>
                  </a:moveTo>
                  <a:cubicBezTo>
                    <a:pt x="1316176" y="42632"/>
                    <a:pt x="1325042" y="64174"/>
                    <a:pt x="1337479" y="78684"/>
                  </a:cubicBezTo>
                  <a:cubicBezTo>
                    <a:pt x="1345169" y="87656"/>
                    <a:pt x="1358620" y="89992"/>
                    <a:pt x="1366976" y="98348"/>
                  </a:cubicBezTo>
                  <a:cubicBezTo>
                    <a:pt x="1375332" y="106704"/>
                    <a:pt x="1380085" y="118013"/>
                    <a:pt x="1386640" y="127845"/>
                  </a:cubicBezTo>
                  <a:cubicBezTo>
                    <a:pt x="1410358" y="222716"/>
                    <a:pt x="1401005" y="180002"/>
                    <a:pt x="1416137" y="255664"/>
                  </a:cubicBezTo>
                  <a:cubicBezTo>
                    <a:pt x="1419414" y="311380"/>
                    <a:pt x="1420677" y="367252"/>
                    <a:pt x="1425969" y="422813"/>
                  </a:cubicBezTo>
                  <a:cubicBezTo>
                    <a:pt x="1427250" y="436265"/>
                    <a:pt x="1435052" y="448650"/>
                    <a:pt x="1435802" y="462142"/>
                  </a:cubicBezTo>
                  <a:cubicBezTo>
                    <a:pt x="1456311" y="831303"/>
                    <a:pt x="1418865" y="669695"/>
                    <a:pt x="1455466" y="816103"/>
                  </a:cubicBezTo>
                  <a:cubicBezTo>
                    <a:pt x="1462021" y="989806"/>
                    <a:pt x="1466152" y="1163618"/>
                    <a:pt x="1475131" y="1337213"/>
                  </a:cubicBezTo>
                  <a:cubicBezTo>
                    <a:pt x="1475994" y="1353902"/>
                    <a:pt x="1484963" y="1369662"/>
                    <a:pt x="1484963" y="1386374"/>
                  </a:cubicBezTo>
                  <a:cubicBezTo>
                    <a:pt x="1484963" y="1481475"/>
                    <a:pt x="1480716" y="1576572"/>
                    <a:pt x="1475131" y="1671509"/>
                  </a:cubicBezTo>
                  <a:cubicBezTo>
                    <a:pt x="1473949" y="1691603"/>
                    <a:pt x="1446789" y="1794325"/>
                    <a:pt x="1445634" y="1799329"/>
                  </a:cubicBezTo>
                  <a:cubicBezTo>
                    <a:pt x="1441876" y="1815613"/>
                    <a:pt x="1445072" y="1834585"/>
                    <a:pt x="1435802" y="1848490"/>
                  </a:cubicBezTo>
                  <a:cubicBezTo>
                    <a:pt x="1430053" y="1857113"/>
                    <a:pt x="1416137" y="1855045"/>
                    <a:pt x="1406305" y="1858322"/>
                  </a:cubicBezTo>
                  <a:cubicBezTo>
                    <a:pt x="1396473" y="1871432"/>
                    <a:pt x="1389397" y="1887160"/>
                    <a:pt x="1376808" y="1897651"/>
                  </a:cubicBezTo>
                  <a:cubicBezTo>
                    <a:pt x="1368846" y="1904286"/>
                    <a:pt x="1356934" y="1903635"/>
                    <a:pt x="1347311" y="1907484"/>
                  </a:cubicBezTo>
                  <a:cubicBezTo>
                    <a:pt x="1324136" y="1916754"/>
                    <a:pt x="1301781" y="1928020"/>
                    <a:pt x="1278485" y="1936980"/>
                  </a:cubicBezTo>
                  <a:cubicBezTo>
                    <a:pt x="1200133" y="1967115"/>
                    <a:pt x="1242643" y="1948399"/>
                    <a:pt x="1170331" y="1966477"/>
                  </a:cubicBezTo>
                  <a:cubicBezTo>
                    <a:pt x="1160276" y="1968991"/>
                    <a:pt x="1150799" y="1973462"/>
                    <a:pt x="1140834" y="1976309"/>
                  </a:cubicBezTo>
                  <a:cubicBezTo>
                    <a:pt x="1127841" y="1980021"/>
                    <a:pt x="1114615" y="1982864"/>
                    <a:pt x="1101505" y="1986142"/>
                  </a:cubicBezTo>
                  <a:cubicBezTo>
                    <a:pt x="1091673" y="1992697"/>
                    <a:pt x="1079390" y="1996579"/>
                    <a:pt x="1072008" y="2005806"/>
                  </a:cubicBezTo>
                  <a:cubicBezTo>
                    <a:pt x="1065534" y="2013899"/>
                    <a:pt x="1069505" y="2027974"/>
                    <a:pt x="1062176" y="2035303"/>
                  </a:cubicBezTo>
                  <a:cubicBezTo>
                    <a:pt x="1051812" y="2045667"/>
                    <a:pt x="1035957" y="2048412"/>
                    <a:pt x="1022847" y="2054967"/>
                  </a:cubicBezTo>
                  <a:cubicBezTo>
                    <a:pt x="1016292" y="2064799"/>
                    <a:pt x="1008467" y="2073895"/>
                    <a:pt x="1003182" y="2084464"/>
                  </a:cubicBezTo>
                  <a:cubicBezTo>
                    <a:pt x="998547" y="2093734"/>
                    <a:pt x="1000679" y="2106632"/>
                    <a:pt x="993350" y="2113961"/>
                  </a:cubicBezTo>
                  <a:cubicBezTo>
                    <a:pt x="986021" y="2121290"/>
                    <a:pt x="974160" y="2122708"/>
                    <a:pt x="963853" y="2123793"/>
                  </a:cubicBezTo>
                  <a:cubicBezTo>
                    <a:pt x="911601" y="2129293"/>
                    <a:pt x="858976" y="2130348"/>
                    <a:pt x="806537" y="2133626"/>
                  </a:cubicBezTo>
                  <a:cubicBezTo>
                    <a:pt x="796705" y="2140181"/>
                    <a:pt x="787609" y="2148005"/>
                    <a:pt x="777040" y="2153290"/>
                  </a:cubicBezTo>
                  <a:cubicBezTo>
                    <a:pt x="767770" y="2157925"/>
                    <a:pt x="757598" y="2160608"/>
                    <a:pt x="747543" y="2163122"/>
                  </a:cubicBezTo>
                  <a:cubicBezTo>
                    <a:pt x="702492" y="2174385"/>
                    <a:pt x="667498" y="2176815"/>
                    <a:pt x="619724" y="2182787"/>
                  </a:cubicBezTo>
                  <a:cubicBezTo>
                    <a:pt x="606614" y="2195897"/>
                    <a:pt x="595029" y="2210734"/>
                    <a:pt x="580395" y="2222116"/>
                  </a:cubicBezTo>
                  <a:cubicBezTo>
                    <a:pt x="565310" y="2233849"/>
                    <a:pt x="547440" y="2241485"/>
                    <a:pt x="531234" y="2251613"/>
                  </a:cubicBezTo>
                  <a:cubicBezTo>
                    <a:pt x="502712" y="2269439"/>
                    <a:pt x="495970" y="2278356"/>
                    <a:pt x="462408" y="2290942"/>
                  </a:cubicBezTo>
                  <a:cubicBezTo>
                    <a:pt x="449755" y="2295687"/>
                    <a:pt x="436189" y="2297497"/>
                    <a:pt x="423079" y="2300774"/>
                  </a:cubicBezTo>
                  <a:cubicBezTo>
                    <a:pt x="403414" y="2290942"/>
                    <a:pt x="369244" y="2292649"/>
                    <a:pt x="364085" y="2271277"/>
                  </a:cubicBezTo>
                  <a:cubicBezTo>
                    <a:pt x="344076" y="2188382"/>
                    <a:pt x="359925" y="2100725"/>
                    <a:pt x="354253" y="2015638"/>
                  </a:cubicBezTo>
                  <a:cubicBezTo>
                    <a:pt x="353354" y="2002155"/>
                    <a:pt x="351125" y="1988042"/>
                    <a:pt x="344421" y="1976309"/>
                  </a:cubicBezTo>
                  <a:cubicBezTo>
                    <a:pt x="337522" y="1964236"/>
                    <a:pt x="324756" y="1956645"/>
                    <a:pt x="314924" y="1946813"/>
                  </a:cubicBezTo>
                  <a:cubicBezTo>
                    <a:pt x="308369" y="1933703"/>
                    <a:pt x="303779" y="1919411"/>
                    <a:pt x="295260" y="1907484"/>
                  </a:cubicBezTo>
                  <a:cubicBezTo>
                    <a:pt x="259019" y="1856746"/>
                    <a:pt x="272106" y="1900507"/>
                    <a:pt x="246098" y="1848490"/>
                  </a:cubicBezTo>
                  <a:cubicBezTo>
                    <a:pt x="201173" y="1758639"/>
                    <a:pt x="252642" y="1841257"/>
                    <a:pt x="206769" y="1740335"/>
                  </a:cubicBezTo>
                  <a:cubicBezTo>
                    <a:pt x="192180" y="1708239"/>
                    <a:pt x="168727" y="1679779"/>
                    <a:pt x="147776" y="1651845"/>
                  </a:cubicBezTo>
                  <a:cubicBezTo>
                    <a:pt x="142411" y="1630386"/>
                    <a:pt x="122063" y="1554295"/>
                    <a:pt x="118279" y="1524026"/>
                  </a:cubicBezTo>
                  <a:cubicBezTo>
                    <a:pt x="110757" y="1463850"/>
                    <a:pt x="117077" y="1390591"/>
                    <a:pt x="78950" y="1337213"/>
                  </a:cubicBezTo>
                  <a:cubicBezTo>
                    <a:pt x="70868" y="1325898"/>
                    <a:pt x="59285" y="1317548"/>
                    <a:pt x="49453" y="1307716"/>
                  </a:cubicBezTo>
                  <a:cubicBezTo>
                    <a:pt x="25154" y="1234817"/>
                    <a:pt x="39059" y="1267262"/>
                    <a:pt x="10124" y="1209393"/>
                  </a:cubicBezTo>
                  <a:cubicBezTo>
                    <a:pt x="6847" y="1179896"/>
                    <a:pt x="-1682" y="1150515"/>
                    <a:pt x="292" y="1120903"/>
                  </a:cubicBezTo>
                  <a:cubicBezTo>
                    <a:pt x="1671" y="1100221"/>
                    <a:pt x="10686" y="1080449"/>
                    <a:pt x="19956" y="1061909"/>
                  </a:cubicBezTo>
                  <a:cubicBezTo>
                    <a:pt x="30525" y="1040770"/>
                    <a:pt x="46175" y="1022580"/>
                    <a:pt x="59285" y="1002916"/>
                  </a:cubicBezTo>
                  <a:cubicBezTo>
                    <a:pt x="65840" y="993084"/>
                    <a:pt x="68817" y="979499"/>
                    <a:pt x="78950" y="973419"/>
                  </a:cubicBezTo>
                  <a:cubicBezTo>
                    <a:pt x="140679" y="936381"/>
                    <a:pt x="111018" y="952468"/>
                    <a:pt x="167440" y="924258"/>
                  </a:cubicBezTo>
                  <a:cubicBezTo>
                    <a:pt x="173995" y="911148"/>
                    <a:pt x="178311" y="896655"/>
                    <a:pt x="187105" y="884929"/>
                  </a:cubicBezTo>
                  <a:cubicBezTo>
                    <a:pt x="199272" y="868707"/>
                    <a:pt x="245852" y="826058"/>
                    <a:pt x="265763" y="816103"/>
                  </a:cubicBezTo>
                  <a:cubicBezTo>
                    <a:pt x="287415" y="805277"/>
                    <a:pt x="376374" y="797360"/>
                    <a:pt x="383750" y="796438"/>
                  </a:cubicBezTo>
                  <a:cubicBezTo>
                    <a:pt x="547992" y="741692"/>
                    <a:pt x="344647" y="814212"/>
                    <a:pt x="491905" y="747277"/>
                  </a:cubicBezTo>
                  <a:cubicBezTo>
                    <a:pt x="510775" y="738700"/>
                    <a:pt x="531234" y="734168"/>
                    <a:pt x="550898" y="727613"/>
                  </a:cubicBezTo>
                  <a:lnTo>
                    <a:pt x="580395" y="717780"/>
                  </a:lnTo>
                  <a:cubicBezTo>
                    <a:pt x="590227" y="704670"/>
                    <a:pt x="598304" y="690038"/>
                    <a:pt x="609892" y="678451"/>
                  </a:cubicBezTo>
                  <a:cubicBezTo>
                    <a:pt x="618248" y="670095"/>
                    <a:pt x="632007" y="668014"/>
                    <a:pt x="639389" y="658787"/>
                  </a:cubicBezTo>
                  <a:cubicBezTo>
                    <a:pt x="645863" y="650694"/>
                    <a:pt x="644586" y="638560"/>
                    <a:pt x="649221" y="629290"/>
                  </a:cubicBezTo>
                  <a:cubicBezTo>
                    <a:pt x="661139" y="605453"/>
                    <a:pt x="673353" y="590855"/>
                    <a:pt x="698382" y="580129"/>
                  </a:cubicBezTo>
                  <a:cubicBezTo>
                    <a:pt x="710803" y="574806"/>
                    <a:pt x="724601" y="573574"/>
                    <a:pt x="737711" y="570297"/>
                  </a:cubicBezTo>
                  <a:cubicBezTo>
                    <a:pt x="750636" y="553064"/>
                    <a:pt x="791474" y="501422"/>
                    <a:pt x="796705" y="481806"/>
                  </a:cubicBezTo>
                  <a:cubicBezTo>
                    <a:pt x="805192" y="449981"/>
                    <a:pt x="779976" y="402962"/>
                    <a:pt x="806537" y="383484"/>
                  </a:cubicBezTo>
                  <a:cubicBezTo>
                    <a:pt x="843632" y="356281"/>
                    <a:pt x="898305" y="376929"/>
                    <a:pt x="944189" y="373651"/>
                  </a:cubicBezTo>
                  <a:cubicBezTo>
                    <a:pt x="954021" y="367096"/>
                    <a:pt x="967822" y="364247"/>
                    <a:pt x="973685" y="353987"/>
                  </a:cubicBezTo>
                  <a:cubicBezTo>
                    <a:pt x="981976" y="339477"/>
                    <a:pt x="978233" y="320680"/>
                    <a:pt x="983518" y="304826"/>
                  </a:cubicBezTo>
                  <a:cubicBezTo>
                    <a:pt x="988153" y="290921"/>
                    <a:pt x="995414" y="277926"/>
                    <a:pt x="1003182" y="265497"/>
                  </a:cubicBezTo>
                  <a:cubicBezTo>
                    <a:pt x="1036113" y="212806"/>
                    <a:pt x="1029791" y="236090"/>
                    <a:pt x="1072008" y="186838"/>
                  </a:cubicBezTo>
                  <a:cubicBezTo>
                    <a:pt x="1079698" y="177866"/>
                    <a:pt x="1082446" y="164724"/>
                    <a:pt x="1091673" y="157342"/>
                  </a:cubicBezTo>
                  <a:cubicBezTo>
                    <a:pt x="1099766" y="150868"/>
                    <a:pt x="1111899" y="152144"/>
                    <a:pt x="1121169" y="147509"/>
                  </a:cubicBezTo>
                  <a:cubicBezTo>
                    <a:pt x="1131738" y="142224"/>
                    <a:pt x="1140834" y="134400"/>
                    <a:pt x="1150666" y="127845"/>
                  </a:cubicBezTo>
                  <a:cubicBezTo>
                    <a:pt x="1160498" y="114735"/>
                    <a:pt x="1172033" y="102744"/>
                    <a:pt x="1180163" y="88516"/>
                  </a:cubicBezTo>
                  <a:cubicBezTo>
                    <a:pt x="1193200" y="65701"/>
                    <a:pt x="1184852" y="47242"/>
                    <a:pt x="1209660" y="29522"/>
                  </a:cubicBezTo>
                  <a:cubicBezTo>
                    <a:pt x="1214519" y="26051"/>
                    <a:pt x="1273744" y="3669"/>
                    <a:pt x="1288318" y="26"/>
                  </a:cubicBezTo>
                  <a:cubicBezTo>
                    <a:pt x="1291497" y="-769"/>
                    <a:pt x="1299788" y="16412"/>
                    <a:pt x="1307982" y="29522"/>
                  </a:cubicBez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A9B4A2F-4176-4793-8AFD-95FFA3F90C6A}"/>
                </a:ext>
              </a:extLst>
            </p:cNvPr>
            <p:cNvSpPr/>
            <p:nvPr/>
          </p:nvSpPr>
          <p:spPr>
            <a:xfrm>
              <a:off x="8691716" y="1926785"/>
              <a:ext cx="867748" cy="1475176"/>
            </a:xfrm>
            <a:custGeom>
              <a:avLst/>
              <a:gdLst>
                <a:gd name="connsiteX0" fmla="*/ 393290 w 867748"/>
                <a:gd name="connsiteY0" fmla="*/ 338 h 1475176"/>
                <a:gd name="connsiteX1" fmla="*/ 599768 w 867748"/>
                <a:gd name="connsiteY1" fmla="*/ 29834 h 1475176"/>
                <a:gd name="connsiteX2" fmla="*/ 629265 w 867748"/>
                <a:gd name="connsiteY2" fmla="*/ 39667 h 1475176"/>
                <a:gd name="connsiteX3" fmla="*/ 619432 w 867748"/>
                <a:gd name="connsiteY3" fmla="*/ 177318 h 1475176"/>
                <a:gd name="connsiteX4" fmla="*/ 589936 w 867748"/>
                <a:gd name="connsiteY4" fmla="*/ 206815 h 1475176"/>
                <a:gd name="connsiteX5" fmla="*/ 570271 w 867748"/>
                <a:gd name="connsiteY5" fmla="*/ 236312 h 1475176"/>
                <a:gd name="connsiteX6" fmla="*/ 589936 w 867748"/>
                <a:gd name="connsiteY6" fmla="*/ 314970 h 1475176"/>
                <a:gd name="connsiteX7" fmla="*/ 629265 w 867748"/>
                <a:gd name="connsiteY7" fmla="*/ 334634 h 1475176"/>
                <a:gd name="connsiteX8" fmla="*/ 698090 w 867748"/>
                <a:gd name="connsiteY8" fmla="*/ 364131 h 1475176"/>
                <a:gd name="connsiteX9" fmla="*/ 747252 w 867748"/>
                <a:gd name="connsiteY9" fmla="*/ 413292 h 1475176"/>
                <a:gd name="connsiteX10" fmla="*/ 776749 w 867748"/>
                <a:gd name="connsiteY10" fmla="*/ 442789 h 1475176"/>
                <a:gd name="connsiteX11" fmla="*/ 806245 w 867748"/>
                <a:gd name="connsiteY11" fmla="*/ 462454 h 1475176"/>
                <a:gd name="connsiteX12" fmla="*/ 845574 w 867748"/>
                <a:gd name="connsiteY12" fmla="*/ 491950 h 1475176"/>
                <a:gd name="connsiteX13" fmla="*/ 865239 w 867748"/>
                <a:gd name="connsiteY13" fmla="*/ 531280 h 1475176"/>
                <a:gd name="connsiteX14" fmla="*/ 855407 w 867748"/>
                <a:gd name="connsiteY14" fmla="*/ 1435847 h 1475176"/>
                <a:gd name="connsiteX15" fmla="*/ 816078 w 867748"/>
                <a:gd name="connsiteY15" fmla="*/ 1455512 h 1475176"/>
                <a:gd name="connsiteX16" fmla="*/ 747252 w 867748"/>
                <a:gd name="connsiteY16" fmla="*/ 1465344 h 1475176"/>
                <a:gd name="connsiteX17" fmla="*/ 589936 w 867748"/>
                <a:gd name="connsiteY17" fmla="*/ 1475176 h 1475176"/>
                <a:gd name="connsiteX18" fmla="*/ 206478 w 867748"/>
                <a:gd name="connsiteY18" fmla="*/ 1465344 h 1475176"/>
                <a:gd name="connsiteX19" fmla="*/ 176981 w 867748"/>
                <a:gd name="connsiteY19" fmla="*/ 1455512 h 1475176"/>
                <a:gd name="connsiteX20" fmla="*/ 78658 w 867748"/>
                <a:gd name="connsiteY20" fmla="*/ 1416183 h 1475176"/>
                <a:gd name="connsiteX21" fmla="*/ 58994 w 867748"/>
                <a:gd name="connsiteY21" fmla="*/ 1386686 h 1475176"/>
                <a:gd name="connsiteX22" fmla="*/ 29497 w 867748"/>
                <a:gd name="connsiteY22" fmla="*/ 1288363 h 1475176"/>
                <a:gd name="connsiteX23" fmla="*/ 19665 w 867748"/>
                <a:gd name="connsiteY23" fmla="*/ 1160544 h 1475176"/>
                <a:gd name="connsiteX24" fmla="*/ 9832 w 867748"/>
                <a:gd name="connsiteY24" fmla="*/ 1111383 h 1475176"/>
                <a:gd name="connsiteX25" fmla="*/ 0 w 867748"/>
                <a:gd name="connsiteY25" fmla="*/ 708260 h 1475176"/>
                <a:gd name="connsiteX26" fmla="*/ 9832 w 867748"/>
                <a:gd name="connsiteY26" fmla="*/ 383796 h 1475176"/>
                <a:gd name="connsiteX27" fmla="*/ 39329 w 867748"/>
                <a:gd name="connsiteY27" fmla="*/ 324802 h 1475176"/>
                <a:gd name="connsiteX28" fmla="*/ 68826 w 867748"/>
                <a:gd name="connsiteY28" fmla="*/ 314970 h 1475176"/>
                <a:gd name="connsiteX29" fmla="*/ 108155 w 867748"/>
                <a:gd name="connsiteY29" fmla="*/ 295305 h 1475176"/>
                <a:gd name="connsiteX30" fmla="*/ 127819 w 867748"/>
                <a:gd name="connsiteY30" fmla="*/ 196983 h 1475176"/>
                <a:gd name="connsiteX31" fmla="*/ 147484 w 867748"/>
                <a:gd name="connsiteY31" fmla="*/ 118325 h 1475176"/>
                <a:gd name="connsiteX32" fmla="*/ 196645 w 867748"/>
                <a:gd name="connsiteY32" fmla="*/ 108492 h 1475176"/>
                <a:gd name="connsiteX33" fmla="*/ 216310 w 867748"/>
                <a:gd name="connsiteY33" fmla="*/ 69163 h 1475176"/>
                <a:gd name="connsiteX34" fmla="*/ 275303 w 867748"/>
                <a:gd name="connsiteY34" fmla="*/ 49499 h 1475176"/>
                <a:gd name="connsiteX35" fmla="*/ 393290 w 867748"/>
                <a:gd name="connsiteY35" fmla="*/ 338 h 147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67748" h="1475176">
                  <a:moveTo>
                    <a:pt x="393290" y="338"/>
                  </a:moveTo>
                  <a:cubicBezTo>
                    <a:pt x="447368" y="-2940"/>
                    <a:pt x="531189" y="18404"/>
                    <a:pt x="599768" y="29834"/>
                  </a:cubicBezTo>
                  <a:cubicBezTo>
                    <a:pt x="609991" y="31538"/>
                    <a:pt x="627895" y="29394"/>
                    <a:pt x="629265" y="39667"/>
                  </a:cubicBezTo>
                  <a:cubicBezTo>
                    <a:pt x="635344" y="85264"/>
                    <a:pt x="629968" y="132540"/>
                    <a:pt x="619432" y="177318"/>
                  </a:cubicBezTo>
                  <a:cubicBezTo>
                    <a:pt x="616247" y="190853"/>
                    <a:pt x="598838" y="196133"/>
                    <a:pt x="589936" y="206815"/>
                  </a:cubicBezTo>
                  <a:cubicBezTo>
                    <a:pt x="582371" y="215893"/>
                    <a:pt x="576826" y="226480"/>
                    <a:pt x="570271" y="236312"/>
                  </a:cubicBezTo>
                  <a:cubicBezTo>
                    <a:pt x="576826" y="262531"/>
                    <a:pt x="576031" y="291795"/>
                    <a:pt x="589936" y="314970"/>
                  </a:cubicBezTo>
                  <a:cubicBezTo>
                    <a:pt x="597477" y="327538"/>
                    <a:pt x="615793" y="328860"/>
                    <a:pt x="629265" y="334634"/>
                  </a:cubicBezTo>
                  <a:cubicBezTo>
                    <a:pt x="730535" y="378036"/>
                    <a:pt x="567651" y="298913"/>
                    <a:pt x="698090" y="364131"/>
                  </a:cubicBezTo>
                  <a:cubicBezTo>
                    <a:pt x="734143" y="418210"/>
                    <a:pt x="698089" y="372324"/>
                    <a:pt x="747252" y="413292"/>
                  </a:cubicBezTo>
                  <a:cubicBezTo>
                    <a:pt x="757934" y="422194"/>
                    <a:pt x="766067" y="433887"/>
                    <a:pt x="776749" y="442789"/>
                  </a:cubicBezTo>
                  <a:cubicBezTo>
                    <a:pt x="785827" y="450354"/>
                    <a:pt x="796629" y="455586"/>
                    <a:pt x="806245" y="462454"/>
                  </a:cubicBezTo>
                  <a:cubicBezTo>
                    <a:pt x="819580" y="471979"/>
                    <a:pt x="832464" y="482118"/>
                    <a:pt x="845574" y="491950"/>
                  </a:cubicBezTo>
                  <a:cubicBezTo>
                    <a:pt x="852129" y="505060"/>
                    <a:pt x="865086" y="516623"/>
                    <a:pt x="865239" y="531280"/>
                  </a:cubicBezTo>
                  <a:cubicBezTo>
                    <a:pt x="868380" y="832804"/>
                    <a:pt x="871424" y="1134733"/>
                    <a:pt x="855407" y="1435847"/>
                  </a:cubicBezTo>
                  <a:cubicBezTo>
                    <a:pt x="854628" y="1450483"/>
                    <a:pt x="830219" y="1451655"/>
                    <a:pt x="816078" y="1455512"/>
                  </a:cubicBezTo>
                  <a:cubicBezTo>
                    <a:pt x="793720" y="1461610"/>
                    <a:pt x="770340" y="1463336"/>
                    <a:pt x="747252" y="1465344"/>
                  </a:cubicBezTo>
                  <a:cubicBezTo>
                    <a:pt x="694909" y="1469895"/>
                    <a:pt x="642375" y="1471899"/>
                    <a:pt x="589936" y="1475176"/>
                  </a:cubicBezTo>
                  <a:cubicBezTo>
                    <a:pt x="462117" y="1471899"/>
                    <a:pt x="334195" y="1471426"/>
                    <a:pt x="206478" y="1465344"/>
                  </a:cubicBezTo>
                  <a:cubicBezTo>
                    <a:pt x="196126" y="1464851"/>
                    <a:pt x="186654" y="1459232"/>
                    <a:pt x="176981" y="1455512"/>
                  </a:cubicBezTo>
                  <a:cubicBezTo>
                    <a:pt x="144035" y="1442841"/>
                    <a:pt x="78658" y="1416183"/>
                    <a:pt x="78658" y="1416183"/>
                  </a:cubicBezTo>
                  <a:cubicBezTo>
                    <a:pt x="72103" y="1406351"/>
                    <a:pt x="63793" y="1397484"/>
                    <a:pt x="58994" y="1386686"/>
                  </a:cubicBezTo>
                  <a:cubicBezTo>
                    <a:pt x="45314" y="1355905"/>
                    <a:pt x="37669" y="1321052"/>
                    <a:pt x="29497" y="1288363"/>
                  </a:cubicBezTo>
                  <a:cubicBezTo>
                    <a:pt x="26220" y="1245757"/>
                    <a:pt x="24384" y="1203015"/>
                    <a:pt x="19665" y="1160544"/>
                  </a:cubicBezTo>
                  <a:cubicBezTo>
                    <a:pt x="17819" y="1143935"/>
                    <a:pt x="10558" y="1128079"/>
                    <a:pt x="9832" y="1111383"/>
                  </a:cubicBezTo>
                  <a:cubicBezTo>
                    <a:pt x="3993" y="977096"/>
                    <a:pt x="3277" y="842634"/>
                    <a:pt x="0" y="708260"/>
                  </a:cubicBezTo>
                  <a:cubicBezTo>
                    <a:pt x="3277" y="600105"/>
                    <a:pt x="3830" y="491834"/>
                    <a:pt x="9832" y="383796"/>
                  </a:cubicBezTo>
                  <a:cubicBezTo>
                    <a:pt x="10660" y="368885"/>
                    <a:pt x="28444" y="333510"/>
                    <a:pt x="39329" y="324802"/>
                  </a:cubicBezTo>
                  <a:cubicBezTo>
                    <a:pt x="47422" y="318328"/>
                    <a:pt x="59300" y="319053"/>
                    <a:pt x="68826" y="314970"/>
                  </a:cubicBezTo>
                  <a:cubicBezTo>
                    <a:pt x="82298" y="309196"/>
                    <a:pt x="95045" y="301860"/>
                    <a:pt x="108155" y="295305"/>
                  </a:cubicBezTo>
                  <a:cubicBezTo>
                    <a:pt x="130369" y="228664"/>
                    <a:pt x="105222" y="309966"/>
                    <a:pt x="127819" y="196983"/>
                  </a:cubicBezTo>
                  <a:cubicBezTo>
                    <a:pt x="133119" y="170482"/>
                    <a:pt x="130892" y="139658"/>
                    <a:pt x="147484" y="118325"/>
                  </a:cubicBezTo>
                  <a:cubicBezTo>
                    <a:pt x="157744" y="105134"/>
                    <a:pt x="180258" y="111770"/>
                    <a:pt x="196645" y="108492"/>
                  </a:cubicBezTo>
                  <a:cubicBezTo>
                    <a:pt x="203200" y="95382"/>
                    <a:pt x="204584" y="77957"/>
                    <a:pt x="216310" y="69163"/>
                  </a:cubicBezTo>
                  <a:cubicBezTo>
                    <a:pt x="232892" y="56726"/>
                    <a:pt x="275303" y="49499"/>
                    <a:pt x="275303" y="49499"/>
                  </a:cubicBezTo>
                  <a:cubicBezTo>
                    <a:pt x="321162" y="18926"/>
                    <a:pt x="339212" y="3616"/>
                    <a:pt x="393290" y="338"/>
                  </a:cubicBezTo>
                  <a:close/>
                </a:path>
              </a:pathLst>
            </a:custGeom>
            <a:solidFill>
              <a:srgbClr val="8DD848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04514EB-5ABE-4216-9F53-47C51A3A8871}"/>
                </a:ext>
              </a:extLst>
            </p:cNvPr>
            <p:cNvSpPr/>
            <p:nvPr/>
          </p:nvSpPr>
          <p:spPr>
            <a:xfrm>
              <a:off x="8745778" y="3450275"/>
              <a:ext cx="1061311" cy="982577"/>
            </a:xfrm>
            <a:custGeom>
              <a:avLst/>
              <a:gdLst>
                <a:gd name="connsiteX0" fmla="*/ 657 w 1061311"/>
                <a:gd name="connsiteY0" fmla="*/ 107934 h 982577"/>
                <a:gd name="connsiteX1" fmla="*/ 50352 w 1061311"/>
                <a:gd name="connsiteY1" fmla="*/ 97995 h 982577"/>
                <a:gd name="connsiteX2" fmla="*/ 70231 w 1061311"/>
                <a:gd name="connsiteY2" fmla="*/ 78116 h 982577"/>
                <a:gd name="connsiteX3" fmla="*/ 119926 w 1061311"/>
                <a:gd name="connsiteY3" fmla="*/ 68177 h 982577"/>
                <a:gd name="connsiteX4" fmla="*/ 278952 w 1061311"/>
                <a:gd name="connsiteY4" fmla="*/ 58238 h 982577"/>
                <a:gd name="connsiteX5" fmla="*/ 1014448 w 1061311"/>
                <a:gd name="connsiteY5" fmla="*/ 97995 h 982577"/>
                <a:gd name="connsiteX6" fmla="*/ 1034326 w 1061311"/>
                <a:gd name="connsiteY6" fmla="*/ 127812 h 982577"/>
                <a:gd name="connsiteX7" fmla="*/ 1004509 w 1061311"/>
                <a:gd name="connsiteY7" fmla="*/ 952760 h 982577"/>
                <a:gd name="connsiteX8" fmla="*/ 994570 w 1061311"/>
                <a:gd name="connsiteY8" fmla="*/ 982577 h 982577"/>
                <a:gd name="connsiteX9" fmla="*/ 895179 w 1061311"/>
                <a:gd name="connsiteY9" fmla="*/ 942821 h 982577"/>
                <a:gd name="connsiteX10" fmla="*/ 885239 w 1061311"/>
                <a:gd name="connsiteY10" fmla="*/ 913003 h 982577"/>
                <a:gd name="connsiteX11" fmla="*/ 875300 w 1061311"/>
                <a:gd name="connsiteY11" fmla="*/ 853368 h 982577"/>
                <a:gd name="connsiteX12" fmla="*/ 865361 w 1061311"/>
                <a:gd name="connsiteY12" fmla="*/ 753977 h 982577"/>
                <a:gd name="connsiteX13" fmla="*/ 805726 w 1061311"/>
                <a:gd name="connsiteY13" fmla="*/ 694342 h 982577"/>
                <a:gd name="connsiteX14" fmla="*/ 765970 w 1061311"/>
                <a:gd name="connsiteY14" fmla="*/ 684403 h 982577"/>
                <a:gd name="connsiteX15" fmla="*/ 716274 w 1061311"/>
                <a:gd name="connsiteY15" fmla="*/ 704282 h 982577"/>
                <a:gd name="connsiteX16" fmla="*/ 646700 w 1061311"/>
                <a:gd name="connsiteY16" fmla="*/ 803673 h 982577"/>
                <a:gd name="connsiteX17" fmla="*/ 606944 w 1061311"/>
                <a:gd name="connsiteY17" fmla="*/ 813612 h 982577"/>
                <a:gd name="connsiteX18" fmla="*/ 577126 w 1061311"/>
                <a:gd name="connsiteY18" fmla="*/ 803673 h 982577"/>
                <a:gd name="connsiteX19" fmla="*/ 547309 w 1061311"/>
                <a:gd name="connsiteY19" fmla="*/ 734099 h 982577"/>
                <a:gd name="connsiteX20" fmla="*/ 477735 w 1061311"/>
                <a:gd name="connsiteY20" fmla="*/ 694342 h 982577"/>
                <a:gd name="connsiteX21" fmla="*/ 428039 w 1061311"/>
                <a:gd name="connsiteY21" fmla="*/ 644647 h 982577"/>
                <a:gd name="connsiteX22" fmla="*/ 358465 w 1061311"/>
                <a:gd name="connsiteY22" fmla="*/ 614829 h 982577"/>
                <a:gd name="connsiteX23" fmla="*/ 318709 w 1061311"/>
                <a:gd name="connsiteY23" fmla="*/ 594951 h 982577"/>
                <a:gd name="connsiteX24" fmla="*/ 288892 w 1061311"/>
                <a:gd name="connsiteY24" fmla="*/ 585012 h 982577"/>
                <a:gd name="connsiteX25" fmla="*/ 219318 w 1061311"/>
                <a:gd name="connsiteY25" fmla="*/ 545255 h 982577"/>
                <a:gd name="connsiteX26" fmla="*/ 109987 w 1061311"/>
                <a:gd name="connsiteY26" fmla="*/ 525377 h 982577"/>
                <a:gd name="connsiteX27" fmla="*/ 80170 w 1061311"/>
                <a:gd name="connsiteY27" fmla="*/ 515438 h 982577"/>
                <a:gd name="connsiteX28" fmla="*/ 50352 w 1061311"/>
                <a:gd name="connsiteY28" fmla="*/ 425986 h 982577"/>
                <a:gd name="connsiteX29" fmla="*/ 30474 w 1061311"/>
                <a:gd name="connsiteY29" fmla="*/ 396168 h 982577"/>
                <a:gd name="connsiteX30" fmla="*/ 20535 w 1061311"/>
                <a:gd name="connsiteY30" fmla="*/ 356412 h 982577"/>
                <a:gd name="connsiteX31" fmla="*/ 657 w 1061311"/>
                <a:gd name="connsiteY31" fmla="*/ 107934 h 98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61311" h="982577">
                  <a:moveTo>
                    <a:pt x="657" y="107934"/>
                  </a:moveTo>
                  <a:cubicBezTo>
                    <a:pt x="5627" y="64864"/>
                    <a:pt x="34825" y="104650"/>
                    <a:pt x="50352" y="97995"/>
                  </a:cubicBezTo>
                  <a:cubicBezTo>
                    <a:pt x="58965" y="94304"/>
                    <a:pt x="61618" y="81807"/>
                    <a:pt x="70231" y="78116"/>
                  </a:cubicBezTo>
                  <a:cubicBezTo>
                    <a:pt x="85758" y="71461"/>
                    <a:pt x="103109" y="69779"/>
                    <a:pt x="119926" y="68177"/>
                  </a:cubicBezTo>
                  <a:cubicBezTo>
                    <a:pt x="172799" y="63142"/>
                    <a:pt x="225943" y="61551"/>
                    <a:pt x="278952" y="58238"/>
                  </a:cubicBezTo>
                  <a:cubicBezTo>
                    <a:pt x="445060" y="60578"/>
                    <a:pt x="851366" y="-97707"/>
                    <a:pt x="1014448" y="97995"/>
                  </a:cubicBezTo>
                  <a:cubicBezTo>
                    <a:pt x="1022095" y="107172"/>
                    <a:pt x="1027700" y="117873"/>
                    <a:pt x="1034326" y="127812"/>
                  </a:cubicBezTo>
                  <a:cubicBezTo>
                    <a:pt x="1020446" y="1210483"/>
                    <a:pt x="1120623" y="643118"/>
                    <a:pt x="1004509" y="952760"/>
                  </a:cubicBezTo>
                  <a:cubicBezTo>
                    <a:pt x="1000830" y="962570"/>
                    <a:pt x="997883" y="972638"/>
                    <a:pt x="994570" y="982577"/>
                  </a:cubicBezTo>
                  <a:cubicBezTo>
                    <a:pt x="923891" y="973742"/>
                    <a:pt x="920622" y="993706"/>
                    <a:pt x="895179" y="942821"/>
                  </a:cubicBezTo>
                  <a:cubicBezTo>
                    <a:pt x="890493" y="933450"/>
                    <a:pt x="888552" y="922942"/>
                    <a:pt x="885239" y="913003"/>
                  </a:cubicBezTo>
                  <a:cubicBezTo>
                    <a:pt x="881926" y="893125"/>
                    <a:pt x="877800" y="873365"/>
                    <a:pt x="875300" y="853368"/>
                  </a:cubicBezTo>
                  <a:cubicBezTo>
                    <a:pt x="871170" y="820330"/>
                    <a:pt x="872848" y="786420"/>
                    <a:pt x="865361" y="753977"/>
                  </a:cubicBezTo>
                  <a:cubicBezTo>
                    <a:pt x="860098" y="731168"/>
                    <a:pt x="822029" y="702494"/>
                    <a:pt x="805726" y="694342"/>
                  </a:cubicBezTo>
                  <a:cubicBezTo>
                    <a:pt x="793508" y="688233"/>
                    <a:pt x="779222" y="687716"/>
                    <a:pt x="765970" y="684403"/>
                  </a:cubicBezTo>
                  <a:cubicBezTo>
                    <a:pt x="749405" y="691029"/>
                    <a:pt x="728209" y="691020"/>
                    <a:pt x="716274" y="704282"/>
                  </a:cubicBezTo>
                  <a:cubicBezTo>
                    <a:pt x="659579" y="767278"/>
                    <a:pt x="705849" y="778324"/>
                    <a:pt x="646700" y="803673"/>
                  </a:cubicBezTo>
                  <a:cubicBezTo>
                    <a:pt x="634145" y="809054"/>
                    <a:pt x="620196" y="810299"/>
                    <a:pt x="606944" y="813612"/>
                  </a:cubicBezTo>
                  <a:cubicBezTo>
                    <a:pt x="597005" y="810299"/>
                    <a:pt x="583671" y="811854"/>
                    <a:pt x="577126" y="803673"/>
                  </a:cubicBezTo>
                  <a:cubicBezTo>
                    <a:pt x="485880" y="689616"/>
                    <a:pt x="643330" y="830120"/>
                    <a:pt x="547309" y="734099"/>
                  </a:cubicBezTo>
                  <a:cubicBezTo>
                    <a:pt x="517553" y="704343"/>
                    <a:pt x="512809" y="721622"/>
                    <a:pt x="477735" y="694342"/>
                  </a:cubicBezTo>
                  <a:cubicBezTo>
                    <a:pt x="459243" y="679959"/>
                    <a:pt x="448992" y="655124"/>
                    <a:pt x="428039" y="644647"/>
                  </a:cubicBezTo>
                  <a:cubicBezTo>
                    <a:pt x="296216" y="578732"/>
                    <a:pt x="460815" y="658693"/>
                    <a:pt x="358465" y="614829"/>
                  </a:cubicBezTo>
                  <a:cubicBezTo>
                    <a:pt x="344847" y="608993"/>
                    <a:pt x="332327" y="600787"/>
                    <a:pt x="318709" y="594951"/>
                  </a:cubicBezTo>
                  <a:cubicBezTo>
                    <a:pt x="309079" y="590824"/>
                    <a:pt x="298263" y="589697"/>
                    <a:pt x="288892" y="585012"/>
                  </a:cubicBezTo>
                  <a:cubicBezTo>
                    <a:pt x="245274" y="563204"/>
                    <a:pt x="271584" y="562677"/>
                    <a:pt x="219318" y="545255"/>
                  </a:cubicBezTo>
                  <a:cubicBezTo>
                    <a:pt x="205428" y="540625"/>
                    <a:pt x="119998" y="527046"/>
                    <a:pt x="109987" y="525377"/>
                  </a:cubicBezTo>
                  <a:cubicBezTo>
                    <a:pt x="100048" y="522064"/>
                    <a:pt x="86877" y="523486"/>
                    <a:pt x="80170" y="515438"/>
                  </a:cubicBezTo>
                  <a:cubicBezTo>
                    <a:pt x="56441" y="486963"/>
                    <a:pt x="63684" y="457092"/>
                    <a:pt x="50352" y="425986"/>
                  </a:cubicBezTo>
                  <a:cubicBezTo>
                    <a:pt x="45646" y="415006"/>
                    <a:pt x="37100" y="406107"/>
                    <a:pt x="30474" y="396168"/>
                  </a:cubicBezTo>
                  <a:cubicBezTo>
                    <a:pt x="27161" y="382916"/>
                    <a:pt x="20535" y="370072"/>
                    <a:pt x="20535" y="356412"/>
                  </a:cubicBezTo>
                  <a:cubicBezTo>
                    <a:pt x="20535" y="286759"/>
                    <a:pt x="-4313" y="151004"/>
                    <a:pt x="657" y="107934"/>
                  </a:cubicBezTo>
                  <a:close/>
                </a:path>
              </a:pathLst>
            </a:custGeom>
            <a:solidFill>
              <a:srgbClr val="4173E3"/>
            </a:solidFill>
            <a:ln>
              <a:solidFill>
                <a:srgbClr val="4173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523A4F1-A8C9-417D-BF72-FFAD3261CE32}"/>
                </a:ext>
              </a:extLst>
            </p:cNvPr>
            <p:cNvSpPr/>
            <p:nvPr/>
          </p:nvSpPr>
          <p:spPr>
            <a:xfrm>
              <a:off x="9666024" y="2077278"/>
              <a:ext cx="1297292" cy="1649896"/>
            </a:xfrm>
            <a:custGeom>
              <a:avLst/>
              <a:gdLst>
                <a:gd name="connsiteX0" fmla="*/ 14689 w 1297292"/>
                <a:gd name="connsiteY0" fmla="*/ 566531 h 1649896"/>
                <a:gd name="connsiteX1" fmla="*/ 24628 w 1297292"/>
                <a:gd name="connsiteY1" fmla="*/ 904461 h 1649896"/>
                <a:gd name="connsiteX2" fmla="*/ 44506 w 1297292"/>
                <a:gd name="connsiteY2" fmla="*/ 993913 h 1649896"/>
                <a:gd name="connsiteX3" fmla="*/ 54446 w 1297292"/>
                <a:gd name="connsiteY3" fmla="*/ 1152939 h 1649896"/>
                <a:gd name="connsiteX4" fmla="*/ 64385 w 1297292"/>
                <a:gd name="connsiteY4" fmla="*/ 1192696 h 1649896"/>
                <a:gd name="connsiteX5" fmla="*/ 143898 w 1297292"/>
                <a:gd name="connsiteY5" fmla="*/ 1232452 h 1649896"/>
                <a:gd name="connsiteX6" fmla="*/ 243289 w 1297292"/>
                <a:gd name="connsiteY6" fmla="*/ 1292087 h 1649896"/>
                <a:gd name="connsiteX7" fmla="*/ 273106 w 1297292"/>
                <a:gd name="connsiteY7" fmla="*/ 1302026 h 1649896"/>
                <a:gd name="connsiteX8" fmla="*/ 292985 w 1297292"/>
                <a:gd name="connsiteY8" fmla="*/ 1321905 h 1649896"/>
                <a:gd name="connsiteX9" fmla="*/ 322802 w 1297292"/>
                <a:gd name="connsiteY9" fmla="*/ 1341783 h 1649896"/>
                <a:gd name="connsiteX10" fmla="*/ 332741 w 1297292"/>
                <a:gd name="connsiteY10" fmla="*/ 1371600 h 1649896"/>
                <a:gd name="connsiteX11" fmla="*/ 342680 w 1297292"/>
                <a:gd name="connsiteY11" fmla="*/ 1560444 h 1649896"/>
                <a:gd name="connsiteX12" fmla="*/ 372498 w 1297292"/>
                <a:gd name="connsiteY12" fmla="*/ 1580322 h 1649896"/>
                <a:gd name="connsiteX13" fmla="*/ 412254 w 1297292"/>
                <a:gd name="connsiteY13" fmla="*/ 1610139 h 1649896"/>
                <a:gd name="connsiteX14" fmla="*/ 531524 w 1297292"/>
                <a:gd name="connsiteY14" fmla="*/ 1649896 h 1649896"/>
                <a:gd name="connsiteX15" fmla="*/ 1286898 w 1297292"/>
                <a:gd name="connsiteY15" fmla="*/ 1639957 h 1649896"/>
                <a:gd name="connsiteX16" fmla="*/ 1296837 w 1297292"/>
                <a:gd name="connsiteY16" fmla="*/ 1600200 h 1649896"/>
                <a:gd name="connsiteX17" fmla="*/ 1286898 w 1297292"/>
                <a:gd name="connsiteY17" fmla="*/ 1441174 h 1649896"/>
                <a:gd name="connsiteX18" fmla="*/ 1267019 w 1297292"/>
                <a:gd name="connsiteY18" fmla="*/ 1411357 h 1649896"/>
                <a:gd name="connsiteX19" fmla="*/ 1247141 w 1297292"/>
                <a:gd name="connsiteY19" fmla="*/ 1361661 h 1649896"/>
                <a:gd name="connsiteX20" fmla="*/ 1237202 w 1297292"/>
                <a:gd name="connsiteY20" fmla="*/ 1321905 h 1649896"/>
                <a:gd name="connsiteX21" fmla="*/ 1217324 w 1297292"/>
                <a:gd name="connsiteY21" fmla="*/ 1302026 h 1649896"/>
                <a:gd name="connsiteX22" fmla="*/ 1197446 w 1297292"/>
                <a:gd name="connsiteY22" fmla="*/ 1262270 h 1649896"/>
                <a:gd name="connsiteX23" fmla="*/ 1117933 w 1297292"/>
                <a:gd name="connsiteY23" fmla="*/ 1192696 h 1649896"/>
                <a:gd name="connsiteX24" fmla="*/ 1058298 w 1297292"/>
                <a:gd name="connsiteY24" fmla="*/ 1133061 h 1649896"/>
                <a:gd name="connsiteX25" fmla="*/ 978785 w 1297292"/>
                <a:gd name="connsiteY25" fmla="*/ 1073426 h 1649896"/>
                <a:gd name="connsiteX26" fmla="*/ 968846 w 1297292"/>
                <a:gd name="connsiteY26" fmla="*/ 1043609 h 1649896"/>
                <a:gd name="connsiteX27" fmla="*/ 929089 w 1297292"/>
                <a:gd name="connsiteY27" fmla="*/ 1003852 h 1649896"/>
                <a:gd name="connsiteX28" fmla="*/ 899272 w 1297292"/>
                <a:gd name="connsiteY28" fmla="*/ 964096 h 1649896"/>
                <a:gd name="connsiteX29" fmla="*/ 879393 w 1297292"/>
                <a:gd name="connsiteY29" fmla="*/ 934279 h 1649896"/>
                <a:gd name="connsiteX30" fmla="*/ 859515 w 1297292"/>
                <a:gd name="connsiteY30" fmla="*/ 894522 h 1649896"/>
                <a:gd name="connsiteX31" fmla="*/ 829698 w 1297292"/>
                <a:gd name="connsiteY31" fmla="*/ 884583 h 1649896"/>
                <a:gd name="connsiteX32" fmla="*/ 809819 w 1297292"/>
                <a:gd name="connsiteY32" fmla="*/ 844826 h 1649896"/>
                <a:gd name="connsiteX33" fmla="*/ 789941 w 1297292"/>
                <a:gd name="connsiteY33" fmla="*/ 785192 h 1649896"/>
                <a:gd name="connsiteX34" fmla="*/ 720367 w 1297292"/>
                <a:gd name="connsiteY34" fmla="*/ 705679 h 1649896"/>
                <a:gd name="connsiteX35" fmla="*/ 710428 w 1297292"/>
                <a:gd name="connsiteY35" fmla="*/ 655983 h 1649896"/>
                <a:gd name="connsiteX36" fmla="*/ 700489 w 1297292"/>
                <a:gd name="connsiteY36" fmla="*/ 626165 h 1649896"/>
                <a:gd name="connsiteX37" fmla="*/ 690550 w 1297292"/>
                <a:gd name="connsiteY37" fmla="*/ 447261 h 1649896"/>
                <a:gd name="connsiteX38" fmla="*/ 680611 w 1297292"/>
                <a:gd name="connsiteY38" fmla="*/ 397565 h 1649896"/>
                <a:gd name="connsiteX39" fmla="*/ 630915 w 1297292"/>
                <a:gd name="connsiteY39" fmla="*/ 288235 h 1649896"/>
                <a:gd name="connsiteX40" fmla="*/ 601098 w 1297292"/>
                <a:gd name="connsiteY40" fmla="*/ 258418 h 1649896"/>
                <a:gd name="connsiteX41" fmla="*/ 571280 w 1297292"/>
                <a:gd name="connsiteY41" fmla="*/ 238539 h 1649896"/>
                <a:gd name="connsiteX42" fmla="*/ 551402 w 1297292"/>
                <a:gd name="connsiteY42" fmla="*/ 208722 h 1649896"/>
                <a:gd name="connsiteX43" fmla="*/ 521585 w 1297292"/>
                <a:gd name="connsiteY43" fmla="*/ 178905 h 1649896"/>
                <a:gd name="connsiteX44" fmla="*/ 501706 w 1297292"/>
                <a:gd name="connsiteY44" fmla="*/ 39757 h 1649896"/>
                <a:gd name="connsiteX45" fmla="*/ 491767 w 1297292"/>
                <a:gd name="connsiteY45" fmla="*/ 0 h 1649896"/>
                <a:gd name="connsiteX46" fmla="*/ 452011 w 1297292"/>
                <a:gd name="connsiteY46" fmla="*/ 238539 h 1649896"/>
                <a:gd name="connsiteX47" fmla="*/ 432133 w 1297292"/>
                <a:gd name="connsiteY47" fmla="*/ 357809 h 1649896"/>
                <a:gd name="connsiteX48" fmla="*/ 412254 w 1297292"/>
                <a:gd name="connsiteY48" fmla="*/ 377687 h 1649896"/>
                <a:gd name="connsiteX49" fmla="*/ 372498 w 1297292"/>
                <a:gd name="connsiteY49" fmla="*/ 437322 h 1649896"/>
                <a:gd name="connsiteX50" fmla="*/ 372498 w 1297292"/>
                <a:gd name="connsiteY50" fmla="*/ 437322 h 1649896"/>
                <a:gd name="connsiteX51" fmla="*/ 342680 w 1297292"/>
                <a:gd name="connsiteY51" fmla="*/ 496957 h 1649896"/>
                <a:gd name="connsiteX52" fmla="*/ 302924 w 1297292"/>
                <a:gd name="connsiteY52" fmla="*/ 526774 h 1649896"/>
                <a:gd name="connsiteX53" fmla="*/ 233350 w 1297292"/>
                <a:gd name="connsiteY53" fmla="*/ 546652 h 1649896"/>
                <a:gd name="connsiteX54" fmla="*/ 14689 w 1297292"/>
                <a:gd name="connsiteY54" fmla="*/ 566531 h 1649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297292" h="1649896">
                  <a:moveTo>
                    <a:pt x="14689" y="566531"/>
                  </a:moveTo>
                  <a:cubicBezTo>
                    <a:pt x="-20098" y="626166"/>
                    <a:pt x="16785" y="792042"/>
                    <a:pt x="24628" y="904461"/>
                  </a:cubicBezTo>
                  <a:cubicBezTo>
                    <a:pt x="26754" y="934932"/>
                    <a:pt x="40867" y="963586"/>
                    <a:pt x="44506" y="993913"/>
                  </a:cubicBezTo>
                  <a:cubicBezTo>
                    <a:pt x="50834" y="1046647"/>
                    <a:pt x="49161" y="1100090"/>
                    <a:pt x="54446" y="1152939"/>
                  </a:cubicBezTo>
                  <a:cubicBezTo>
                    <a:pt x="55805" y="1166531"/>
                    <a:pt x="54175" y="1183621"/>
                    <a:pt x="64385" y="1192696"/>
                  </a:cubicBezTo>
                  <a:cubicBezTo>
                    <a:pt x="86533" y="1212383"/>
                    <a:pt x="119242" y="1216015"/>
                    <a:pt x="143898" y="1232452"/>
                  </a:cubicBezTo>
                  <a:cubicBezTo>
                    <a:pt x="186293" y="1260715"/>
                    <a:pt x="200501" y="1273749"/>
                    <a:pt x="243289" y="1292087"/>
                  </a:cubicBezTo>
                  <a:cubicBezTo>
                    <a:pt x="252919" y="1296214"/>
                    <a:pt x="263167" y="1298713"/>
                    <a:pt x="273106" y="1302026"/>
                  </a:cubicBezTo>
                  <a:cubicBezTo>
                    <a:pt x="279732" y="1308652"/>
                    <a:pt x="285667" y="1316051"/>
                    <a:pt x="292985" y="1321905"/>
                  </a:cubicBezTo>
                  <a:cubicBezTo>
                    <a:pt x="302313" y="1329367"/>
                    <a:pt x="315340" y="1332455"/>
                    <a:pt x="322802" y="1341783"/>
                  </a:cubicBezTo>
                  <a:cubicBezTo>
                    <a:pt x="329347" y="1349964"/>
                    <a:pt x="329428" y="1361661"/>
                    <a:pt x="332741" y="1371600"/>
                  </a:cubicBezTo>
                  <a:cubicBezTo>
                    <a:pt x="336054" y="1434548"/>
                    <a:pt x="330885" y="1498522"/>
                    <a:pt x="342680" y="1560444"/>
                  </a:cubicBezTo>
                  <a:cubicBezTo>
                    <a:pt x="344915" y="1572178"/>
                    <a:pt x="362778" y="1573379"/>
                    <a:pt x="372498" y="1580322"/>
                  </a:cubicBezTo>
                  <a:cubicBezTo>
                    <a:pt x="385978" y="1589950"/>
                    <a:pt x="397774" y="1602094"/>
                    <a:pt x="412254" y="1610139"/>
                  </a:cubicBezTo>
                  <a:cubicBezTo>
                    <a:pt x="442790" y="1627103"/>
                    <a:pt x="500971" y="1641167"/>
                    <a:pt x="531524" y="1649896"/>
                  </a:cubicBezTo>
                  <a:lnTo>
                    <a:pt x="1286898" y="1639957"/>
                  </a:lnTo>
                  <a:cubicBezTo>
                    <a:pt x="1300529" y="1639072"/>
                    <a:pt x="1296837" y="1613860"/>
                    <a:pt x="1296837" y="1600200"/>
                  </a:cubicBezTo>
                  <a:cubicBezTo>
                    <a:pt x="1296837" y="1547088"/>
                    <a:pt x="1295182" y="1493636"/>
                    <a:pt x="1286898" y="1441174"/>
                  </a:cubicBezTo>
                  <a:cubicBezTo>
                    <a:pt x="1285035" y="1429375"/>
                    <a:pt x="1272361" y="1422041"/>
                    <a:pt x="1267019" y="1411357"/>
                  </a:cubicBezTo>
                  <a:cubicBezTo>
                    <a:pt x="1259040" y="1395399"/>
                    <a:pt x="1252783" y="1378587"/>
                    <a:pt x="1247141" y="1361661"/>
                  </a:cubicBezTo>
                  <a:cubicBezTo>
                    <a:pt x="1242821" y="1348702"/>
                    <a:pt x="1243311" y="1334123"/>
                    <a:pt x="1237202" y="1321905"/>
                  </a:cubicBezTo>
                  <a:cubicBezTo>
                    <a:pt x="1233011" y="1313523"/>
                    <a:pt x="1222522" y="1309823"/>
                    <a:pt x="1217324" y="1302026"/>
                  </a:cubicBezTo>
                  <a:cubicBezTo>
                    <a:pt x="1209106" y="1289698"/>
                    <a:pt x="1206336" y="1274123"/>
                    <a:pt x="1197446" y="1262270"/>
                  </a:cubicBezTo>
                  <a:cubicBezTo>
                    <a:pt x="1164126" y="1217843"/>
                    <a:pt x="1156640" y="1227533"/>
                    <a:pt x="1117933" y="1192696"/>
                  </a:cubicBezTo>
                  <a:cubicBezTo>
                    <a:pt x="1097037" y="1173890"/>
                    <a:pt x="1080788" y="1149928"/>
                    <a:pt x="1058298" y="1133061"/>
                  </a:cubicBezTo>
                  <a:lnTo>
                    <a:pt x="978785" y="1073426"/>
                  </a:lnTo>
                  <a:cubicBezTo>
                    <a:pt x="975472" y="1063487"/>
                    <a:pt x="974935" y="1052134"/>
                    <a:pt x="968846" y="1043609"/>
                  </a:cubicBezTo>
                  <a:cubicBezTo>
                    <a:pt x="957953" y="1028358"/>
                    <a:pt x="940334" y="1018845"/>
                    <a:pt x="929089" y="1003852"/>
                  </a:cubicBezTo>
                  <a:cubicBezTo>
                    <a:pt x="919150" y="990600"/>
                    <a:pt x="908900" y="977575"/>
                    <a:pt x="899272" y="964096"/>
                  </a:cubicBezTo>
                  <a:cubicBezTo>
                    <a:pt x="892329" y="954376"/>
                    <a:pt x="885320" y="944650"/>
                    <a:pt x="879393" y="934279"/>
                  </a:cubicBezTo>
                  <a:cubicBezTo>
                    <a:pt x="872042" y="921415"/>
                    <a:pt x="869992" y="904999"/>
                    <a:pt x="859515" y="894522"/>
                  </a:cubicBezTo>
                  <a:cubicBezTo>
                    <a:pt x="852107" y="887114"/>
                    <a:pt x="839637" y="887896"/>
                    <a:pt x="829698" y="884583"/>
                  </a:cubicBezTo>
                  <a:cubicBezTo>
                    <a:pt x="823072" y="871331"/>
                    <a:pt x="815322" y="858583"/>
                    <a:pt x="809819" y="844826"/>
                  </a:cubicBezTo>
                  <a:cubicBezTo>
                    <a:pt x="802037" y="825371"/>
                    <a:pt x="804757" y="800008"/>
                    <a:pt x="789941" y="785192"/>
                  </a:cubicBezTo>
                  <a:cubicBezTo>
                    <a:pt x="731799" y="727049"/>
                    <a:pt x="753241" y="754988"/>
                    <a:pt x="720367" y="705679"/>
                  </a:cubicBezTo>
                  <a:cubicBezTo>
                    <a:pt x="717054" y="689114"/>
                    <a:pt x="714525" y="672372"/>
                    <a:pt x="710428" y="655983"/>
                  </a:cubicBezTo>
                  <a:cubicBezTo>
                    <a:pt x="707887" y="645819"/>
                    <a:pt x="701482" y="636595"/>
                    <a:pt x="700489" y="626165"/>
                  </a:cubicBezTo>
                  <a:cubicBezTo>
                    <a:pt x="694826" y="566707"/>
                    <a:pt x="695724" y="506763"/>
                    <a:pt x="690550" y="447261"/>
                  </a:cubicBezTo>
                  <a:cubicBezTo>
                    <a:pt x="689087" y="430431"/>
                    <a:pt x="683000" y="414289"/>
                    <a:pt x="680611" y="397565"/>
                  </a:cubicBezTo>
                  <a:cubicBezTo>
                    <a:pt x="665474" y="291606"/>
                    <a:pt x="699265" y="322409"/>
                    <a:pt x="630915" y="288235"/>
                  </a:cubicBezTo>
                  <a:cubicBezTo>
                    <a:pt x="620976" y="278296"/>
                    <a:pt x="611896" y="267416"/>
                    <a:pt x="601098" y="258418"/>
                  </a:cubicBezTo>
                  <a:cubicBezTo>
                    <a:pt x="591921" y="250771"/>
                    <a:pt x="579727" y="246986"/>
                    <a:pt x="571280" y="238539"/>
                  </a:cubicBezTo>
                  <a:cubicBezTo>
                    <a:pt x="562833" y="230092"/>
                    <a:pt x="559049" y="217899"/>
                    <a:pt x="551402" y="208722"/>
                  </a:cubicBezTo>
                  <a:cubicBezTo>
                    <a:pt x="542404" y="197924"/>
                    <a:pt x="531524" y="188844"/>
                    <a:pt x="521585" y="178905"/>
                  </a:cubicBezTo>
                  <a:cubicBezTo>
                    <a:pt x="497650" y="107098"/>
                    <a:pt x="521062" y="184925"/>
                    <a:pt x="501706" y="39757"/>
                  </a:cubicBezTo>
                  <a:cubicBezTo>
                    <a:pt x="499901" y="26217"/>
                    <a:pt x="495080" y="13252"/>
                    <a:pt x="491767" y="0"/>
                  </a:cubicBezTo>
                  <a:cubicBezTo>
                    <a:pt x="400405" y="60911"/>
                    <a:pt x="467611" y="4533"/>
                    <a:pt x="452011" y="238539"/>
                  </a:cubicBezTo>
                  <a:cubicBezTo>
                    <a:pt x="451581" y="244994"/>
                    <a:pt x="442821" y="336434"/>
                    <a:pt x="432133" y="357809"/>
                  </a:cubicBezTo>
                  <a:cubicBezTo>
                    <a:pt x="427942" y="366190"/>
                    <a:pt x="417877" y="370190"/>
                    <a:pt x="412254" y="377687"/>
                  </a:cubicBezTo>
                  <a:cubicBezTo>
                    <a:pt x="397920" y="396799"/>
                    <a:pt x="385750" y="417444"/>
                    <a:pt x="372498" y="437322"/>
                  </a:cubicBezTo>
                  <a:lnTo>
                    <a:pt x="372498" y="437322"/>
                  </a:lnTo>
                  <a:cubicBezTo>
                    <a:pt x="364414" y="461574"/>
                    <a:pt x="361948" y="477689"/>
                    <a:pt x="342680" y="496957"/>
                  </a:cubicBezTo>
                  <a:cubicBezTo>
                    <a:pt x="330967" y="508670"/>
                    <a:pt x="317306" y="518556"/>
                    <a:pt x="302924" y="526774"/>
                  </a:cubicBezTo>
                  <a:cubicBezTo>
                    <a:pt x="291835" y="533111"/>
                    <a:pt x="241956" y="544501"/>
                    <a:pt x="233350" y="546652"/>
                  </a:cubicBezTo>
                  <a:cubicBezTo>
                    <a:pt x="153837" y="606288"/>
                    <a:pt x="49476" y="506896"/>
                    <a:pt x="14689" y="566531"/>
                  </a:cubicBez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BEEBF5C-6B98-4EE1-9FC0-B09DEBF37B42}"/>
                </a:ext>
              </a:extLst>
            </p:cNvPr>
            <p:cNvSpPr/>
            <p:nvPr/>
          </p:nvSpPr>
          <p:spPr>
            <a:xfrm>
              <a:off x="9919227" y="3882039"/>
              <a:ext cx="1015962" cy="779413"/>
            </a:xfrm>
            <a:custGeom>
              <a:avLst/>
              <a:gdLst>
                <a:gd name="connsiteX0" fmla="*/ 9964 w 1015962"/>
                <a:gd name="connsiteY0" fmla="*/ 24039 h 779413"/>
                <a:gd name="connsiteX1" fmla="*/ 39782 w 1015962"/>
                <a:gd name="connsiteY1" fmla="*/ 401726 h 779413"/>
                <a:gd name="connsiteX2" fmla="*/ 59660 w 1015962"/>
                <a:gd name="connsiteY2" fmla="*/ 431544 h 779413"/>
                <a:gd name="connsiteX3" fmla="*/ 109356 w 1015962"/>
                <a:gd name="connsiteY3" fmla="*/ 491178 h 779413"/>
                <a:gd name="connsiteX4" fmla="*/ 139173 w 1015962"/>
                <a:gd name="connsiteY4" fmla="*/ 501118 h 779413"/>
                <a:gd name="connsiteX5" fmla="*/ 248503 w 1015962"/>
                <a:gd name="connsiteY5" fmla="*/ 520996 h 779413"/>
                <a:gd name="connsiteX6" fmla="*/ 288260 w 1015962"/>
                <a:gd name="connsiteY6" fmla="*/ 540874 h 779413"/>
                <a:gd name="connsiteX7" fmla="*/ 318077 w 1015962"/>
                <a:gd name="connsiteY7" fmla="*/ 560752 h 779413"/>
                <a:gd name="connsiteX8" fmla="*/ 347895 w 1015962"/>
                <a:gd name="connsiteY8" fmla="*/ 570691 h 779413"/>
                <a:gd name="connsiteX9" fmla="*/ 407530 w 1015962"/>
                <a:gd name="connsiteY9" fmla="*/ 630326 h 779413"/>
                <a:gd name="connsiteX10" fmla="*/ 447286 w 1015962"/>
                <a:gd name="connsiteY10" fmla="*/ 660144 h 779413"/>
                <a:gd name="connsiteX11" fmla="*/ 506921 w 1015962"/>
                <a:gd name="connsiteY11" fmla="*/ 680022 h 779413"/>
                <a:gd name="connsiteX12" fmla="*/ 576495 w 1015962"/>
                <a:gd name="connsiteY12" fmla="*/ 729718 h 779413"/>
                <a:gd name="connsiteX13" fmla="*/ 606312 w 1015962"/>
                <a:gd name="connsiteY13" fmla="*/ 759535 h 779413"/>
                <a:gd name="connsiteX14" fmla="*/ 646069 w 1015962"/>
                <a:gd name="connsiteY14" fmla="*/ 779413 h 779413"/>
                <a:gd name="connsiteX15" fmla="*/ 705703 w 1015962"/>
                <a:gd name="connsiteY15" fmla="*/ 759535 h 779413"/>
                <a:gd name="connsiteX16" fmla="*/ 715643 w 1015962"/>
                <a:gd name="connsiteY16" fmla="*/ 640265 h 779413"/>
                <a:gd name="connsiteX17" fmla="*/ 725582 w 1015962"/>
                <a:gd name="connsiteY17" fmla="*/ 610448 h 779413"/>
                <a:gd name="connsiteX18" fmla="*/ 735521 w 1015962"/>
                <a:gd name="connsiteY18" fmla="*/ 570691 h 779413"/>
                <a:gd name="connsiteX19" fmla="*/ 795156 w 1015962"/>
                <a:gd name="connsiteY19" fmla="*/ 491178 h 779413"/>
                <a:gd name="connsiteX20" fmla="*/ 844851 w 1015962"/>
                <a:gd name="connsiteY20" fmla="*/ 461361 h 779413"/>
                <a:gd name="connsiteX21" fmla="*/ 874669 w 1015962"/>
                <a:gd name="connsiteY21" fmla="*/ 441483 h 779413"/>
                <a:gd name="connsiteX22" fmla="*/ 904486 w 1015962"/>
                <a:gd name="connsiteY22" fmla="*/ 381848 h 779413"/>
                <a:gd name="connsiteX23" fmla="*/ 954182 w 1015962"/>
                <a:gd name="connsiteY23" fmla="*/ 322213 h 779413"/>
                <a:gd name="connsiteX24" fmla="*/ 964121 w 1015962"/>
                <a:gd name="connsiteY24" fmla="*/ 292396 h 779413"/>
                <a:gd name="connsiteX25" fmla="*/ 1003877 w 1015962"/>
                <a:gd name="connsiteY25" fmla="*/ 252639 h 779413"/>
                <a:gd name="connsiteX26" fmla="*/ 1013816 w 1015962"/>
                <a:gd name="connsiteY26" fmla="*/ 202944 h 779413"/>
                <a:gd name="connsiteX27" fmla="*/ 993938 w 1015962"/>
                <a:gd name="connsiteY27" fmla="*/ 83674 h 779413"/>
                <a:gd name="connsiteX28" fmla="*/ 646069 w 1015962"/>
                <a:gd name="connsiteY28" fmla="*/ 93613 h 779413"/>
                <a:gd name="connsiteX29" fmla="*/ 168990 w 1015962"/>
                <a:gd name="connsiteY29" fmla="*/ 83674 h 779413"/>
                <a:gd name="connsiteX30" fmla="*/ 109356 w 1015962"/>
                <a:gd name="connsiteY30" fmla="*/ 53857 h 779413"/>
                <a:gd name="connsiteX31" fmla="*/ 79538 w 1015962"/>
                <a:gd name="connsiteY31" fmla="*/ 43918 h 779413"/>
                <a:gd name="connsiteX32" fmla="*/ 9964 w 1015962"/>
                <a:gd name="connsiteY32" fmla="*/ 24039 h 77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15962" h="779413">
                  <a:moveTo>
                    <a:pt x="9964" y="24039"/>
                  </a:moveTo>
                  <a:cubicBezTo>
                    <a:pt x="3338" y="83674"/>
                    <a:pt x="-19746" y="282671"/>
                    <a:pt x="39782" y="401726"/>
                  </a:cubicBezTo>
                  <a:cubicBezTo>
                    <a:pt x="45124" y="412410"/>
                    <a:pt x="53733" y="421172"/>
                    <a:pt x="59660" y="431544"/>
                  </a:cubicBezTo>
                  <a:cubicBezTo>
                    <a:pt x="82955" y="472311"/>
                    <a:pt x="68762" y="470881"/>
                    <a:pt x="109356" y="491178"/>
                  </a:cubicBezTo>
                  <a:cubicBezTo>
                    <a:pt x="118727" y="495863"/>
                    <a:pt x="128929" y="498923"/>
                    <a:pt x="139173" y="501118"/>
                  </a:cubicBezTo>
                  <a:cubicBezTo>
                    <a:pt x="175392" y="508879"/>
                    <a:pt x="212060" y="514370"/>
                    <a:pt x="248503" y="520996"/>
                  </a:cubicBezTo>
                  <a:cubicBezTo>
                    <a:pt x="261755" y="527622"/>
                    <a:pt x="275396" y="533523"/>
                    <a:pt x="288260" y="540874"/>
                  </a:cubicBezTo>
                  <a:cubicBezTo>
                    <a:pt x="298631" y="546800"/>
                    <a:pt x="307393" y="555410"/>
                    <a:pt x="318077" y="560752"/>
                  </a:cubicBezTo>
                  <a:cubicBezTo>
                    <a:pt x="327448" y="565437"/>
                    <a:pt x="337956" y="567378"/>
                    <a:pt x="347895" y="570691"/>
                  </a:cubicBezTo>
                  <a:cubicBezTo>
                    <a:pt x="389533" y="626209"/>
                    <a:pt x="360573" y="596785"/>
                    <a:pt x="407530" y="630326"/>
                  </a:cubicBezTo>
                  <a:cubicBezTo>
                    <a:pt x="421010" y="639954"/>
                    <a:pt x="432470" y="652736"/>
                    <a:pt x="447286" y="660144"/>
                  </a:cubicBezTo>
                  <a:cubicBezTo>
                    <a:pt x="466027" y="669515"/>
                    <a:pt x="487043" y="673396"/>
                    <a:pt x="506921" y="680022"/>
                  </a:cubicBezTo>
                  <a:cubicBezTo>
                    <a:pt x="530520" y="695755"/>
                    <a:pt x="554919" y="711224"/>
                    <a:pt x="576495" y="729718"/>
                  </a:cubicBezTo>
                  <a:cubicBezTo>
                    <a:pt x="587167" y="738865"/>
                    <a:pt x="594874" y="751365"/>
                    <a:pt x="606312" y="759535"/>
                  </a:cubicBezTo>
                  <a:cubicBezTo>
                    <a:pt x="618369" y="768147"/>
                    <a:pt x="632817" y="772787"/>
                    <a:pt x="646069" y="779413"/>
                  </a:cubicBezTo>
                  <a:cubicBezTo>
                    <a:pt x="665947" y="772787"/>
                    <a:pt x="696332" y="778276"/>
                    <a:pt x="705703" y="759535"/>
                  </a:cubicBezTo>
                  <a:cubicBezTo>
                    <a:pt x="723544" y="723852"/>
                    <a:pt x="710370" y="679810"/>
                    <a:pt x="715643" y="640265"/>
                  </a:cubicBezTo>
                  <a:cubicBezTo>
                    <a:pt x="717028" y="629880"/>
                    <a:pt x="722704" y="620522"/>
                    <a:pt x="725582" y="610448"/>
                  </a:cubicBezTo>
                  <a:cubicBezTo>
                    <a:pt x="729335" y="597313"/>
                    <a:pt x="729973" y="583174"/>
                    <a:pt x="735521" y="570691"/>
                  </a:cubicBezTo>
                  <a:cubicBezTo>
                    <a:pt x="748203" y="542156"/>
                    <a:pt x="769408" y="510489"/>
                    <a:pt x="795156" y="491178"/>
                  </a:cubicBezTo>
                  <a:cubicBezTo>
                    <a:pt x="810610" y="479587"/>
                    <a:pt x="828469" y="471599"/>
                    <a:pt x="844851" y="461361"/>
                  </a:cubicBezTo>
                  <a:cubicBezTo>
                    <a:pt x="854981" y="455030"/>
                    <a:pt x="864730" y="448109"/>
                    <a:pt x="874669" y="441483"/>
                  </a:cubicBezTo>
                  <a:cubicBezTo>
                    <a:pt x="931641" y="356023"/>
                    <a:pt x="863334" y="464152"/>
                    <a:pt x="904486" y="381848"/>
                  </a:cubicBezTo>
                  <a:cubicBezTo>
                    <a:pt x="918324" y="354173"/>
                    <a:pt x="932201" y="344194"/>
                    <a:pt x="954182" y="322213"/>
                  </a:cubicBezTo>
                  <a:cubicBezTo>
                    <a:pt x="957495" y="312274"/>
                    <a:pt x="958032" y="300921"/>
                    <a:pt x="964121" y="292396"/>
                  </a:cubicBezTo>
                  <a:cubicBezTo>
                    <a:pt x="975014" y="277145"/>
                    <a:pt x="994775" y="269022"/>
                    <a:pt x="1003877" y="252639"/>
                  </a:cubicBezTo>
                  <a:cubicBezTo>
                    <a:pt x="1012081" y="237872"/>
                    <a:pt x="1010503" y="219509"/>
                    <a:pt x="1013816" y="202944"/>
                  </a:cubicBezTo>
                  <a:cubicBezTo>
                    <a:pt x="1007190" y="163187"/>
                    <a:pt x="1032572" y="95160"/>
                    <a:pt x="993938" y="83674"/>
                  </a:cubicBezTo>
                  <a:cubicBezTo>
                    <a:pt x="882744" y="50616"/>
                    <a:pt x="762073" y="93613"/>
                    <a:pt x="646069" y="93613"/>
                  </a:cubicBezTo>
                  <a:cubicBezTo>
                    <a:pt x="487008" y="93613"/>
                    <a:pt x="328016" y="86987"/>
                    <a:pt x="168990" y="83674"/>
                  </a:cubicBezTo>
                  <a:cubicBezTo>
                    <a:pt x="94041" y="58691"/>
                    <a:pt x="186428" y="92392"/>
                    <a:pt x="109356" y="53857"/>
                  </a:cubicBezTo>
                  <a:cubicBezTo>
                    <a:pt x="99985" y="49172"/>
                    <a:pt x="89612" y="46796"/>
                    <a:pt x="79538" y="43918"/>
                  </a:cubicBezTo>
                  <a:cubicBezTo>
                    <a:pt x="41937" y="33174"/>
                    <a:pt x="16590" y="-35596"/>
                    <a:pt x="9964" y="24039"/>
                  </a:cubicBezTo>
                  <a:close/>
                </a:path>
              </a:pathLst>
            </a:custGeom>
            <a:solidFill>
              <a:srgbClr val="8DD848"/>
            </a:solidFill>
            <a:ln>
              <a:solidFill>
                <a:srgbClr val="8DD8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CC4BCAF-360E-47A5-AB8D-C4F29BCF95BD}"/>
                </a:ext>
              </a:extLst>
            </p:cNvPr>
            <p:cNvSpPr/>
            <p:nvPr/>
          </p:nvSpPr>
          <p:spPr>
            <a:xfrm>
              <a:off x="9887210" y="4432852"/>
              <a:ext cx="569272" cy="407505"/>
            </a:xfrm>
            <a:custGeom>
              <a:avLst/>
              <a:gdLst>
                <a:gd name="connsiteX0" fmla="*/ 12164 w 569272"/>
                <a:gd name="connsiteY0" fmla="*/ 0 h 308114"/>
                <a:gd name="connsiteX1" fmla="*/ 12164 w 569272"/>
                <a:gd name="connsiteY1" fmla="*/ 248479 h 308114"/>
                <a:gd name="connsiteX2" fmla="*/ 101616 w 569272"/>
                <a:gd name="connsiteY2" fmla="*/ 258418 h 308114"/>
                <a:gd name="connsiteX3" fmla="*/ 220886 w 569272"/>
                <a:gd name="connsiteY3" fmla="*/ 278296 h 308114"/>
                <a:gd name="connsiteX4" fmla="*/ 290460 w 569272"/>
                <a:gd name="connsiteY4" fmla="*/ 298174 h 308114"/>
                <a:gd name="connsiteX5" fmla="*/ 360033 w 569272"/>
                <a:gd name="connsiteY5" fmla="*/ 308114 h 308114"/>
                <a:gd name="connsiteX6" fmla="*/ 558816 w 569272"/>
                <a:gd name="connsiteY6" fmla="*/ 288235 h 308114"/>
                <a:gd name="connsiteX7" fmla="*/ 568755 w 569272"/>
                <a:gd name="connsiteY7" fmla="*/ 258418 h 308114"/>
                <a:gd name="connsiteX8" fmla="*/ 519060 w 569272"/>
                <a:gd name="connsiteY8" fmla="*/ 208722 h 308114"/>
                <a:gd name="connsiteX9" fmla="*/ 330216 w 569272"/>
                <a:gd name="connsiteY9" fmla="*/ 198783 h 308114"/>
                <a:gd name="connsiteX10" fmla="*/ 280520 w 569272"/>
                <a:gd name="connsiteY10" fmla="*/ 178905 h 308114"/>
                <a:gd name="connsiteX11" fmla="*/ 191068 w 569272"/>
                <a:gd name="connsiteY11" fmla="*/ 109331 h 308114"/>
                <a:gd name="connsiteX12" fmla="*/ 121494 w 569272"/>
                <a:gd name="connsiteY12" fmla="*/ 69574 h 308114"/>
                <a:gd name="connsiteX13" fmla="*/ 91677 w 569272"/>
                <a:gd name="connsiteY13" fmla="*/ 59635 h 308114"/>
                <a:gd name="connsiteX14" fmla="*/ 12164 w 569272"/>
                <a:gd name="connsiteY14" fmla="*/ 0 h 30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9272" h="308114">
                  <a:moveTo>
                    <a:pt x="12164" y="0"/>
                  </a:moveTo>
                  <a:cubicBezTo>
                    <a:pt x="7888" y="47033"/>
                    <a:pt x="-12928" y="210840"/>
                    <a:pt x="12164" y="248479"/>
                  </a:cubicBezTo>
                  <a:cubicBezTo>
                    <a:pt x="28805" y="273441"/>
                    <a:pt x="71799" y="255105"/>
                    <a:pt x="101616" y="258418"/>
                  </a:cubicBezTo>
                  <a:cubicBezTo>
                    <a:pt x="191086" y="280785"/>
                    <a:pt x="81282" y="255029"/>
                    <a:pt x="220886" y="278296"/>
                  </a:cubicBezTo>
                  <a:cubicBezTo>
                    <a:pt x="369034" y="302987"/>
                    <a:pt x="172343" y="274550"/>
                    <a:pt x="290460" y="298174"/>
                  </a:cubicBezTo>
                  <a:cubicBezTo>
                    <a:pt x="313432" y="302768"/>
                    <a:pt x="336842" y="304801"/>
                    <a:pt x="360033" y="308114"/>
                  </a:cubicBezTo>
                  <a:cubicBezTo>
                    <a:pt x="426294" y="301488"/>
                    <a:pt x="494035" y="303659"/>
                    <a:pt x="558816" y="288235"/>
                  </a:cubicBezTo>
                  <a:cubicBezTo>
                    <a:pt x="569008" y="285808"/>
                    <a:pt x="570237" y="268789"/>
                    <a:pt x="568755" y="258418"/>
                  </a:cubicBezTo>
                  <a:cubicBezTo>
                    <a:pt x="564145" y="226146"/>
                    <a:pt x="548825" y="211428"/>
                    <a:pt x="519060" y="208722"/>
                  </a:cubicBezTo>
                  <a:cubicBezTo>
                    <a:pt x="456284" y="203015"/>
                    <a:pt x="393164" y="202096"/>
                    <a:pt x="330216" y="198783"/>
                  </a:cubicBezTo>
                  <a:cubicBezTo>
                    <a:pt x="313651" y="192157"/>
                    <a:pt x="296183" y="187448"/>
                    <a:pt x="280520" y="178905"/>
                  </a:cubicBezTo>
                  <a:cubicBezTo>
                    <a:pt x="193267" y="131312"/>
                    <a:pt x="247148" y="156064"/>
                    <a:pt x="191068" y="109331"/>
                  </a:cubicBezTo>
                  <a:cubicBezTo>
                    <a:pt x="173453" y="94652"/>
                    <a:pt x="141508" y="78151"/>
                    <a:pt x="121494" y="69574"/>
                  </a:cubicBezTo>
                  <a:cubicBezTo>
                    <a:pt x="111864" y="65447"/>
                    <a:pt x="101616" y="62948"/>
                    <a:pt x="91677" y="59635"/>
                  </a:cubicBezTo>
                  <a:lnTo>
                    <a:pt x="12164" y="0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B00D9C4-95C9-4B80-8040-60C1240D12A0}"/>
                </a:ext>
              </a:extLst>
            </p:cNvPr>
            <p:cNvSpPr/>
            <p:nvPr/>
          </p:nvSpPr>
          <p:spPr>
            <a:xfrm>
              <a:off x="10147495" y="5213660"/>
              <a:ext cx="194198" cy="173349"/>
            </a:xfrm>
            <a:custGeom>
              <a:avLst/>
              <a:gdLst>
                <a:gd name="connsiteX0" fmla="*/ 357 w 194198"/>
                <a:gd name="connsiteY0" fmla="*/ 4383 h 173349"/>
                <a:gd name="connsiteX1" fmla="*/ 20235 w 194198"/>
                <a:gd name="connsiteY1" fmla="*/ 123653 h 173349"/>
                <a:gd name="connsiteX2" fmla="*/ 30175 w 194198"/>
                <a:gd name="connsiteY2" fmla="*/ 153470 h 173349"/>
                <a:gd name="connsiteX3" fmla="*/ 50053 w 194198"/>
                <a:gd name="connsiteY3" fmla="*/ 173349 h 173349"/>
                <a:gd name="connsiteX4" fmla="*/ 179262 w 194198"/>
                <a:gd name="connsiteY4" fmla="*/ 163410 h 173349"/>
                <a:gd name="connsiteX5" fmla="*/ 189201 w 194198"/>
                <a:gd name="connsiteY5" fmla="*/ 123653 h 173349"/>
                <a:gd name="connsiteX6" fmla="*/ 179262 w 194198"/>
                <a:gd name="connsiteY6" fmla="*/ 34201 h 173349"/>
                <a:gd name="connsiteX7" fmla="*/ 10296 w 194198"/>
                <a:gd name="connsiteY7" fmla="*/ 24262 h 173349"/>
                <a:gd name="connsiteX8" fmla="*/ 357 w 194198"/>
                <a:gd name="connsiteY8" fmla="*/ 4383 h 173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198" h="173349">
                  <a:moveTo>
                    <a:pt x="357" y="4383"/>
                  </a:moveTo>
                  <a:cubicBezTo>
                    <a:pt x="2013" y="20948"/>
                    <a:pt x="12330" y="84131"/>
                    <a:pt x="20235" y="123653"/>
                  </a:cubicBezTo>
                  <a:cubicBezTo>
                    <a:pt x="22290" y="133926"/>
                    <a:pt x="24785" y="144486"/>
                    <a:pt x="30175" y="153470"/>
                  </a:cubicBezTo>
                  <a:cubicBezTo>
                    <a:pt x="34996" y="161505"/>
                    <a:pt x="43427" y="166723"/>
                    <a:pt x="50053" y="173349"/>
                  </a:cubicBezTo>
                  <a:cubicBezTo>
                    <a:pt x="93123" y="170036"/>
                    <a:pt x="138582" y="177939"/>
                    <a:pt x="179262" y="163410"/>
                  </a:cubicBezTo>
                  <a:cubicBezTo>
                    <a:pt x="192126" y="158816"/>
                    <a:pt x="189201" y="137313"/>
                    <a:pt x="189201" y="123653"/>
                  </a:cubicBezTo>
                  <a:cubicBezTo>
                    <a:pt x="189201" y="93652"/>
                    <a:pt x="205487" y="48771"/>
                    <a:pt x="179262" y="34201"/>
                  </a:cubicBezTo>
                  <a:cubicBezTo>
                    <a:pt x="129943" y="6801"/>
                    <a:pt x="66405" y="30168"/>
                    <a:pt x="10296" y="24262"/>
                  </a:cubicBezTo>
                  <a:cubicBezTo>
                    <a:pt x="2929" y="23486"/>
                    <a:pt x="-1299" y="-12182"/>
                    <a:pt x="357" y="4383"/>
                  </a:cubicBezTo>
                  <a:close/>
                </a:path>
              </a:pathLst>
            </a:custGeom>
            <a:solidFill>
              <a:srgbClr val="8DD848"/>
            </a:solidFill>
            <a:ln>
              <a:solidFill>
                <a:srgbClr val="8DD8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BC45839-41EC-4608-BB1C-9BEC8D80D4E9}"/>
                  </a:ext>
                </a:extLst>
              </p14:cNvPr>
              <p14:cNvContentPartPr/>
              <p14:nvPr/>
            </p14:nvContentPartPr>
            <p14:xfrm>
              <a:off x="6073920" y="1945440"/>
              <a:ext cx="5971680" cy="4375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BC45839-41EC-4608-BB1C-9BEC8D80D4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64560" y="1936080"/>
                <a:ext cx="5990400" cy="439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051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1C6D9-2987-4BF1-A370-3C4F4B2CE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CSP Example: N-Queens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E1008-3CFF-49DF-8E9F-247D7EEC4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 descr="A picture containing checker, indoor, white, tiled&#10;&#10;Description automatically generated">
            <a:extLst>
              <a:ext uri="{FF2B5EF4-FFF2-40B4-BE49-F238E27FC236}">
                <a16:creationId xmlns:a16="http://schemas.microsoft.com/office/drawing/2014/main" id="{DEEE81C7-BD3A-4F77-B7D5-102479901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02734" y="2089523"/>
            <a:ext cx="3590742" cy="36866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C7B7CB-155E-4CE3-A3E8-688FAD9D9430}"/>
              </a:ext>
            </a:extLst>
          </p:cNvPr>
          <p:cNvSpPr txBox="1"/>
          <p:nvPr/>
        </p:nvSpPr>
        <p:spPr>
          <a:xfrm>
            <a:off x="5437239" y="2253675"/>
            <a:ext cx="124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Variables: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E2084E-BE02-40F9-BBEA-26CD4034313D}"/>
              </a:ext>
            </a:extLst>
          </p:cNvPr>
          <p:cNvSpPr txBox="1"/>
          <p:nvPr/>
        </p:nvSpPr>
        <p:spPr>
          <a:xfrm>
            <a:off x="5471652" y="3059668"/>
            <a:ext cx="124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Domain: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A46C4-90A1-4041-B9BD-B0AE3538E961}"/>
              </a:ext>
            </a:extLst>
          </p:cNvPr>
          <p:cNvSpPr txBox="1"/>
          <p:nvPr/>
        </p:nvSpPr>
        <p:spPr>
          <a:xfrm>
            <a:off x="5503126" y="3830632"/>
            <a:ext cx="1428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Constraint: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4BD64C-992F-4E3C-94B2-459A6ED593D1}"/>
              </a:ext>
            </a:extLst>
          </p:cNvPr>
          <p:cNvSpPr txBox="1"/>
          <p:nvPr/>
        </p:nvSpPr>
        <p:spPr>
          <a:xfrm>
            <a:off x="7613374" y="1591399"/>
            <a:ext cx="2484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Formulation - 1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C58219F-0304-446A-87F8-DC8E5AC78548}"/>
                  </a:ext>
                </a:extLst>
              </p14:cNvPr>
              <p14:cNvContentPartPr/>
              <p14:nvPr/>
            </p14:nvContentPartPr>
            <p14:xfrm>
              <a:off x="924480" y="450720"/>
              <a:ext cx="11175120" cy="6156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C58219F-0304-446A-87F8-DC8E5AC785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5120" y="441360"/>
                <a:ext cx="11193840" cy="617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515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1C6D9-2987-4BF1-A370-3C4F4B2CE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CSP Example: N-Queens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E1008-3CFF-49DF-8E9F-247D7EEC4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 descr="A picture containing checker, indoor, white, tiled&#10;&#10;Description automatically generated">
            <a:extLst>
              <a:ext uri="{FF2B5EF4-FFF2-40B4-BE49-F238E27FC236}">
                <a16:creationId xmlns:a16="http://schemas.microsoft.com/office/drawing/2014/main" id="{DEEE81C7-BD3A-4F77-B7D5-102479901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02734" y="2089523"/>
            <a:ext cx="3590742" cy="36866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C7B7CB-155E-4CE3-A3E8-688FAD9D9430}"/>
              </a:ext>
            </a:extLst>
          </p:cNvPr>
          <p:cNvSpPr txBox="1"/>
          <p:nvPr/>
        </p:nvSpPr>
        <p:spPr>
          <a:xfrm>
            <a:off x="5437239" y="2253675"/>
            <a:ext cx="124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Variables: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E2084E-BE02-40F9-BBEA-26CD4034313D}"/>
              </a:ext>
            </a:extLst>
          </p:cNvPr>
          <p:cNvSpPr txBox="1"/>
          <p:nvPr/>
        </p:nvSpPr>
        <p:spPr>
          <a:xfrm>
            <a:off x="5471652" y="3059668"/>
            <a:ext cx="124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Domain: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A46C4-90A1-4041-B9BD-B0AE3538E961}"/>
              </a:ext>
            </a:extLst>
          </p:cNvPr>
          <p:cNvSpPr txBox="1"/>
          <p:nvPr/>
        </p:nvSpPr>
        <p:spPr>
          <a:xfrm>
            <a:off x="5503126" y="3830632"/>
            <a:ext cx="1428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Constraint: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4BD64C-992F-4E3C-94B2-459A6ED593D1}"/>
              </a:ext>
            </a:extLst>
          </p:cNvPr>
          <p:cNvSpPr txBox="1"/>
          <p:nvPr/>
        </p:nvSpPr>
        <p:spPr>
          <a:xfrm>
            <a:off x="7613374" y="1591399"/>
            <a:ext cx="2484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Formulation - 2</a:t>
            </a:r>
          </a:p>
        </p:txBody>
      </p:sp>
    </p:spTree>
    <p:extLst>
      <p:ext uri="{BB962C8B-B14F-4D97-AF65-F5344CB8AC3E}">
        <p14:creationId xmlns:p14="http://schemas.microsoft.com/office/powerpoint/2010/main" val="313490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EFDFB-0539-4E55-8429-155794D16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1CC85-917F-4986-ADA7-53297DCA0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 descr="A satellite in space&#10;&#10;Description automatically generated with medium confidence">
            <a:extLst>
              <a:ext uri="{FF2B5EF4-FFF2-40B4-BE49-F238E27FC236}">
                <a16:creationId xmlns:a16="http://schemas.microsoft.com/office/drawing/2014/main" id="{AA3CF19F-4634-4890-9AAA-E9102237F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01" y="1792202"/>
            <a:ext cx="2466852" cy="1922410"/>
          </a:xfrm>
          <a:prstGeom prst="rect">
            <a:avLst/>
          </a:prstGeom>
        </p:spPr>
      </p:pic>
      <p:pic>
        <p:nvPicPr>
          <p:cNvPr id="1026" name="Picture 2" descr="Tiruchirapally Trichy Airport Departures &amp;amp; [TRZ] Flight Schedules">
            <a:extLst>
              <a:ext uri="{FF2B5EF4-FFF2-40B4-BE49-F238E27FC236}">
                <a16:creationId xmlns:a16="http://schemas.microsoft.com/office/drawing/2014/main" id="{E5BCF431-C063-4FED-B0FD-4BCC562D7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426" y="1792202"/>
            <a:ext cx="2751197" cy="199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889F70DB-1543-467E-B28A-524E2986F3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575" y="1792202"/>
            <a:ext cx="3751375" cy="199044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69AC024-1657-4BC2-BAEC-73A2891AE4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7782" y="4435190"/>
            <a:ext cx="1922410" cy="192241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E053EF5-8C4E-40D4-92C9-E4B0EFD1F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536" y="4497188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771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84509-0DDE-428E-8780-FB09AE1CC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Coloring to Graph Coloring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A310F-77CF-4040-8A03-D8C5723CC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More general problem than graph coloring</a:t>
            </a:r>
          </a:p>
          <a:p>
            <a:r>
              <a:rPr lang="en-US" dirty="0"/>
              <a:t>Planar Graph = Graph drawn on 2D plane without edges crossing</a:t>
            </a:r>
          </a:p>
          <a:p>
            <a:r>
              <a:rPr lang="en-US" dirty="0"/>
              <a:t>“</a:t>
            </a:r>
            <a:r>
              <a:rPr lang="en-US" i="1" dirty="0">
                <a:solidFill>
                  <a:schemeClr val="bg1"/>
                </a:solidFill>
              </a:rPr>
              <a:t>Every planar graph can be colored with 4 or less</a:t>
            </a:r>
            <a:r>
              <a:rPr lang="en-US" dirty="0"/>
              <a:t>” – </a:t>
            </a:r>
          </a:p>
          <a:p>
            <a:pPr marL="360000" lvl="1" indent="0">
              <a:buNone/>
            </a:pPr>
            <a:r>
              <a:rPr lang="en-US" dirty="0"/>
              <a:t>                                                                                       </a:t>
            </a:r>
            <a:r>
              <a:rPr lang="en-US" dirty="0">
                <a:solidFill>
                  <a:srgbClr val="92D050"/>
                </a:solidFill>
              </a:rPr>
              <a:t>Guthrie (1852)</a:t>
            </a:r>
          </a:p>
          <a:p>
            <a:r>
              <a:rPr lang="en-US" dirty="0"/>
              <a:t>Was proven in 1977 – Appel and Haken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7215D-B804-4B94-ACF6-7787DF323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44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DC0843B0-EB61-4D0B-8207-96008934E096}"/>
              </a:ext>
            </a:extLst>
          </p:cNvPr>
          <p:cNvGrpSpPr/>
          <p:nvPr/>
        </p:nvGrpSpPr>
        <p:grpSpPr>
          <a:xfrm>
            <a:off x="847887" y="1441186"/>
            <a:ext cx="6029991" cy="5277666"/>
            <a:chOff x="854766" y="1833382"/>
            <a:chExt cx="4178657" cy="3907044"/>
          </a:xfrm>
        </p:grpSpPr>
        <p:pic>
          <p:nvPicPr>
            <p:cNvPr id="62" name="Picture 61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2E711B5C-33B3-4DBE-BED3-F72079495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766" y="1833382"/>
              <a:ext cx="4178657" cy="3907044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A77C2B9-2B82-4F3A-8E18-EFA22B325A8C}"/>
                </a:ext>
              </a:extLst>
            </p:cNvPr>
            <p:cNvSpPr txBox="1"/>
            <p:nvPr/>
          </p:nvSpPr>
          <p:spPr>
            <a:xfrm>
              <a:off x="1366684" y="3429000"/>
              <a:ext cx="9242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Western Australia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B1C1D89-B6D4-4B9C-869D-17A8B6DC1F35}"/>
                </a:ext>
              </a:extLst>
            </p:cNvPr>
            <p:cNvSpPr txBox="1"/>
            <p:nvPr/>
          </p:nvSpPr>
          <p:spPr>
            <a:xfrm>
              <a:off x="2561304" y="2782979"/>
              <a:ext cx="9242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Northern Territory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EBFE34A-E428-4163-B60D-B01B6A499E61}"/>
                </a:ext>
              </a:extLst>
            </p:cNvPr>
            <p:cNvSpPr txBox="1"/>
            <p:nvPr/>
          </p:nvSpPr>
          <p:spPr>
            <a:xfrm>
              <a:off x="3493313" y="3146697"/>
              <a:ext cx="11289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Queensland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6CF1BC-680C-40BB-9AEF-C26FD870C1FC}"/>
                </a:ext>
              </a:extLst>
            </p:cNvPr>
            <p:cNvSpPr txBox="1"/>
            <p:nvPr/>
          </p:nvSpPr>
          <p:spPr>
            <a:xfrm>
              <a:off x="2775557" y="3710511"/>
              <a:ext cx="9242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South Australia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6040ACE-6885-4AC7-A8D0-A8CBE92AFE45}"/>
                </a:ext>
              </a:extLst>
            </p:cNvPr>
            <p:cNvSpPr txBox="1"/>
            <p:nvPr/>
          </p:nvSpPr>
          <p:spPr>
            <a:xfrm>
              <a:off x="3904490" y="4120395"/>
              <a:ext cx="9242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New South Wales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267BBE3-B3BF-4BCC-8CED-1C9D7F86DDAA}"/>
                </a:ext>
              </a:extLst>
            </p:cNvPr>
            <p:cNvSpPr txBox="1"/>
            <p:nvPr/>
          </p:nvSpPr>
          <p:spPr>
            <a:xfrm>
              <a:off x="3670062" y="4761816"/>
              <a:ext cx="11289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Victoria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583D979-1346-4865-BD9E-811ECCEFC1A7}"/>
                </a:ext>
              </a:extLst>
            </p:cNvPr>
            <p:cNvSpPr txBox="1"/>
            <p:nvPr/>
          </p:nvSpPr>
          <p:spPr>
            <a:xfrm>
              <a:off x="3340013" y="5371796"/>
              <a:ext cx="11289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Tasmania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56B3875-3F71-4572-9237-EE5AAD88C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as Abstraction Tool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84823-73F2-4C8A-A10F-0989B02BD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B75E0CA-A0A4-4437-A04C-EE24A9DD20D6}"/>
              </a:ext>
            </a:extLst>
          </p:cNvPr>
          <p:cNvSpPr/>
          <p:nvPr/>
        </p:nvSpPr>
        <p:spPr>
          <a:xfrm>
            <a:off x="1528837" y="3191469"/>
            <a:ext cx="757083" cy="411781"/>
          </a:xfrm>
          <a:prstGeom prst="ellipse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489E6CF-66CD-4729-A930-179A9D97065F}"/>
              </a:ext>
            </a:extLst>
          </p:cNvPr>
          <p:cNvSpPr/>
          <p:nvPr/>
        </p:nvSpPr>
        <p:spPr>
          <a:xfrm>
            <a:off x="3282116" y="2537083"/>
            <a:ext cx="757083" cy="411781"/>
          </a:xfrm>
          <a:prstGeom prst="ellipse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NT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21AD87A-82AF-4853-9601-00A55A1F623B}"/>
              </a:ext>
            </a:extLst>
          </p:cNvPr>
          <p:cNvSpPr/>
          <p:nvPr/>
        </p:nvSpPr>
        <p:spPr>
          <a:xfrm>
            <a:off x="5013727" y="2944550"/>
            <a:ext cx="757083" cy="411781"/>
          </a:xfrm>
          <a:prstGeom prst="ellipse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Q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541E204-BDC1-400B-A1EA-3775200E4D98}"/>
              </a:ext>
            </a:extLst>
          </p:cNvPr>
          <p:cNvSpPr/>
          <p:nvPr/>
        </p:nvSpPr>
        <p:spPr>
          <a:xfrm>
            <a:off x="3352799" y="4051939"/>
            <a:ext cx="757083" cy="411781"/>
          </a:xfrm>
          <a:prstGeom prst="ellipse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SA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22F0225-A9F0-4DC8-8512-A2A0D49A5D07}"/>
              </a:ext>
            </a:extLst>
          </p:cNvPr>
          <p:cNvSpPr/>
          <p:nvPr/>
        </p:nvSpPr>
        <p:spPr>
          <a:xfrm>
            <a:off x="5590304" y="4480170"/>
            <a:ext cx="926708" cy="411781"/>
          </a:xfrm>
          <a:prstGeom prst="ellipse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NSW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B663A69-26A7-45E6-8A26-860690600690}"/>
              </a:ext>
            </a:extLst>
          </p:cNvPr>
          <p:cNvSpPr/>
          <p:nvPr/>
        </p:nvSpPr>
        <p:spPr>
          <a:xfrm>
            <a:off x="4966340" y="5325678"/>
            <a:ext cx="757083" cy="411781"/>
          </a:xfrm>
          <a:prstGeom prst="ellipse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V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4EA2A12-9C13-42B6-8E35-0A7569880CC8}"/>
              </a:ext>
            </a:extLst>
          </p:cNvPr>
          <p:cNvSpPr/>
          <p:nvPr/>
        </p:nvSpPr>
        <p:spPr>
          <a:xfrm>
            <a:off x="4980193" y="6137306"/>
            <a:ext cx="757083" cy="411781"/>
          </a:xfrm>
          <a:prstGeom prst="ellipse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660EE1C-88E8-4E29-B87D-9767B7D37789}"/>
              </a:ext>
            </a:extLst>
          </p:cNvPr>
          <p:cNvCxnSpPr>
            <a:cxnSpLocks/>
            <a:stCxn id="8" idx="5"/>
            <a:endCxn id="21" idx="2"/>
          </p:cNvCxnSpPr>
          <p:nvPr/>
        </p:nvCxnSpPr>
        <p:spPr>
          <a:xfrm>
            <a:off x="2175048" y="3542946"/>
            <a:ext cx="1177751" cy="714884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7707539-1702-4785-8E62-1EE0CC2DA05C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3640562" y="2948864"/>
            <a:ext cx="90779" cy="1103075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46FCCDA-A68E-4CEA-9869-DDEA8A101807}"/>
              </a:ext>
            </a:extLst>
          </p:cNvPr>
          <p:cNvCxnSpPr>
            <a:cxnSpLocks/>
            <a:stCxn id="8" idx="7"/>
          </p:cNvCxnSpPr>
          <p:nvPr/>
        </p:nvCxnSpPr>
        <p:spPr>
          <a:xfrm flipV="1">
            <a:off x="2175048" y="2913657"/>
            <a:ext cx="1207056" cy="33811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2581C09-385F-47F7-826B-C98A99800BB2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042612" y="2787619"/>
            <a:ext cx="1081987" cy="217235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7EBC685-0A09-4DD0-973A-03208497EF31}"/>
              </a:ext>
            </a:extLst>
          </p:cNvPr>
          <p:cNvCxnSpPr>
            <a:cxnSpLocks/>
          </p:cNvCxnSpPr>
          <p:nvPr/>
        </p:nvCxnSpPr>
        <p:spPr>
          <a:xfrm>
            <a:off x="5518911" y="3326452"/>
            <a:ext cx="573018" cy="1153604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5EEBCE1-BE4B-4A9D-BEBA-4CEBBE6AFF23}"/>
              </a:ext>
            </a:extLst>
          </p:cNvPr>
          <p:cNvCxnSpPr>
            <a:cxnSpLocks/>
            <a:stCxn id="21" idx="7"/>
            <a:endCxn id="20" idx="3"/>
          </p:cNvCxnSpPr>
          <p:nvPr/>
        </p:nvCxnSpPr>
        <p:spPr>
          <a:xfrm flipV="1">
            <a:off x="3999010" y="3296027"/>
            <a:ext cx="1125589" cy="81621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F878045-22B3-4A71-8CB1-21503A412962}"/>
              </a:ext>
            </a:extLst>
          </p:cNvPr>
          <p:cNvCxnSpPr>
            <a:cxnSpLocks/>
          </p:cNvCxnSpPr>
          <p:nvPr/>
        </p:nvCxnSpPr>
        <p:spPr>
          <a:xfrm>
            <a:off x="3946081" y="4390212"/>
            <a:ext cx="1242595" cy="104928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4EE1055-B2F9-4FD6-BBCF-93560FCE0FE5}"/>
              </a:ext>
            </a:extLst>
          </p:cNvPr>
          <p:cNvCxnSpPr>
            <a:cxnSpLocks/>
            <a:stCxn id="22" idx="4"/>
            <a:endCxn id="23" idx="7"/>
          </p:cNvCxnSpPr>
          <p:nvPr/>
        </p:nvCxnSpPr>
        <p:spPr>
          <a:xfrm flipH="1">
            <a:off x="5612551" y="4891951"/>
            <a:ext cx="441107" cy="49403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BEA5600-54AE-4D6A-8985-53C2DC8796A3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4109882" y="4335609"/>
            <a:ext cx="1480422" cy="350452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BF932EE3-40DA-4905-A006-9037E260EDBF}"/>
              </a:ext>
            </a:extLst>
          </p:cNvPr>
          <p:cNvSpPr txBox="1"/>
          <p:nvPr/>
        </p:nvSpPr>
        <p:spPr>
          <a:xfrm>
            <a:off x="1202687" y="5417370"/>
            <a:ext cx="3114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Constraint Graph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2EBA0CD-E86E-4283-AEA5-336C0B96C39D}"/>
              </a:ext>
            </a:extLst>
          </p:cNvPr>
          <p:cNvSpPr txBox="1"/>
          <p:nvPr/>
        </p:nvSpPr>
        <p:spPr>
          <a:xfrm>
            <a:off x="7096542" y="1648987"/>
            <a:ext cx="2077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Binary CSP: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6213A33-2C64-4666-8C1B-52602F54534C}"/>
              </a:ext>
            </a:extLst>
          </p:cNvPr>
          <p:cNvSpPr txBox="1"/>
          <p:nvPr/>
        </p:nvSpPr>
        <p:spPr>
          <a:xfrm>
            <a:off x="7096542" y="3532752"/>
            <a:ext cx="31396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Binary Constraint Graph: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FE1D52F-FB55-47F6-8881-2F974B95338E}"/>
              </a:ext>
            </a:extLst>
          </p:cNvPr>
          <p:cNvSpPr txBox="1"/>
          <p:nvPr/>
        </p:nvSpPr>
        <p:spPr>
          <a:xfrm>
            <a:off x="7096542" y="5415459"/>
            <a:ext cx="48304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C000"/>
                </a:solidFill>
              </a:rPr>
              <a:t>Claim: CSP algorithms with graph to speed up search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C14FCE2-071C-4549-8F16-6925EB7D4DE8}"/>
                  </a:ext>
                </a:extLst>
              </p14:cNvPr>
              <p14:cNvContentPartPr/>
              <p14:nvPr/>
            </p14:nvContentPartPr>
            <p14:xfrm>
              <a:off x="7801920" y="1987200"/>
              <a:ext cx="3475800" cy="766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C14FCE2-071C-4549-8F16-6925EB7D4D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92560" y="1977840"/>
                <a:ext cx="3494520" cy="78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083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57" grpId="0"/>
      <p:bldP spid="58" grpId="0"/>
      <p:bldP spid="59" grpId="0"/>
      <p:bldP spid="6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CFB80-F731-47C8-BBE6-B46571CE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CSP Example: Cryptarithmetic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F3900-0AF6-4427-9CF2-A955E7344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95DBD-1FDF-4914-B1C0-A72E55547543}"/>
              </a:ext>
            </a:extLst>
          </p:cNvPr>
          <p:cNvSpPr txBox="1"/>
          <p:nvPr/>
        </p:nvSpPr>
        <p:spPr>
          <a:xfrm>
            <a:off x="1336813" y="1889859"/>
            <a:ext cx="137657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T   W   O</a:t>
            </a:r>
          </a:p>
          <a:p>
            <a:r>
              <a:rPr lang="en-US" sz="2400" dirty="0">
                <a:solidFill>
                  <a:srgbClr val="92D050"/>
                </a:solidFill>
              </a:rPr>
              <a:t>T   W   O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37652E-5878-446F-966C-B04A7E446ABB}"/>
              </a:ext>
            </a:extLst>
          </p:cNvPr>
          <p:cNvCxnSpPr/>
          <p:nvPr/>
        </p:nvCxnSpPr>
        <p:spPr>
          <a:xfrm>
            <a:off x="954160" y="2643809"/>
            <a:ext cx="1699591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C2D56B7-69AE-425F-A595-C6763986B49B}"/>
              </a:ext>
            </a:extLst>
          </p:cNvPr>
          <p:cNvSpPr txBox="1"/>
          <p:nvPr/>
        </p:nvSpPr>
        <p:spPr>
          <a:xfrm>
            <a:off x="894522" y="2740967"/>
            <a:ext cx="185861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F   O   U    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C141EB-F18D-4133-9207-A03470C13569}"/>
              </a:ext>
            </a:extLst>
          </p:cNvPr>
          <p:cNvSpPr txBox="1"/>
          <p:nvPr/>
        </p:nvSpPr>
        <p:spPr>
          <a:xfrm>
            <a:off x="854766" y="2013645"/>
            <a:ext cx="397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25F425-208C-4544-98AB-D733EB77B8BD}"/>
              </a:ext>
            </a:extLst>
          </p:cNvPr>
          <p:cNvSpPr txBox="1"/>
          <p:nvPr/>
        </p:nvSpPr>
        <p:spPr>
          <a:xfrm>
            <a:off x="197441" y="4730473"/>
            <a:ext cx="1580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Domain =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5E38DD-9ED9-4584-88B4-219DAD7ACFB5}"/>
              </a:ext>
            </a:extLst>
          </p:cNvPr>
          <p:cNvSpPr/>
          <p:nvPr/>
        </p:nvSpPr>
        <p:spPr>
          <a:xfrm>
            <a:off x="5044109" y="3667527"/>
            <a:ext cx="447261" cy="40823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C6CCA9C-915C-4218-B03C-B00C8176A90A}"/>
              </a:ext>
            </a:extLst>
          </p:cNvPr>
          <p:cNvSpPr/>
          <p:nvPr/>
        </p:nvSpPr>
        <p:spPr>
          <a:xfrm>
            <a:off x="6669156" y="1669774"/>
            <a:ext cx="506896" cy="496956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0D4F95-7766-44C4-9185-482CC08FFFA6}"/>
              </a:ext>
            </a:extLst>
          </p:cNvPr>
          <p:cNvSpPr/>
          <p:nvPr/>
        </p:nvSpPr>
        <p:spPr>
          <a:xfrm>
            <a:off x="6669156" y="2462283"/>
            <a:ext cx="506896" cy="496956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4EC9918-6FD0-42DE-8D39-5FAAAF5B8048}"/>
              </a:ext>
            </a:extLst>
          </p:cNvPr>
          <p:cNvSpPr/>
          <p:nvPr/>
        </p:nvSpPr>
        <p:spPr>
          <a:xfrm>
            <a:off x="6664187" y="3248799"/>
            <a:ext cx="506896" cy="496956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C67A94A-307B-4360-83AB-BC98F6576E88}"/>
              </a:ext>
            </a:extLst>
          </p:cNvPr>
          <p:cNvSpPr/>
          <p:nvPr/>
        </p:nvSpPr>
        <p:spPr>
          <a:xfrm>
            <a:off x="6664187" y="4796709"/>
            <a:ext cx="506896" cy="496956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1421D02-53F9-4E83-B88D-0AC317705CEC}"/>
              </a:ext>
            </a:extLst>
          </p:cNvPr>
          <p:cNvSpPr/>
          <p:nvPr/>
        </p:nvSpPr>
        <p:spPr>
          <a:xfrm>
            <a:off x="6664187" y="4022754"/>
            <a:ext cx="506896" cy="496956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8AFB848-DBBF-453C-ADB5-2045D1843937}"/>
              </a:ext>
            </a:extLst>
          </p:cNvPr>
          <p:cNvSpPr/>
          <p:nvPr/>
        </p:nvSpPr>
        <p:spPr>
          <a:xfrm>
            <a:off x="6664187" y="5570664"/>
            <a:ext cx="506896" cy="496956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7FA97B-D251-4CC4-9F65-6F4AA4A9170D}"/>
              </a:ext>
            </a:extLst>
          </p:cNvPr>
          <p:cNvSpPr/>
          <p:nvPr/>
        </p:nvSpPr>
        <p:spPr>
          <a:xfrm>
            <a:off x="8000997" y="2017604"/>
            <a:ext cx="447261" cy="40823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D03514-639D-4BEC-8CC9-6854153FAA94}"/>
              </a:ext>
            </a:extLst>
          </p:cNvPr>
          <p:cNvSpPr/>
          <p:nvPr/>
        </p:nvSpPr>
        <p:spPr>
          <a:xfrm>
            <a:off x="8032321" y="3228923"/>
            <a:ext cx="447261" cy="40823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5820A6-BE1D-4AA4-8E3A-2F9B28C7BBAE}"/>
              </a:ext>
            </a:extLst>
          </p:cNvPr>
          <p:cNvSpPr/>
          <p:nvPr/>
        </p:nvSpPr>
        <p:spPr>
          <a:xfrm>
            <a:off x="8032321" y="4458826"/>
            <a:ext cx="447261" cy="40823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F3943D-F6D6-4F9C-8081-44C3B888CF82}"/>
              </a:ext>
            </a:extLst>
          </p:cNvPr>
          <p:cNvSpPr/>
          <p:nvPr/>
        </p:nvSpPr>
        <p:spPr>
          <a:xfrm>
            <a:off x="8060635" y="5715146"/>
            <a:ext cx="447261" cy="40823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B5E41C3-EC65-489F-AF44-C529EF2ADCC4}"/>
              </a:ext>
            </a:extLst>
          </p:cNvPr>
          <p:cNvSpPr/>
          <p:nvPr/>
        </p:nvSpPr>
        <p:spPr>
          <a:xfrm>
            <a:off x="9210256" y="2422915"/>
            <a:ext cx="659297" cy="636103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10237B0-66C4-4230-9A72-6F2F351515E3}"/>
              </a:ext>
            </a:extLst>
          </p:cNvPr>
          <p:cNvSpPr/>
          <p:nvPr/>
        </p:nvSpPr>
        <p:spPr>
          <a:xfrm>
            <a:off x="9210256" y="3836105"/>
            <a:ext cx="659297" cy="636103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7F61C7B-EC20-4E2A-BF07-666E36C7291B}"/>
              </a:ext>
            </a:extLst>
          </p:cNvPr>
          <p:cNvSpPr/>
          <p:nvPr/>
        </p:nvSpPr>
        <p:spPr>
          <a:xfrm>
            <a:off x="9204286" y="4975613"/>
            <a:ext cx="659297" cy="636103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C3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CC69994-4607-4D8B-A5F6-313B71BE2882}"/>
              </a:ext>
            </a:extLst>
          </p:cNvPr>
          <p:cNvCxnSpPr>
            <a:stCxn id="13" idx="3"/>
            <a:endCxn id="14" idx="2"/>
          </p:cNvCxnSpPr>
          <p:nvPr/>
        </p:nvCxnSpPr>
        <p:spPr>
          <a:xfrm flipV="1">
            <a:off x="5491370" y="1918252"/>
            <a:ext cx="1177786" cy="195339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ADA1F59-417C-4F55-B05C-E6D6264772BA}"/>
              </a:ext>
            </a:extLst>
          </p:cNvPr>
          <p:cNvCxnSpPr>
            <a:cxnSpLocks/>
            <a:stCxn id="13" idx="3"/>
            <a:endCxn id="15" idx="2"/>
          </p:cNvCxnSpPr>
          <p:nvPr/>
        </p:nvCxnSpPr>
        <p:spPr>
          <a:xfrm flipV="1">
            <a:off x="5491370" y="2710761"/>
            <a:ext cx="1177786" cy="116088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0DE5E96-A65F-4916-96F3-BD6EF277130F}"/>
              </a:ext>
            </a:extLst>
          </p:cNvPr>
          <p:cNvCxnSpPr>
            <a:cxnSpLocks/>
            <a:stCxn id="13" idx="3"/>
            <a:endCxn id="16" idx="2"/>
          </p:cNvCxnSpPr>
          <p:nvPr/>
        </p:nvCxnSpPr>
        <p:spPr>
          <a:xfrm flipV="1">
            <a:off x="5491370" y="3497277"/>
            <a:ext cx="1172817" cy="37436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BC67587-CB01-44B0-B79B-0686F5CAF9E6}"/>
              </a:ext>
            </a:extLst>
          </p:cNvPr>
          <p:cNvCxnSpPr>
            <a:cxnSpLocks/>
            <a:stCxn id="13" idx="3"/>
            <a:endCxn id="18" idx="2"/>
          </p:cNvCxnSpPr>
          <p:nvPr/>
        </p:nvCxnSpPr>
        <p:spPr>
          <a:xfrm>
            <a:off x="5491370" y="3871643"/>
            <a:ext cx="1172817" cy="39958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219DA20-F1FD-4060-AE0E-F9B570EEC279}"/>
              </a:ext>
            </a:extLst>
          </p:cNvPr>
          <p:cNvCxnSpPr>
            <a:cxnSpLocks/>
            <a:stCxn id="13" idx="3"/>
            <a:endCxn id="17" idx="2"/>
          </p:cNvCxnSpPr>
          <p:nvPr/>
        </p:nvCxnSpPr>
        <p:spPr>
          <a:xfrm>
            <a:off x="5491370" y="3871643"/>
            <a:ext cx="1172817" cy="11735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D4CA2EF-47A6-4CAC-8D25-CEC870B95DC9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>
            <a:off x="5491370" y="3871643"/>
            <a:ext cx="1247050" cy="177179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FA278AB-A376-4FA5-BB35-6EAB43A6B7B7}"/>
              </a:ext>
            </a:extLst>
          </p:cNvPr>
          <p:cNvCxnSpPr>
            <a:cxnSpLocks/>
            <a:stCxn id="20" idx="1"/>
            <a:endCxn id="14" idx="6"/>
          </p:cNvCxnSpPr>
          <p:nvPr/>
        </p:nvCxnSpPr>
        <p:spPr>
          <a:xfrm flipH="1" flipV="1">
            <a:off x="7176052" y="1918252"/>
            <a:ext cx="824945" cy="30346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F44793B-1135-4D21-9182-F59F7E42C370}"/>
              </a:ext>
            </a:extLst>
          </p:cNvPr>
          <p:cNvCxnSpPr>
            <a:cxnSpLocks/>
            <a:stCxn id="20" idx="1"/>
            <a:endCxn id="15" idx="6"/>
          </p:cNvCxnSpPr>
          <p:nvPr/>
        </p:nvCxnSpPr>
        <p:spPr>
          <a:xfrm flipH="1">
            <a:off x="7176052" y="2221720"/>
            <a:ext cx="824945" cy="48904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DFE8DC1-7C80-4949-84DB-FF503C5B2522}"/>
              </a:ext>
            </a:extLst>
          </p:cNvPr>
          <p:cNvCxnSpPr>
            <a:cxnSpLocks/>
            <a:stCxn id="21" idx="1"/>
            <a:endCxn id="16" idx="6"/>
          </p:cNvCxnSpPr>
          <p:nvPr/>
        </p:nvCxnSpPr>
        <p:spPr>
          <a:xfrm flipH="1">
            <a:off x="7171083" y="3433039"/>
            <a:ext cx="861238" cy="6423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76F2445-F333-40C6-AAE5-13DA042EAE10}"/>
              </a:ext>
            </a:extLst>
          </p:cNvPr>
          <p:cNvCxnSpPr>
            <a:cxnSpLocks/>
            <a:stCxn id="21" idx="1"/>
            <a:endCxn id="18" idx="6"/>
          </p:cNvCxnSpPr>
          <p:nvPr/>
        </p:nvCxnSpPr>
        <p:spPr>
          <a:xfrm flipH="1">
            <a:off x="7171083" y="3433039"/>
            <a:ext cx="861238" cy="83819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65E1464-09A8-4199-93B5-3192AC315A71}"/>
              </a:ext>
            </a:extLst>
          </p:cNvPr>
          <p:cNvCxnSpPr>
            <a:cxnSpLocks/>
            <a:stCxn id="22" idx="1"/>
            <a:endCxn id="14" idx="6"/>
          </p:cNvCxnSpPr>
          <p:nvPr/>
        </p:nvCxnSpPr>
        <p:spPr>
          <a:xfrm flipH="1" flipV="1">
            <a:off x="7176052" y="1918252"/>
            <a:ext cx="856269" cy="274469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390B3FC-0B1D-43AD-9FE5-427CD7DFE64A}"/>
              </a:ext>
            </a:extLst>
          </p:cNvPr>
          <p:cNvCxnSpPr>
            <a:cxnSpLocks/>
            <a:stCxn id="22" idx="1"/>
            <a:endCxn id="17" idx="6"/>
          </p:cNvCxnSpPr>
          <p:nvPr/>
        </p:nvCxnSpPr>
        <p:spPr>
          <a:xfrm flipH="1">
            <a:off x="7171083" y="4662942"/>
            <a:ext cx="861238" cy="38224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8DF93B3-C737-4D19-87B6-A42E1CDBE75E}"/>
              </a:ext>
            </a:extLst>
          </p:cNvPr>
          <p:cNvCxnSpPr>
            <a:cxnSpLocks/>
            <a:stCxn id="23" idx="1"/>
            <a:endCxn id="19" idx="6"/>
          </p:cNvCxnSpPr>
          <p:nvPr/>
        </p:nvCxnSpPr>
        <p:spPr>
          <a:xfrm flipH="1" flipV="1">
            <a:off x="7171083" y="5819142"/>
            <a:ext cx="889552" cy="100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4145500-C4EC-4B07-826B-905F1FB19CAC}"/>
              </a:ext>
            </a:extLst>
          </p:cNvPr>
          <p:cNvCxnSpPr>
            <a:cxnSpLocks/>
            <a:stCxn id="24" idx="2"/>
            <a:endCxn id="20" idx="3"/>
          </p:cNvCxnSpPr>
          <p:nvPr/>
        </p:nvCxnSpPr>
        <p:spPr>
          <a:xfrm flipH="1" flipV="1">
            <a:off x="8448258" y="2221720"/>
            <a:ext cx="761998" cy="51924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C7E1C48-BB87-446D-9729-1ACB7B345B34}"/>
              </a:ext>
            </a:extLst>
          </p:cNvPr>
          <p:cNvCxnSpPr>
            <a:cxnSpLocks/>
            <a:stCxn id="24" idx="2"/>
            <a:endCxn id="21" idx="3"/>
          </p:cNvCxnSpPr>
          <p:nvPr/>
        </p:nvCxnSpPr>
        <p:spPr>
          <a:xfrm flipH="1">
            <a:off x="8479582" y="2740967"/>
            <a:ext cx="730674" cy="69207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6ACA1FA-5FFA-4112-B570-626F5584E2C8}"/>
              </a:ext>
            </a:extLst>
          </p:cNvPr>
          <p:cNvCxnSpPr>
            <a:cxnSpLocks/>
            <a:stCxn id="25" idx="2"/>
            <a:endCxn id="22" idx="3"/>
          </p:cNvCxnSpPr>
          <p:nvPr/>
        </p:nvCxnSpPr>
        <p:spPr>
          <a:xfrm flipH="1">
            <a:off x="8479582" y="4154157"/>
            <a:ext cx="730674" cy="50878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8663181-77ED-4857-BB58-A8778799D2CA}"/>
              </a:ext>
            </a:extLst>
          </p:cNvPr>
          <p:cNvCxnSpPr>
            <a:cxnSpLocks/>
            <a:stCxn id="26" idx="2"/>
            <a:endCxn id="23" idx="3"/>
          </p:cNvCxnSpPr>
          <p:nvPr/>
        </p:nvCxnSpPr>
        <p:spPr>
          <a:xfrm flipH="1">
            <a:off x="8507896" y="5293665"/>
            <a:ext cx="696390" cy="62559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1E8C81D-D2E7-4BE5-9FF3-83219E14BFB3}"/>
              </a:ext>
            </a:extLst>
          </p:cNvPr>
          <p:cNvCxnSpPr>
            <a:cxnSpLocks/>
            <a:stCxn id="25" idx="2"/>
            <a:endCxn id="21" idx="3"/>
          </p:cNvCxnSpPr>
          <p:nvPr/>
        </p:nvCxnSpPr>
        <p:spPr>
          <a:xfrm flipH="1" flipV="1">
            <a:off x="8479582" y="3433039"/>
            <a:ext cx="730674" cy="7211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DF46B45-5B0C-47FC-BB3A-384ADFCEBF19}"/>
              </a:ext>
            </a:extLst>
          </p:cNvPr>
          <p:cNvCxnSpPr>
            <a:cxnSpLocks/>
            <a:stCxn id="26" idx="2"/>
            <a:endCxn id="22" idx="3"/>
          </p:cNvCxnSpPr>
          <p:nvPr/>
        </p:nvCxnSpPr>
        <p:spPr>
          <a:xfrm flipH="1" flipV="1">
            <a:off x="8479582" y="4662942"/>
            <a:ext cx="724704" cy="63072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2E2C5B56-90C7-47F1-8EC3-51C2FC27BC11}"/>
              </a:ext>
            </a:extLst>
          </p:cNvPr>
          <p:cNvSpPr txBox="1"/>
          <p:nvPr/>
        </p:nvSpPr>
        <p:spPr>
          <a:xfrm>
            <a:off x="8552622" y="1967846"/>
            <a:ext cx="2224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O+O = R+10*C1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84D9874-572A-4558-9B8D-61F4308B22E3}"/>
              </a:ext>
            </a:extLst>
          </p:cNvPr>
          <p:cNvSpPr txBox="1"/>
          <p:nvPr/>
        </p:nvSpPr>
        <p:spPr>
          <a:xfrm>
            <a:off x="9992738" y="2556301"/>
            <a:ext cx="116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C1={0,1}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10E9C67-9040-4958-8E4E-0860C54D101B}"/>
              </a:ext>
            </a:extLst>
          </p:cNvPr>
          <p:cNvSpPr txBox="1"/>
          <p:nvPr/>
        </p:nvSpPr>
        <p:spPr>
          <a:xfrm>
            <a:off x="8958224" y="3243685"/>
            <a:ext cx="278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W+W+C1 = U+10*C2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E5C96F3-050E-4490-9DB3-630F2EFBD576}"/>
              </a:ext>
            </a:extLst>
          </p:cNvPr>
          <p:cNvSpPr txBox="1"/>
          <p:nvPr/>
        </p:nvSpPr>
        <p:spPr>
          <a:xfrm>
            <a:off x="10015774" y="3981514"/>
            <a:ext cx="116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C2={0,1}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9765F82-D655-439C-8522-51EE9EE9EB4E}"/>
              </a:ext>
            </a:extLst>
          </p:cNvPr>
          <p:cNvSpPr txBox="1"/>
          <p:nvPr/>
        </p:nvSpPr>
        <p:spPr>
          <a:xfrm>
            <a:off x="8893559" y="4531373"/>
            <a:ext cx="278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T+T+C2 = O+10*C3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486FA35-5F8F-401F-9D58-99E96940484A}"/>
              </a:ext>
            </a:extLst>
          </p:cNvPr>
          <p:cNvSpPr txBox="1"/>
          <p:nvPr/>
        </p:nvSpPr>
        <p:spPr>
          <a:xfrm>
            <a:off x="9992738" y="5075027"/>
            <a:ext cx="116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C3={0,1}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09885E0-5453-482C-87CA-E37396B26A2D}"/>
              </a:ext>
            </a:extLst>
          </p:cNvPr>
          <p:cNvSpPr txBox="1"/>
          <p:nvPr/>
        </p:nvSpPr>
        <p:spPr>
          <a:xfrm>
            <a:off x="8989111" y="5831271"/>
            <a:ext cx="116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C3=F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BDA94EF-E76D-4EF1-A4AA-209209C97DE8}"/>
              </a:ext>
            </a:extLst>
          </p:cNvPr>
          <p:cNvSpPr txBox="1"/>
          <p:nvPr/>
        </p:nvSpPr>
        <p:spPr>
          <a:xfrm>
            <a:off x="197441" y="3655365"/>
            <a:ext cx="1749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Variables =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E93DBD9-5574-4D31-984B-1FD6DBC1C94E}"/>
              </a:ext>
            </a:extLst>
          </p:cNvPr>
          <p:cNvSpPr txBox="1"/>
          <p:nvPr/>
        </p:nvSpPr>
        <p:spPr>
          <a:xfrm>
            <a:off x="197441" y="5527015"/>
            <a:ext cx="2047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Constraints =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4F985E0-9CA0-4351-85F5-C8ED7609698E}"/>
              </a:ext>
            </a:extLst>
          </p:cNvPr>
          <p:cNvSpPr txBox="1"/>
          <p:nvPr/>
        </p:nvSpPr>
        <p:spPr>
          <a:xfrm>
            <a:off x="3642896" y="3701531"/>
            <a:ext cx="1623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All Different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AD68281-43A0-4A4D-8758-CEC99E05DE0D}"/>
                  </a:ext>
                </a:extLst>
              </p14:cNvPr>
              <p14:cNvContentPartPr/>
              <p14:nvPr/>
            </p14:nvContentPartPr>
            <p14:xfrm>
              <a:off x="433440" y="1631520"/>
              <a:ext cx="10026360" cy="4276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AD68281-43A0-4A4D-8758-CEC99E05DE0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4080" y="1622160"/>
                <a:ext cx="10045080" cy="429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723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83" grpId="0"/>
      <p:bldP spid="89" grpId="0"/>
      <p:bldP spid="102" grpId="0"/>
      <p:bldP spid="103" grpId="0"/>
      <p:bldP spid="105" grpId="0"/>
      <p:bldP spid="106" grpId="0"/>
      <p:bldP spid="107" grpId="0"/>
      <p:bldP spid="114" grpId="0"/>
      <p:bldP spid="115" grpId="0"/>
      <p:bldP spid="1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2D0B0-EA08-480B-8741-D68778625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2</a:t>
            </a:fld>
            <a:r>
              <a:rPr lang="en-US"/>
              <a:t> </a:t>
            </a:r>
            <a:endParaRPr lang="en-US" dirty="0"/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5B7071F-0762-47A5-8704-D75439650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20" y="0"/>
            <a:ext cx="119861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71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8FEE6-ED6B-4C34-B90A-B6897C5A1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Big Deal?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5D71A-B7D0-4E4E-8AAA-A91F3B67D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CSP solver can prune a large region of the search space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528A42-2793-4BBF-9A57-20B54FAFE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 descr="A picture containing text, red, device&#10;&#10;Description automatically generated">
            <a:extLst>
              <a:ext uri="{FF2B5EF4-FFF2-40B4-BE49-F238E27FC236}">
                <a16:creationId xmlns:a16="http://schemas.microsoft.com/office/drawing/2014/main" id="{D756CD9B-6564-43A9-B57B-5AC2811B5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571" y="2461345"/>
            <a:ext cx="3166855" cy="248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812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A569B-8750-43FE-941B-033D68019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CSP Variations: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45905D-1715-4DE5-A0D0-FE97AD2825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4766" y="1685925"/>
                <a:ext cx="10545418" cy="5132475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Discrete Variables</a:t>
                </a:r>
              </a:p>
              <a:p>
                <a:pPr lvl="1"/>
                <a:r>
                  <a:rPr lang="en-US" dirty="0"/>
                  <a:t>Finite domains: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variables, domain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complete assignments</a:t>
                </a:r>
              </a:p>
              <a:p>
                <a:pPr lvl="2"/>
                <a:r>
                  <a:rPr lang="en-US" dirty="0"/>
                  <a:t>Example: Boolean CSP, 3-SAT</a:t>
                </a:r>
              </a:p>
              <a:p>
                <a:pPr lvl="2"/>
                <a:r>
                  <a:rPr lang="en-US" dirty="0"/>
                  <a:t>Worst Case: Exponential size</a:t>
                </a:r>
              </a:p>
              <a:p>
                <a:pPr lvl="1"/>
                <a:r>
                  <a:rPr lang="en-US" dirty="0"/>
                  <a:t>Infinite domains:</a:t>
                </a:r>
              </a:p>
              <a:p>
                <a:pPr lvl="2"/>
                <a:r>
                  <a:rPr lang="en-US" dirty="0"/>
                  <a:t>Integer, string</a:t>
                </a:r>
              </a:p>
              <a:p>
                <a:pPr lvl="2"/>
                <a:r>
                  <a:rPr lang="en-US" dirty="0"/>
                  <a:t>Example: Job scheduling [start/end days for job]</a:t>
                </a:r>
              </a:p>
              <a:p>
                <a:pPr lvl="2"/>
                <a:r>
                  <a:rPr lang="en-US" dirty="0"/>
                  <a:t>Constraint language: StartJob1 +10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StartJob2</a:t>
                </a:r>
              </a:p>
              <a:p>
                <a:pPr lvl="2"/>
                <a:r>
                  <a:rPr lang="en-US" dirty="0"/>
                  <a:t>Linear Constraint: Solvable</a:t>
                </a:r>
              </a:p>
              <a:p>
                <a:pPr lvl="2"/>
                <a:r>
                  <a:rPr lang="en-US" dirty="0"/>
                  <a:t>Nonlinear: No general algorithm</a:t>
                </a:r>
              </a:p>
              <a:p>
                <a:r>
                  <a:rPr lang="en-US" dirty="0"/>
                  <a:t>Continuous Variables</a:t>
                </a:r>
              </a:p>
              <a:p>
                <a:pPr lvl="1"/>
                <a:r>
                  <a:rPr lang="en-US" dirty="0"/>
                  <a:t>Start/End times of Hubble Space Telescope observations</a:t>
                </a:r>
              </a:p>
              <a:p>
                <a:pPr lvl="1"/>
                <a:r>
                  <a:rPr lang="en-US" dirty="0"/>
                  <a:t>Linear programming problems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45905D-1715-4DE5-A0D0-FE97AD2825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4766" y="1685925"/>
                <a:ext cx="10545418" cy="5132475"/>
              </a:xfrm>
              <a:blipFill>
                <a:blip r:embed="rId2"/>
                <a:stretch>
                  <a:fillRect l="-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75F76-02C7-41FF-B7BC-C5C931CB4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21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A350C5E-FE21-46A5-9A8B-7E122208E8F2}"/>
                  </a:ext>
                </a:extLst>
              </p14:cNvPr>
              <p14:cNvContentPartPr/>
              <p14:nvPr/>
            </p14:nvContentPartPr>
            <p14:xfrm>
              <a:off x="1757160" y="2469960"/>
              <a:ext cx="7247160" cy="2759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A350C5E-FE21-46A5-9A8B-7E122208E8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47800" y="2460600"/>
                <a:ext cx="7265880" cy="277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017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5271-5145-4C28-853D-E4CE3DDD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CSP Variations: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E60C48-2C2F-4C18-B8DB-60B0688BA4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4766" y="1685925"/>
                <a:ext cx="10545418" cy="4933536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Unary constraints – Single variables</a:t>
                </a:r>
              </a:p>
              <a:p>
                <a:pPr lvl="1"/>
                <a:r>
                  <a:rPr lang="en-US" dirty="0"/>
                  <a:t>SA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green</a:t>
                </a:r>
              </a:p>
              <a:p>
                <a:r>
                  <a:rPr lang="en-US" dirty="0"/>
                  <a:t>Binary constraints – Pair of variables</a:t>
                </a:r>
              </a:p>
              <a:p>
                <a:pPr lvl="1"/>
                <a:r>
                  <a:rPr lang="en-US" dirty="0"/>
                  <a:t>SA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WA</a:t>
                </a:r>
              </a:p>
              <a:p>
                <a:r>
                  <a:rPr lang="en-US" dirty="0"/>
                  <a:t>Higher order constraints – 3 or more variables</a:t>
                </a:r>
              </a:p>
              <a:p>
                <a:pPr lvl="1"/>
                <a:r>
                  <a:rPr lang="en-US" dirty="0" err="1"/>
                  <a:t>Cryptarithmatic</a:t>
                </a:r>
                <a:r>
                  <a:rPr lang="en-US" dirty="0"/>
                  <a:t> - </a:t>
                </a:r>
                <a:r>
                  <a:rPr lang="pl-PL" dirty="0"/>
                  <a:t>W+W+C1 = U+10*C2</a:t>
                </a:r>
              </a:p>
              <a:p>
                <a:r>
                  <a:rPr lang="en-US" dirty="0"/>
                  <a:t>Preference – Soft constraints</a:t>
                </a:r>
              </a:p>
              <a:p>
                <a:pPr lvl="1"/>
                <a:r>
                  <a:rPr lang="en-US" dirty="0"/>
                  <a:t>Prof. A prefers to have classes in the 2</a:t>
                </a:r>
                <a:r>
                  <a:rPr lang="en-US" baseline="30000" dirty="0"/>
                  <a:t>nd</a:t>
                </a:r>
                <a:r>
                  <a:rPr lang="en-US" dirty="0"/>
                  <a:t> half</a:t>
                </a:r>
              </a:p>
              <a:p>
                <a:pPr lvl="1"/>
                <a:r>
                  <a:rPr lang="en-US" dirty="0"/>
                  <a:t>Optimization + CSP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E60C48-2C2F-4C18-B8DB-60B0688BA4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4766" y="1685925"/>
                <a:ext cx="10545418" cy="4933536"/>
              </a:xfrm>
              <a:blipFill>
                <a:blip r:embed="rId2"/>
                <a:stretch>
                  <a:fillRect l="-809" b="-2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7E7F5-175C-464E-8E12-6A165973E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22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DCD0753-F559-42F6-912B-BB58C66A6550}"/>
                  </a:ext>
                </a:extLst>
              </p14:cNvPr>
              <p14:cNvContentPartPr/>
              <p14:nvPr/>
            </p14:nvContentPartPr>
            <p14:xfrm>
              <a:off x="1744560" y="2350440"/>
              <a:ext cx="8571600" cy="4138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DCD0753-F559-42F6-912B-BB58C66A65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35200" y="2341080"/>
                <a:ext cx="8590320" cy="415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966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6B6D71-6743-4CCC-811D-152DA1572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23</a:t>
            </a:fld>
            <a:r>
              <a:rPr lang="en-US"/>
              <a:t> of 20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7BFBAE8-40CB-45B2-BB71-504C233B6D0E}"/>
              </a:ext>
            </a:extLst>
          </p:cNvPr>
          <p:cNvSpPr txBox="1">
            <a:spLocks/>
          </p:cNvSpPr>
          <p:nvPr/>
        </p:nvSpPr>
        <p:spPr>
          <a:xfrm>
            <a:off x="2912165" y="2886179"/>
            <a:ext cx="6649278" cy="10856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spc="0" baseline="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CSP: Basic Solvers</a:t>
            </a:r>
          </a:p>
        </p:txBody>
      </p:sp>
    </p:spTree>
    <p:extLst>
      <p:ext uri="{BB962C8B-B14F-4D97-AF65-F5344CB8AC3E}">
        <p14:creationId xmlns:p14="http://schemas.microsoft.com/office/powerpoint/2010/main" val="962136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E5E0A-53B3-4E96-B8D2-BCDEB018D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CSP as Search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5D138-18A5-4A55-8DDC-59A14658A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412" y="1685925"/>
            <a:ext cx="5824328" cy="4776786"/>
          </a:xfrm>
          <a:ln>
            <a:solidFill>
              <a:schemeClr val="bg1"/>
            </a:solidFill>
          </a:ln>
        </p:spPr>
        <p:txBody>
          <a:bodyPr>
            <a:normAutofit fontScale="77500" lnSpcReduction="20000"/>
          </a:bodyPr>
          <a:lstStyle/>
          <a:p>
            <a:r>
              <a:rPr lang="en-US" dirty="0"/>
              <a:t>Initial State</a:t>
            </a:r>
          </a:p>
          <a:p>
            <a:pPr lvl="1"/>
            <a:r>
              <a:rPr lang="en-US" dirty="0"/>
              <a:t>Empty assignment {}</a:t>
            </a:r>
          </a:p>
          <a:p>
            <a:r>
              <a:rPr lang="en-US" dirty="0"/>
              <a:t>Successor Function</a:t>
            </a:r>
          </a:p>
          <a:p>
            <a:pPr lvl="1"/>
            <a:r>
              <a:rPr lang="en-US" dirty="0"/>
              <a:t>Assign a value to any unassigned variable without conflict </a:t>
            </a:r>
            <a:r>
              <a:rPr lang="en-US" dirty="0" err="1"/>
              <a:t>wrt</a:t>
            </a:r>
            <a:r>
              <a:rPr lang="en-US" dirty="0"/>
              <a:t> previously assigned variables</a:t>
            </a:r>
          </a:p>
          <a:p>
            <a:r>
              <a:rPr lang="en-US" dirty="0"/>
              <a:t>Goal Test</a:t>
            </a:r>
          </a:p>
          <a:p>
            <a:pPr lvl="1"/>
            <a:r>
              <a:rPr lang="en-US" dirty="0"/>
              <a:t>Current assignment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complete</a:t>
            </a:r>
            <a:r>
              <a:rPr lang="en-US" dirty="0"/>
              <a:t>?</a:t>
            </a:r>
          </a:p>
          <a:p>
            <a:r>
              <a:rPr lang="en-US" dirty="0"/>
              <a:t>Path Cost</a:t>
            </a:r>
          </a:p>
          <a:p>
            <a:pPr lvl="1"/>
            <a:r>
              <a:rPr lang="en-US" dirty="0"/>
              <a:t>Constant cost for every step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83B92-9DC8-4A61-AF14-AF41AA7D1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AF7282-32AB-44FD-AA73-B84EC071D57F}"/>
              </a:ext>
            </a:extLst>
          </p:cNvPr>
          <p:cNvSpPr txBox="1"/>
          <p:nvPr/>
        </p:nvSpPr>
        <p:spPr>
          <a:xfrm>
            <a:off x="6987209" y="1508515"/>
            <a:ext cx="415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Incremental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3D8CD6-AA42-42F8-9757-1DBF19A3A2E8}"/>
                  </a:ext>
                </a:extLst>
              </p:cNvPr>
              <p:cNvSpPr txBox="1"/>
              <p:nvPr/>
            </p:nvSpPr>
            <p:spPr>
              <a:xfrm>
                <a:off x="6987208" y="2167811"/>
                <a:ext cx="485029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>
                        <a:lumMod val="95000"/>
                      </a:schemeClr>
                    </a:solidFill>
                  </a:rPr>
                  <a:t>Every solution appears at depth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95000"/>
                      </a:schemeClr>
                    </a:solidFill>
                  </a:rPr>
                  <a:t> if there are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95000"/>
                      </a:schemeClr>
                    </a:solidFill>
                  </a:rPr>
                  <a:t> variables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3D8CD6-AA42-42F8-9757-1DBF19A3A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208" y="2167811"/>
                <a:ext cx="4850295" cy="830997"/>
              </a:xfrm>
              <a:prstGeom prst="rect">
                <a:avLst/>
              </a:prstGeom>
              <a:blipFill>
                <a:blip r:embed="rId2"/>
                <a:stretch>
                  <a:fillRect l="-1884" t="-5147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946CDF-8A96-463F-9F10-05E0B7AB1311}"/>
                  </a:ext>
                </a:extLst>
              </p:cNvPr>
              <p:cNvSpPr txBox="1"/>
              <p:nvPr/>
            </p:nvSpPr>
            <p:spPr>
              <a:xfrm>
                <a:off x="6987208" y="3125281"/>
                <a:ext cx="485029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>
                        <a:lumMod val="95000"/>
                      </a:schemeClr>
                    </a:solidFill>
                  </a:rPr>
                  <a:t>Search tree extends </a:t>
                </a:r>
                <a:r>
                  <a:rPr lang="en-US" sz="2400" dirty="0" err="1">
                    <a:solidFill>
                      <a:schemeClr val="bg1">
                        <a:lumMod val="95000"/>
                      </a:schemeClr>
                    </a:solidFill>
                  </a:rPr>
                  <a:t>upto</a:t>
                </a:r>
                <a:r>
                  <a:rPr lang="en-US" sz="2400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95000"/>
                      </a:schemeClr>
                    </a:solidFill>
                  </a:rPr>
                  <a:t> depth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946CDF-8A96-463F-9F10-05E0B7AB1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208" y="3125281"/>
                <a:ext cx="4850295" cy="461665"/>
              </a:xfrm>
              <a:prstGeom prst="rect">
                <a:avLst/>
              </a:prstGeom>
              <a:blipFill>
                <a:blip r:embed="rId3"/>
                <a:stretch>
                  <a:fillRect l="-1884" t="-9333" r="-3015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F797027-7B6F-4ACC-94EF-83B6344685D0}"/>
              </a:ext>
            </a:extLst>
          </p:cNvPr>
          <p:cNvSpPr txBox="1"/>
          <p:nvPr/>
        </p:nvSpPr>
        <p:spPr>
          <a:xfrm>
            <a:off x="7060095" y="3922469"/>
            <a:ext cx="4850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Depth first search algorithms for CSP</a:t>
            </a:r>
          </a:p>
        </p:txBody>
      </p:sp>
    </p:spTree>
    <p:extLst>
      <p:ext uri="{BB962C8B-B14F-4D97-AF65-F5344CB8AC3E}">
        <p14:creationId xmlns:p14="http://schemas.microsoft.com/office/powerpoint/2010/main" val="297399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18EAD-2C0A-401F-BB5C-132157364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CSP: Search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024B6-938E-41B5-A30C-BF764B403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 descr="A picture containing text, red, device&#10;&#10;Description automatically generated">
            <a:extLst>
              <a:ext uri="{FF2B5EF4-FFF2-40B4-BE49-F238E27FC236}">
                <a16:creationId xmlns:a16="http://schemas.microsoft.com/office/drawing/2014/main" id="{1857E8D5-5FA1-47B8-886F-1A984A54E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6095" y="1842936"/>
            <a:ext cx="3166855" cy="24893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B18B75-345D-42F8-BA79-5B3753409850}"/>
              </a:ext>
            </a:extLst>
          </p:cNvPr>
          <p:cNvSpPr txBox="1"/>
          <p:nvPr/>
        </p:nvSpPr>
        <p:spPr>
          <a:xfrm>
            <a:off x="943896" y="1630010"/>
            <a:ext cx="2625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BFS Strategy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AB3112-BAD4-4804-91E2-CDF33DAE1B9A}"/>
              </a:ext>
            </a:extLst>
          </p:cNvPr>
          <p:cNvSpPr txBox="1"/>
          <p:nvPr/>
        </p:nvSpPr>
        <p:spPr>
          <a:xfrm>
            <a:off x="4814868" y="1662087"/>
            <a:ext cx="2625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DFS Strategy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DF8D41-185D-466B-BA87-5D4D13F5BA04}"/>
              </a:ext>
            </a:extLst>
          </p:cNvPr>
          <p:cNvSpPr txBox="1"/>
          <p:nvPr/>
        </p:nvSpPr>
        <p:spPr>
          <a:xfrm>
            <a:off x="854766" y="4142014"/>
            <a:ext cx="2625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Analysis</a:t>
            </a:r>
          </a:p>
        </p:txBody>
      </p:sp>
      <p:pic>
        <p:nvPicPr>
          <p:cNvPr id="10" name="Picture 9" descr="Diagram&#10;&#10;Description automatically generated with low confidence">
            <a:hlinkClick r:id="rId3"/>
            <a:extLst>
              <a:ext uri="{FF2B5EF4-FFF2-40B4-BE49-F238E27FC236}">
                <a16:creationId xmlns:a16="http://schemas.microsoft.com/office/drawing/2014/main" id="{A02C308A-3A1C-4AE5-917C-D17F2A68B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6997" y="5227990"/>
            <a:ext cx="832055" cy="7947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EB52445-C2C4-4C68-9CD0-68B612A64606}"/>
                  </a:ext>
                </a:extLst>
              </p14:cNvPr>
              <p14:cNvContentPartPr/>
              <p14:nvPr/>
            </p14:nvContentPartPr>
            <p14:xfrm>
              <a:off x="362880" y="2318040"/>
              <a:ext cx="8879760" cy="2894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EB52445-C2C4-4C68-9CD0-68B612A6460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3520" y="2308680"/>
                <a:ext cx="8898480" cy="291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96574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B69D5-26F9-4702-90EE-38B6FA4A3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A871D-8A51-44F2-A2F8-73B7C71898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4766" y="1685925"/>
                <a:ext cx="10545418" cy="4776786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Do not proceed down if constraint is violated</a:t>
                </a:r>
              </a:p>
              <a:p>
                <a:r>
                  <a:rPr lang="en-US" dirty="0"/>
                  <a:t>Backtracking search: Uninformed algorithm for CSP</a:t>
                </a:r>
              </a:p>
              <a:p>
                <a:r>
                  <a:rPr lang="en-US" dirty="0"/>
                  <a:t>CSP is commutative</a:t>
                </a:r>
              </a:p>
              <a:p>
                <a:pPr lvl="1"/>
                <a:r>
                  <a:rPr lang="en-US" dirty="0"/>
                  <a:t>Oder of actions does not affect the outcome</a:t>
                </a:r>
              </a:p>
              <a:p>
                <a:pPr lvl="1"/>
                <a:r>
                  <a:rPr lang="en-US" dirty="0"/>
                  <a:t>[SA=red then Q=green] same as [Q=green then SA=red]</a:t>
                </a:r>
              </a:p>
              <a:p>
                <a:r>
                  <a:rPr lang="en-US" dirty="0"/>
                  <a:t>CSP algo can generate successors by considering assignment for a single variable (Independence)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unique leaves</a:t>
                </a:r>
              </a:p>
              <a:p>
                <a:r>
                  <a:rPr lang="en-US" dirty="0"/>
                  <a:t>Check constraints on the go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A871D-8A51-44F2-A2F8-73B7C71898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4766" y="1685925"/>
                <a:ext cx="10545418" cy="4776786"/>
              </a:xfrm>
              <a:blipFill>
                <a:blip r:embed="rId2"/>
                <a:stretch>
                  <a:fillRect l="-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16BBF-2F69-496F-8127-33E8E2A20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26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2F5C649-30BA-4D13-9FBE-BB7C01D2ADB6}"/>
                  </a:ext>
                </a:extLst>
              </p14:cNvPr>
              <p14:cNvContentPartPr/>
              <p14:nvPr/>
            </p14:nvContentPartPr>
            <p14:xfrm>
              <a:off x="1454760" y="1734120"/>
              <a:ext cx="8703000" cy="4464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2F5C649-30BA-4D13-9FBE-BB7C01D2ADB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45400" y="1724760"/>
                <a:ext cx="8721720" cy="448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607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C16C8-FAAF-48D3-8A32-F6FB6FCDC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D9950-8FBE-4388-8E4A-2121A953B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766" y="1685925"/>
            <a:ext cx="5495234" cy="4878161"/>
          </a:xfrm>
          <a:ln>
            <a:solidFill>
              <a:schemeClr val="bg1"/>
            </a:solidFill>
          </a:ln>
        </p:spPr>
        <p:txBody>
          <a:bodyPr/>
          <a:lstStyle/>
          <a:p>
            <a:r>
              <a:rPr lang="en-US" dirty="0"/>
              <a:t>Expand</a:t>
            </a:r>
          </a:p>
          <a:p>
            <a:pPr lvl="1"/>
            <a:r>
              <a:rPr lang="en-US" dirty="0"/>
              <a:t>Pick a single variable to expand</a:t>
            </a:r>
          </a:p>
          <a:p>
            <a:pPr lvl="1"/>
            <a:r>
              <a:rPr lang="en-US" dirty="0"/>
              <a:t>Iterate over domain value</a:t>
            </a:r>
          </a:p>
          <a:p>
            <a:r>
              <a:rPr lang="en-US" dirty="0"/>
              <a:t>Process one children</a:t>
            </a:r>
          </a:p>
          <a:p>
            <a:pPr lvl="1"/>
            <a:r>
              <a:rPr lang="en-US" dirty="0"/>
              <a:t>One children per value</a:t>
            </a:r>
          </a:p>
          <a:p>
            <a:r>
              <a:rPr lang="en-US" dirty="0"/>
              <a:t>Backtrack</a:t>
            </a:r>
          </a:p>
          <a:p>
            <a:pPr lvl="1"/>
            <a:r>
              <a:rPr lang="en-US" dirty="0"/>
              <a:t>Conflicting assignment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7226E-F6EC-43A5-A1C8-AD266BC94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EB3F26B-82B6-46C1-BAAC-FBD5BC941738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268" y="924676"/>
            <a:ext cx="1117172" cy="1044555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3423C393-FEFB-4BD6-8D8E-1820C06A4892}"/>
              </a:ext>
            </a:extLst>
          </p:cNvPr>
          <p:cNvGrpSpPr/>
          <p:nvPr/>
        </p:nvGrpSpPr>
        <p:grpSpPr>
          <a:xfrm>
            <a:off x="7135758" y="2088955"/>
            <a:ext cx="1117172" cy="1044555"/>
            <a:chOff x="7135758" y="2088955"/>
            <a:chExt cx="1117172" cy="1044555"/>
          </a:xfrm>
        </p:grpSpPr>
        <p:pic>
          <p:nvPicPr>
            <p:cNvPr id="23" name="Picture 22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9F79B881-DB16-46CD-A67D-D3BC41039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5758" y="2088955"/>
              <a:ext cx="1117172" cy="1044555"/>
            </a:xfrm>
            <a:prstGeom prst="rect">
              <a:avLst/>
            </a:prstGeom>
          </p:spPr>
        </p:pic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B920C65-0415-4E43-8984-3192E5D725B0}"/>
                </a:ext>
              </a:extLst>
            </p:cNvPr>
            <p:cNvSpPr/>
            <p:nvPr/>
          </p:nvSpPr>
          <p:spPr>
            <a:xfrm>
              <a:off x="7201148" y="2262288"/>
              <a:ext cx="340311" cy="580883"/>
            </a:xfrm>
            <a:custGeom>
              <a:avLst/>
              <a:gdLst>
                <a:gd name="connsiteX0" fmla="*/ 1307982 w 1484963"/>
                <a:gd name="connsiteY0" fmla="*/ 29522 h 2300774"/>
                <a:gd name="connsiteX1" fmla="*/ 1337479 w 1484963"/>
                <a:gd name="connsiteY1" fmla="*/ 78684 h 2300774"/>
                <a:gd name="connsiteX2" fmla="*/ 1366976 w 1484963"/>
                <a:gd name="connsiteY2" fmla="*/ 98348 h 2300774"/>
                <a:gd name="connsiteX3" fmla="*/ 1386640 w 1484963"/>
                <a:gd name="connsiteY3" fmla="*/ 127845 h 2300774"/>
                <a:gd name="connsiteX4" fmla="*/ 1416137 w 1484963"/>
                <a:gd name="connsiteY4" fmla="*/ 255664 h 2300774"/>
                <a:gd name="connsiteX5" fmla="*/ 1425969 w 1484963"/>
                <a:gd name="connsiteY5" fmla="*/ 422813 h 2300774"/>
                <a:gd name="connsiteX6" fmla="*/ 1435802 w 1484963"/>
                <a:gd name="connsiteY6" fmla="*/ 462142 h 2300774"/>
                <a:gd name="connsiteX7" fmla="*/ 1455466 w 1484963"/>
                <a:gd name="connsiteY7" fmla="*/ 816103 h 2300774"/>
                <a:gd name="connsiteX8" fmla="*/ 1475131 w 1484963"/>
                <a:gd name="connsiteY8" fmla="*/ 1337213 h 2300774"/>
                <a:gd name="connsiteX9" fmla="*/ 1484963 w 1484963"/>
                <a:gd name="connsiteY9" fmla="*/ 1386374 h 2300774"/>
                <a:gd name="connsiteX10" fmla="*/ 1475131 w 1484963"/>
                <a:gd name="connsiteY10" fmla="*/ 1671509 h 2300774"/>
                <a:gd name="connsiteX11" fmla="*/ 1445634 w 1484963"/>
                <a:gd name="connsiteY11" fmla="*/ 1799329 h 2300774"/>
                <a:gd name="connsiteX12" fmla="*/ 1435802 w 1484963"/>
                <a:gd name="connsiteY12" fmla="*/ 1848490 h 2300774"/>
                <a:gd name="connsiteX13" fmla="*/ 1406305 w 1484963"/>
                <a:gd name="connsiteY13" fmla="*/ 1858322 h 2300774"/>
                <a:gd name="connsiteX14" fmla="*/ 1376808 w 1484963"/>
                <a:gd name="connsiteY14" fmla="*/ 1897651 h 2300774"/>
                <a:gd name="connsiteX15" fmla="*/ 1347311 w 1484963"/>
                <a:gd name="connsiteY15" fmla="*/ 1907484 h 2300774"/>
                <a:gd name="connsiteX16" fmla="*/ 1278485 w 1484963"/>
                <a:gd name="connsiteY16" fmla="*/ 1936980 h 2300774"/>
                <a:gd name="connsiteX17" fmla="*/ 1170331 w 1484963"/>
                <a:gd name="connsiteY17" fmla="*/ 1966477 h 2300774"/>
                <a:gd name="connsiteX18" fmla="*/ 1140834 w 1484963"/>
                <a:gd name="connsiteY18" fmla="*/ 1976309 h 2300774"/>
                <a:gd name="connsiteX19" fmla="*/ 1101505 w 1484963"/>
                <a:gd name="connsiteY19" fmla="*/ 1986142 h 2300774"/>
                <a:gd name="connsiteX20" fmla="*/ 1072008 w 1484963"/>
                <a:gd name="connsiteY20" fmla="*/ 2005806 h 2300774"/>
                <a:gd name="connsiteX21" fmla="*/ 1062176 w 1484963"/>
                <a:gd name="connsiteY21" fmla="*/ 2035303 h 2300774"/>
                <a:gd name="connsiteX22" fmla="*/ 1022847 w 1484963"/>
                <a:gd name="connsiteY22" fmla="*/ 2054967 h 2300774"/>
                <a:gd name="connsiteX23" fmla="*/ 1003182 w 1484963"/>
                <a:gd name="connsiteY23" fmla="*/ 2084464 h 2300774"/>
                <a:gd name="connsiteX24" fmla="*/ 993350 w 1484963"/>
                <a:gd name="connsiteY24" fmla="*/ 2113961 h 2300774"/>
                <a:gd name="connsiteX25" fmla="*/ 963853 w 1484963"/>
                <a:gd name="connsiteY25" fmla="*/ 2123793 h 2300774"/>
                <a:gd name="connsiteX26" fmla="*/ 806537 w 1484963"/>
                <a:gd name="connsiteY26" fmla="*/ 2133626 h 2300774"/>
                <a:gd name="connsiteX27" fmla="*/ 777040 w 1484963"/>
                <a:gd name="connsiteY27" fmla="*/ 2153290 h 2300774"/>
                <a:gd name="connsiteX28" fmla="*/ 747543 w 1484963"/>
                <a:gd name="connsiteY28" fmla="*/ 2163122 h 2300774"/>
                <a:gd name="connsiteX29" fmla="*/ 619724 w 1484963"/>
                <a:gd name="connsiteY29" fmla="*/ 2182787 h 2300774"/>
                <a:gd name="connsiteX30" fmla="*/ 580395 w 1484963"/>
                <a:gd name="connsiteY30" fmla="*/ 2222116 h 2300774"/>
                <a:gd name="connsiteX31" fmla="*/ 531234 w 1484963"/>
                <a:gd name="connsiteY31" fmla="*/ 2251613 h 2300774"/>
                <a:gd name="connsiteX32" fmla="*/ 462408 w 1484963"/>
                <a:gd name="connsiteY32" fmla="*/ 2290942 h 2300774"/>
                <a:gd name="connsiteX33" fmla="*/ 423079 w 1484963"/>
                <a:gd name="connsiteY33" fmla="*/ 2300774 h 2300774"/>
                <a:gd name="connsiteX34" fmla="*/ 364085 w 1484963"/>
                <a:gd name="connsiteY34" fmla="*/ 2271277 h 2300774"/>
                <a:gd name="connsiteX35" fmla="*/ 354253 w 1484963"/>
                <a:gd name="connsiteY35" fmla="*/ 2015638 h 2300774"/>
                <a:gd name="connsiteX36" fmla="*/ 344421 w 1484963"/>
                <a:gd name="connsiteY36" fmla="*/ 1976309 h 2300774"/>
                <a:gd name="connsiteX37" fmla="*/ 314924 w 1484963"/>
                <a:gd name="connsiteY37" fmla="*/ 1946813 h 2300774"/>
                <a:gd name="connsiteX38" fmla="*/ 295260 w 1484963"/>
                <a:gd name="connsiteY38" fmla="*/ 1907484 h 2300774"/>
                <a:gd name="connsiteX39" fmla="*/ 246098 w 1484963"/>
                <a:gd name="connsiteY39" fmla="*/ 1848490 h 2300774"/>
                <a:gd name="connsiteX40" fmla="*/ 206769 w 1484963"/>
                <a:gd name="connsiteY40" fmla="*/ 1740335 h 2300774"/>
                <a:gd name="connsiteX41" fmla="*/ 147776 w 1484963"/>
                <a:gd name="connsiteY41" fmla="*/ 1651845 h 2300774"/>
                <a:gd name="connsiteX42" fmla="*/ 118279 w 1484963"/>
                <a:gd name="connsiteY42" fmla="*/ 1524026 h 2300774"/>
                <a:gd name="connsiteX43" fmla="*/ 78950 w 1484963"/>
                <a:gd name="connsiteY43" fmla="*/ 1337213 h 2300774"/>
                <a:gd name="connsiteX44" fmla="*/ 49453 w 1484963"/>
                <a:gd name="connsiteY44" fmla="*/ 1307716 h 2300774"/>
                <a:gd name="connsiteX45" fmla="*/ 10124 w 1484963"/>
                <a:gd name="connsiteY45" fmla="*/ 1209393 h 2300774"/>
                <a:gd name="connsiteX46" fmla="*/ 292 w 1484963"/>
                <a:gd name="connsiteY46" fmla="*/ 1120903 h 2300774"/>
                <a:gd name="connsiteX47" fmla="*/ 19956 w 1484963"/>
                <a:gd name="connsiteY47" fmla="*/ 1061909 h 2300774"/>
                <a:gd name="connsiteX48" fmla="*/ 59285 w 1484963"/>
                <a:gd name="connsiteY48" fmla="*/ 1002916 h 2300774"/>
                <a:gd name="connsiteX49" fmla="*/ 78950 w 1484963"/>
                <a:gd name="connsiteY49" fmla="*/ 973419 h 2300774"/>
                <a:gd name="connsiteX50" fmla="*/ 167440 w 1484963"/>
                <a:gd name="connsiteY50" fmla="*/ 924258 h 2300774"/>
                <a:gd name="connsiteX51" fmla="*/ 187105 w 1484963"/>
                <a:gd name="connsiteY51" fmla="*/ 884929 h 2300774"/>
                <a:gd name="connsiteX52" fmla="*/ 265763 w 1484963"/>
                <a:gd name="connsiteY52" fmla="*/ 816103 h 2300774"/>
                <a:gd name="connsiteX53" fmla="*/ 383750 w 1484963"/>
                <a:gd name="connsiteY53" fmla="*/ 796438 h 2300774"/>
                <a:gd name="connsiteX54" fmla="*/ 491905 w 1484963"/>
                <a:gd name="connsiteY54" fmla="*/ 747277 h 2300774"/>
                <a:gd name="connsiteX55" fmla="*/ 550898 w 1484963"/>
                <a:gd name="connsiteY55" fmla="*/ 727613 h 2300774"/>
                <a:gd name="connsiteX56" fmla="*/ 580395 w 1484963"/>
                <a:gd name="connsiteY56" fmla="*/ 717780 h 2300774"/>
                <a:gd name="connsiteX57" fmla="*/ 609892 w 1484963"/>
                <a:gd name="connsiteY57" fmla="*/ 678451 h 2300774"/>
                <a:gd name="connsiteX58" fmla="*/ 639389 w 1484963"/>
                <a:gd name="connsiteY58" fmla="*/ 658787 h 2300774"/>
                <a:gd name="connsiteX59" fmla="*/ 649221 w 1484963"/>
                <a:gd name="connsiteY59" fmla="*/ 629290 h 2300774"/>
                <a:gd name="connsiteX60" fmla="*/ 698382 w 1484963"/>
                <a:gd name="connsiteY60" fmla="*/ 580129 h 2300774"/>
                <a:gd name="connsiteX61" fmla="*/ 737711 w 1484963"/>
                <a:gd name="connsiteY61" fmla="*/ 570297 h 2300774"/>
                <a:gd name="connsiteX62" fmla="*/ 796705 w 1484963"/>
                <a:gd name="connsiteY62" fmla="*/ 481806 h 2300774"/>
                <a:gd name="connsiteX63" fmla="*/ 806537 w 1484963"/>
                <a:gd name="connsiteY63" fmla="*/ 383484 h 2300774"/>
                <a:gd name="connsiteX64" fmla="*/ 944189 w 1484963"/>
                <a:gd name="connsiteY64" fmla="*/ 373651 h 2300774"/>
                <a:gd name="connsiteX65" fmla="*/ 973685 w 1484963"/>
                <a:gd name="connsiteY65" fmla="*/ 353987 h 2300774"/>
                <a:gd name="connsiteX66" fmla="*/ 983518 w 1484963"/>
                <a:gd name="connsiteY66" fmla="*/ 304826 h 2300774"/>
                <a:gd name="connsiteX67" fmla="*/ 1003182 w 1484963"/>
                <a:gd name="connsiteY67" fmla="*/ 265497 h 2300774"/>
                <a:gd name="connsiteX68" fmla="*/ 1072008 w 1484963"/>
                <a:gd name="connsiteY68" fmla="*/ 186838 h 2300774"/>
                <a:gd name="connsiteX69" fmla="*/ 1091673 w 1484963"/>
                <a:gd name="connsiteY69" fmla="*/ 157342 h 2300774"/>
                <a:gd name="connsiteX70" fmla="*/ 1121169 w 1484963"/>
                <a:gd name="connsiteY70" fmla="*/ 147509 h 2300774"/>
                <a:gd name="connsiteX71" fmla="*/ 1150666 w 1484963"/>
                <a:gd name="connsiteY71" fmla="*/ 127845 h 2300774"/>
                <a:gd name="connsiteX72" fmla="*/ 1180163 w 1484963"/>
                <a:gd name="connsiteY72" fmla="*/ 88516 h 2300774"/>
                <a:gd name="connsiteX73" fmla="*/ 1209660 w 1484963"/>
                <a:gd name="connsiteY73" fmla="*/ 29522 h 2300774"/>
                <a:gd name="connsiteX74" fmla="*/ 1288318 w 1484963"/>
                <a:gd name="connsiteY74" fmla="*/ 26 h 2300774"/>
                <a:gd name="connsiteX75" fmla="*/ 1307982 w 1484963"/>
                <a:gd name="connsiteY75" fmla="*/ 29522 h 2300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484963" h="2300774">
                  <a:moveTo>
                    <a:pt x="1307982" y="29522"/>
                  </a:moveTo>
                  <a:cubicBezTo>
                    <a:pt x="1316176" y="42632"/>
                    <a:pt x="1325042" y="64174"/>
                    <a:pt x="1337479" y="78684"/>
                  </a:cubicBezTo>
                  <a:cubicBezTo>
                    <a:pt x="1345169" y="87656"/>
                    <a:pt x="1358620" y="89992"/>
                    <a:pt x="1366976" y="98348"/>
                  </a:cubicBezTo>
                  <a:cubicBezTo>
                    <a:pt x="1375332" y="106704"/>
                    <a:pt x="1380085" y="118013"/>
                    <a:pt x="1386640" y="127845"/>
                  </a:cubicBezTo>
                  <a:cubicBezTo>
                    <a:pt x="1410358" y="222716"/>
                    <a:pt x="1401005" y="180002"/>
                    <a:pt x="1416137" y="255664"/>
                  </a:cubicBezTo>
                  <a:cubicBezTo>
                    <a:pt x="1419414" y="311380"/>
                    <a:pt x="1420677" y="367252"/>
                    <a:pt x="1425969" y="422813"/>
                  </a:cubicBezTo>
                  <a:cubicBezTo>
                    <a:pt x="1427250" y="436265"/>
                    <a:pt x="1435052" y="448650"/>
                    <a:pt x="1435802" y="462142"/>
                  </a:cubicBezTo>
                  <a:cubicBezTo>
                    <a:pt x="1456311" y="831303"/>
                    <a:pt x="1418865" y="669695"/>
                    <a:pt x="1455466" y="816103"/>
                  </a:cubicBezTo>
                  <a:cubicBezTo>
                    <a:pt x="1462021" y="989806"/>
                    <a:pt x="1466152" y="1163618"/>
                    <a:pt x="1475131" y="1337213"/>
                  </a:cubicBezTo>
                  <a:cubicBezTo>
                    <a:pt x="1475994" y="1353902"/>
                    <a:pt x="1484963" y="1369662"/>
                    <a:pt x="1484963" y="1386374"/>
                  </a:cubicBezTo>
                  <a:cubicBezTo>
                    <a:pt x="1484963" y="1481475"/>
                    <a:pt x="1480716" y="1576572"/>
                    <a:pt x="1475131" y="1671509"/>
                  </a:cubicBezTo>
                  <a:cubicBezTo>
                    <a:pt x="1473949" y="1691603"/>
                    <a:pt x="1446789" y="1794325"/>
                    <a:pt x="1445634" y="1799329"/>
                  </a:cubicBezTo>
                  <a:cubicBezTo>
                    <a:pt x="1441876" y="1815613"/>
                    <a:pt x="1445072" y="1834585"/>
                    <a:pt x="1435802" y="1848490"/>
                  </a:cubicBezTo>
                  <a:cubicBezTo>
                    <a:pt x="1430053" y="1857113"/>
                    <a:pt x="1416137" y="1855045"/>
                    <a:pt x="1406305" y="1858322"/>
                  </a:cubicBezTo>
                  <a:cubicBezTo>
                    <a:pt x="1396473" y="1871432"/>
                    <a:pt x="1389397" y="1887160"/>
                    <a:pt x="1376808" y="1897651"/>
                  </a:cubicBezTo>
                  <a:cubicBezTo>
                    <a:pt x="1368846" y="1904286"/>
                    <a:pt x="1356934" y="1903635"/>
                    <a:pt x="1347311" y="1907484"/>
                  </a:cubicBezTo>
                  <a:cubicBezTo>
                    <a:pt x="1324136" y="1916754"/>
                    <a:pt x="1301781" y="1928020"/>
                    <a:pt x="1278485" y="1936980"/>
                  </a:cubicBezTo>
                  <a:cubicBezTo>
                    <a:pt x="1200133" y="1967115"/>
                    <a:pt x="1242643" y="1948399"/>
                    <a:pt x="1170331" y="1966477"/>
                  </a:cubicBezTo>
                  <a:cubicBezTo>
                    <a:pt x="1160276" y="1968991"/>
                    <a:pt x="1150799" y="1973462"/>
                    <a:pt x="1140834" y="1976309"/>
                  </a:cubicBezTo>
                  <a:cubicBezTo>
                    <a:pt x="1127841" y="1980021"/>
                    <a:pt x="1114615" y="1982864"/>
                    <a:pt x="1101505" y="1986142"/>
                  </a:cubicBezTo>
                  <a:cubicBezTo>
                    <a:pt x="1091673" y="1992697"/>
                    <a:pt x="1079390" y="1996579"/>
                    <a:pt x="1072008" y="2005806"/>
                  </a:cubicBezTo>
                  <a:cubicBezTo>
                    <a:pt x="1065534" y="2013899"/>
                    <a:pt x="1069505" y="2027974"/>
                    <a:pt x="1062176" y="2035303"/>
                  </a:cubicBezTo>
                  <a:cubicBezTo>
                    <a:pt x="1051812" y="2045667"/>
                    <a:pt x="1035957" y="2048412"/>
                    <a:pt x="1022847" y="2054967"/>
                  </a:cubicBezTo>
                  <a:cubicBezTo>
                    <a:pt x="1016292" y="2064799"/>
                    <a:pt x="1008467" y="2073895"/>
                    <a:pt x="1003182" y="2084464"/>
                  </a:cubicBezTo>
                  <a:cubicBezTo>
                    <a:pt x="998547" y="2093734"/>
                    <a:pt x="1000679" y="2106632"/>
                    <a:pt x="993350" y="2113961"/>
                  </a:cubicBezTo>
                  <a:cubicBezTo>
                    <a:pt x="986021" y="2121290"/>
                    <a:pt x="974160" y="2122708"/>
                    <a:pt x="963853" y="2123793"/>
                  </a:cubicBezTo>
                  <a:cubicBezTo>
                    <a:pt x="911601" y="2129293"/>
                    <a:pt x="858976" y="2130348"/>
                    <a:pt x="806537" y="2133626"/>
                  </a:cubicBezTo>
                  <a:cubicBezTo>
                    <a:pt x="796705" y="2140181"/>
                    <a:pt x="787609" y="2148005"/>
                    <a:pt x="777040" y="2153290"/>
                  </a:cubicBezTo>
                  <a:cubicBezTo>
                    <a:pt x="767770" y="2157925"/>
                    <a:pt x="757598" y="2160608"/>
                    <a:pt x="747543" y="2163122"/>
                  </a:cubicBezTo>
                  <a:cubicBezTo>
                    <a:pt x="702492" y="2174385"/>
                    <a:pt x="667498" y="2176815"/>
                    <a:pt x="619724" y="2182787"/>
                  </a:cubicBezTo>
                  <a:cubicBezTo>
                    <a:pt x="606614" y="2195897"/>
                    <a:pt x="595029" y="2210734"/>
                    <a:pt x="580395" y="2222116"/>
                  </a:cubicBezTo>
                  <a:cubicBezTo>
                    <a:pt x="565310" y="2233849"/>
                    <a:pt x="547440" y="2241485"/>
                    <a:pt x="531234" y="2251613"/>
                  </a:cubicBezTo>
                  <a:cubicBezTo>
                    <a:pt x="502712" y="2269439"/>
                    <a:pt x="495970" y="2278356"/>
                    <a:pt x="462408" y="2290942"/>
                  </a:cubicBezTo>
                  <a:cubicBezTo>
                    <a:pt x="449755" y="2295687"/>
                    <a:pt x="436189" y="2297497"/>
                    <a:pt x="423079" y="2300774"/>
                  </a:cubicBezTo>
                  <a:cubicBezTo>
                    <a:pt x="403414" y="2290942"/>
                    <a:pt x="369244" y="2292649"/>
                    <a:pt x="364085" y="2271277"/>
                  </a:cubicBezTo>
                  <a:cubicBezTo>
                    <a:pt x="344076" y="2188382"/>
                    <a:pt x="359925" y="2100725"/>
                    <a:pt x="354253" y="2015638"/>
                  </a:cubicBezTo>
                  <a:cubicBezTo>
                    <a:pt x="353354" y="2002155"/>
                    <a:pt x="351125" y="1988042"/>
                    <a:pt x="344421" y="1976309"/>
                  </a:cubicBezTo>
                  <a:cubicBezTo>
                    <a:pt x="337522" y="1964236"/>
                    <a:pt x="324756" y="1956645"/>
                    <a:pt x="314924" y="1946813"/>
                  </a:cubicBezTo>
                  <a:cubicBezTo>
                    <a:pt x="308369" y="1933703"/>
                    <a:pt x="303779" y="1919411"/>
                    <a:pt x="295260" y="1907484"/>
                  </a:cubicBezTo>
                  <a:cubicBezTo>
                    <a:pt x="259019" y="1856746"/>
                    <a:pt x="272106" y="1900507"/>
                    <a:pt x="246098" y="1848490"/>
                  </a:cubicBezTo>
                  <a:cubicBezTo>
                    <a:pt x="201173" y="1758639"/>
                    <a:pt x="252642" y="1841257"/>
                    <a:pt x="206769" y="1740335"/>
                  </a:cubicBezTo>
                  <a:cubicBezTo>
                    <a:pt x="192180" y="1708239"/>
                    <a:pt x="168727" y="1679779"/>
                    <a:pt x="147776" y="1651845"/>
                  </a:cubicBezTo>
                  <a:cubicBezTo>
                    <a:pt x="142411" y="1630386"/>
                    <a:pt x="122063" y="1554295"/>
                    <a:pt x="118279" y="1524026"/>
                  </a:cubicBezTo>
                  <a:cubicBezTo>
                    <a:pt x="110757" y="1463850"/>
                    <a:pt x="117077" y="1390591"/>
                    <a:pt x="78950" y="1337213"/>
                  </a:cubicBezTo>
                  <a:cubicBezTo>
                    <a:pt x="70868" y="1325898"/>
                    <a:pt x="59285" y="1317548"/>
                    <a:pt x="49453" y="1307716"/>
                  </a:cubicBezTo>
                  <a:cubicBezTo>
                    <a:pt x="25154" y="1234817"/>
                    <a:pt x="39059" y="1267262"/>
                    <a:pt x="10124" y="1209393"/>
                  </a:cubicBezTo>
                  <a:cubicBezTo>
                    <a:pt x="6847" y="1179896"/>
                    <a:pt x="-1682" y="1150515"/>
                    <a:pt x="292" y="1120903"/>
                  </a:cubicBezTo>
                  <a:cubicBezTo>
                    <a:pt x="1671" y="1100221"/>
                    <a:pt x="10686" y="1080449"/>
                    <a:pt x="19956" y="1061909"/>
                  </a:cubicBezTo>
                  <a:cubicBezTo>
                    <a:pt x="30525" y="1040770"/>
                    <a:pt x="46175" y="1022580"/>
                    <a:pt x="59285" y="1002916"/>
                  </a:cubicBezTo>
                  <a:cubicBezTo>
                    <a:pt x="65840" y="993084"/>
                    <a:pt x="68817" y="979499"/>
                    <a:pt x="78950" y="973419"/>
                  </a:cubicBezTo>
                  <a:cubicBezTo>
                    <a:pt x="140679" y="936381"/>
                    <a:pt x="111018" y="952468"/>
                    <a:pt x="167440" y="924258"/>
                  </a:cubicBezTo>
                  <a:cubicBezTo>
                    <a:pt x="173995" y="911148"/>
                    <a:pt x="178311" y="896655"/>
                    <a:pt x="187105" y="884929"/>
                  </a:cubicBezTo>
                  <a:cubicBezTo>
                    <a:pt x="199272" y="868707"/>
                    <a:pt x="245852" y="826058"/>
                    <a:pt x="265763" y="816103"/>
                  </a:cubicBezTo>
                  <a:cubicBezTo>
                    <a:pt x="287415" y="805277"/>
                    <a:pt x="376374" y="797360"/>
                    <a:pt x="383750" y="796438"/>
                  </a:cubicBezTo>
                  <a:cubicBezTo>
                    <a:pt x="547992" y="741692"/>
                    <a:pt x="344647" y="814212"/>
                    <a:pt x="491905" y="747277"/>
                  </a:cubicBezTo>
                  <a:cubicBezTo>
                    <a:pt x="510775" y="738700"/>
                    <a:pt x="531234" y="734168"/>
                    <a:pt x="550898" y="727613"/>
                  </a:cubicBezTo>
                  <a:lnTo>
                    <a:pt x="580395" y="717780"/>
                  </a:lnTo>
                  <a:cubicBezTo>
                    <a:pt x="590227" y="704670"/>
                    <a:pt x="598304" y="690038"/>
                    <a:pt x="609892" y="678451"/>
                  </a:cubicBezTo>
                  <a:cubicBezTo>
                    <a:pt x="618248" y="670095"/>
                    <a:pt x="632007" y="668014"/>
                    <a:pt x="639389" y="658787"/>
                  </a:cubicBezTo>
                  <a:cubicBezTo>
                    <a:pt x="645863" y="650694"/>
                    <a:pt x="644586" y="638560"/>
                    <a:pt x="649221" y="629290"/>
                  </a:cubicBezTo>
                  <a:cubicBezTo>
                    <a:pt x="661139" y="605453"/>
                    <a:pt x="673353" y="590855"/>
                    <a:pt x="698382" y="580129"/>
                  </a:cubicBezTo>
                  <a:cubicBezTo>
                    <a:pt x="710803" y="574806"/>
                    <a:pt x="724601" y="573574"/>
                    <a:pt x="737711" y="570297"/>
                  </a:cubicBezTo>
                  <a:cubicBezTo>
                    <a:pt x="750636" y="553064"/>
                    <a:pt x="791474" y="501422"/>
                    <a:pt x="796705" y="481806"/>
                  </a:cubicBezTo>
                  <a:cubicBezTo>
                    <a:pt x="805192" y="449981"/>
                    <a:pt x="779976" y="402962"/>
                    <a:pt x="806537" y="383484"/>
                  </a:cubicBezTo>
                  <a:cubicBezTo>
                    <a:pt x="843632" y="356281"/>
                    <a:pt x="898305" y="376929"/>
                    <a:pt x="944189" y="373651"/>
                  </a:cubicBezTo>
                  <a:cubicBezTo>
                    <a:pt x="954021" y="367096"/>
                    <a:pt x="967822" y="364247"/>
                    <a:pt x="973685" y="353987"/>
                  </a:cubicBezTo>
                  <a:cubicBezTo>
                    <a:pt x="981976" y="339477"/>
                    <a:pt x="978233" y="320680"/>
                    <a:pt x="983518" y="304826"/>
                  </a:cubicBezTo>
                  <a:cubicBezTo>
                    <a:pt x="988153" y="290921"/>
                    <a:pt x="995414" y="277926"/>
                    <a:pt x="1003182" y="265497"/>
                  </a:cubicBezTo>
                  <a:cubicBezTo>
                    <a:pt x="1036113" y="212806"/>
                    <a:pt x="1029791" y="236090"/>
                    <a:pt x="1072008" y="186838"/>
                  </a:cubicBezTo>
                  <a:cubicBezTo>
                    <a:pt x="1079698" y="177866"/>
                    <a:pt x="1082446" y="164724"/>
                    <a:pt x="1091673" y="157342"/>
                  </a:cubicBezTo>
                  <a:cubicBezTo>
                    <a:pt x="1099766" y="150868"/>
                    <a:pt x="1111899" y="152144"/>
                    <a:pt x="1121169" y="147509"/>
                  </a:cubicBezTo>
                  <a:cubicBezTo>
                    <a:pt x="1131738" y="142224"/>
                    <a:pt x="1140834" y="134400"/>
                    <a:pt x="1150666" y="127845"/>
                  </a:cubicBezTo>
                  <a:cubicBezTo>
                    <a:pt x="1160498" y="114735"/>
                    <a:pt x="1172033" y="102744"/>
                    <a:pt x="1180163" y="88516"/>
                  </a:cubicBezTo>
                  <a:cubicBezTo>
                    <a:pt x="1193200" y="65701"/>
                    <a:pt x="1184852" y="47242"/>
                    <a:pt x="1209660" y="29522"/>
                  </a:cubicBezTo>
                  <a:cubicBezTo>
                    <a:pt x="1214519" y="26051"/>
                    <a:pt x="1273744" y="3669"/>
                    <a:pt x="1288318" y="26"/>
                  </a:cubicBezTo>
                  <a:cubicBezTo>
                    <a:pt x="1291497" y="-769"/>
                    <a:pt x="1299788" y="16412"/>
                    <a:pt x="1307982" y="29522"/>
                  </a:cubicBez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0A12A0E-8985-4738-A61B-2CAF199459BC}"/>
              </a:ext>
            </a:extLst>
          </p:cNvPr>
          <p:cNvGrpSpPr/>
          <p:nvPr/>
        </p:nvGrpSpPr>
        <p:grpSpPr>
          <a:xfrm>
            <a:off x="8786906" y="2088955"/>
            <a:ext cx="1117172" cy="1044555"/>
            <a:chOff x="8786906" y="2088955"/>
            <a:chExt cx="1117172" cy="1044555"/>
          </a:xfrm>
        </p:grpSpPr>
        <p:pic>
          <p:nvPicPr>
            <p:cNvPr id="25" name="Picture 24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427ECCBA-ED1E-41AB-8203-53A255254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6906" y="2088955"/>
              <a:ext cx="1117172" cy="1044555"/>
            </a:xfrm>
            <a:prstGeom prst="rect">
              <a:avLst/>
            </a:prstGeom>
          </p:spPr>
        </p:pic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A8F2112-8DF0-4B7E-8927-C9221A1A00DC}"/>
                </a:ext>
              </a:extLst>
            </p:cNvPr>
            <p:cNvSpPr/>
            <p:nvPr/>
          </p:nvSpPr>
          <p:spPr>
            <a:xfrm>
              <a:off x="8852296" y="2262288"/>
              <a:ext cx="340311" cy="580883"/>
            </a:xfrm>
            <a:custGeom>
              <a:avLst/>
              <a:gdLst>
                <a:gd name="connsiteX0" fmla="*/ 1307982 w 1484963"/>
                <a:gd name="connsiteY0" fmla="*/ 29522 h 2300774"/>
                <a:gd name="connsiteX1" fmla="*/ 1337479 w 1484963"/>
                <a:gd name="connsiteY1" fmla="*/ 78684 h 2300774"/>
                <a:gd name="connsiteX2" fmla="*/ 1366976 w 1484963"/>
                <a:gd name="connsiteY2" fmla="*/ 98348 h 2300774"/>
                <a:gd name="connsiteX3" fmla="*/ 1386640 w 1484963"/>
                <a:gd name="connsiteY3" fmla="*/ 127845 h 2300774"/>
                <a:gd name="connsiteX4" fmla="*/ 1416137 w 1484963"/>
                <a:gd name="connsiteY4" fmla="*/ 255664 h 2300774"/>
                <a:gd name="connsiteX5" fmla="*/ 1425969 w 1484963"/>
                <a:gd name="connsiteY5" fmla="*/ 422813 h 2300774"/>
                <a:gd name="connsiteX6" fmla="*/ 1435802 w 1484963"/>
                <a:gd name="connsiteY6" fmla="*/ 462142 h 2300774"/>
                <a:gd name="connsiteX7" fmla="*/ 1455466 w 1484963"/>
                <a:gd name="connsiteY7" fmla="*/ 816103 h 2300774"/>
                <a:gd name="connsiteX8" fmla="*/ 1475131 w 1484963"/>
                <a:gd name="connsiteY8" fmla="*/ 1337213 h 2300774"/>
                <a:gd name="connsiteX9" fmla="*/ 1484963 w 1484963"/>
                <a:gd name="connsiteY9" fmla="*/ 1386374 h 2300774"/>
                <a:gd name="connsiteX10" fmla="*/ 1475131 w 1484963"/>
                <a:gd name="connsiteY10" fmla="*/ 1671509 h 2300774"/>
                <a:gd name="connsiteX11" fmla="*/ 1445634 w 1484963"/>
                <a:gd name="connsiteY11" fmla="*/ 1799329 h 2300774"/>
                <a:gd name="connsiteX12" fmla="*/ 1435802 w 1484963"/>
                <a:gd name="connsiteY12" fmla="*/ 1848490 h 2300774"/>
                <a:gd name="connsiteX13" fmla="*/ 1406305 w 1484963"/>
                <a:gd name="connsiteY13" fmla="*/ 1858322 h 2300774"/>
                <a:gd name="connsiteX14" fmla="*/ 1376808 w 1484963"/>
                <a:gd name="connsiteY14" fmla="*/ 1897651 h 2300774"/>
                <a:gd name="connsiteX15" fmla="*/ 1347311 w 1484963"/>
                <a:gd name="connsiteY15" fmla="*/ 1907484 h 2300774"/>
                <a:gd name="connsiteX16" fmla="*/ 1278485 w 1484963"/>
                <a:gd name="connsiteY16" fmla="*/ 1936980 h 2300774"/>
                <a:gd name="connsiteX17" fmla="*/ 1170331 w 1484963"/>
                <a:gd name="connsiteY17" fmla="*/ 1966477 h 2300774"/>
                <a:gd name="connsiteX18" fmla="*/ 1140834 w 1484963"/>
                <a:gd name="connsiteY18" fmla="*/ 1976309 h 2300774"/>
                <a:gd name="connsiteX19" fmla="*/ 1101505 w 1484963"/>
                <a:gd name="connsiteY19" fmla="*/ 1986142 h 2300774"/>
                <a:gd name="connsiteX20" fmla="*/ 1072008 w 1484963"/>
                <a:gd name="connsiteY20" fmla="*/ 2005806 h 2300774"/>
                <a:gd name="connsiteX21" fmla="*/ 1062176 w 1484963"/>
                <a:gd name="connsiteY21" fmla="*/ 2035303 h 2300774"/>
                <a:gd name="connsiteX22" fmla="*/ 1022847 w 1484963"/>
                <a:gd name="connsiteY22" fmla="*/ 2054967 h 2300774"/>
                <a:gd name="connsiteX23" fmla="*/ 1003182 w 1484963"/>
                <a:gd name="connsiteY23" fmla="*/ 2084464 h 2300774"/>
                <a:gd name="connsiteX24" fmla="*/ 993350 w 1484963"/>
                <a:gd name="connsiteY24" fmla="*/ 2113961 h 2300774"/>
                <a:gd name="connsiteX25" fmla="*/ 963853 w 1484963"/>
                <a:gd name="connsiteY25" fmla="*/ 2123793 h 2300774"/>
                <a:gd name="connsiteX26" fmla="*/ 806537 w 1484963"/>
                <a:gd name="connsiteY26" fmla="*/ 2133626 h 2300774"/>
                <a:gd name="connsiteX27" fmla="*/ 777040 w 1484963"/>
                <a:gd name="connsiteY27" fmla="*/ 2153290 h 2300774"/>
                <a:gd name="connsiteX28" fmla="*/ 747543 w 1484963"/>
                <a:gd name="connsiteY28" fmla="*/ 2163122 h 2300774"/>
                <a:gd name="connsiteX29" fmla="*/ 619724 w 1484963"/>
                <a:gd name="connsiteY29" fmla="*/ 2182787 h 2300774"/>
                <a:gd name="connsiteX30" fmla="*/ 580395 w 1484963"/>
                <a:gd name="connsiteY30" fmla="*/ 2222116 h 2300774"/>
                <a:gd name="connsiteX31" fmla="*/ 531234 w 1484963"/>
                <a:gd name="connsiteY31" fmla="*/ 2251613 h 2300774"/>
                <a:gd name="connsiteX32" fmla="*/ 462408 w 1484963"/>
                <a:gd name="connsiteY32" fmla="*/ 2290942 h 2300774"/>
                <a:gd name="connsiteX33" fmla="*/ 423079 w 1484963"/>
                <a:gd name="connsiteY33" fmla="*/ 2300774 h 2300774"/>
                <a:gd name="connsiteX34" fmla="*/ 364085 w 1484963"/>
                <a:gd name="connsiteY34" fmla="*/ 2271277 h 2300774"/>
                <a:gd name="connsiteX35" fmla="*/ 354253 w 1484963"/>
                <a:gd name="connsiteY35" fmla="*/ 2015638 h 2300774"/>
                <a:gd name="connsiteX36" fmla="*/ 344421 w 1484963"/>
                <a:gd name="connsiteY36" fmla="*/ 1976309 h 2300774"/>
                <a:gd name="connsiteX37" fmla="*/ 314924 w 1484963"/>
                <a:gd name="connsiteY37" fmla="*/ 1946813 h 2300774"/>
                <a:gd name="connsiteX38" fmla="*/ 295260 w 1484963"/>
                <a:gd name="connsiteY38" fmla="*/ 1907484 h 2300774"/>
                <a:gd name="connsiteX39" fmla="*/ 246098 w 1484963"/>
                <a:gd name="connsiteY39" fmla="*/ 1848490 h 2300774"/>
                <a:gd name="connsiteX40" fmla="*/ 206769 w 1484963"/>
                <a:gd name="connsiteY40" fmla="*/ 1740335 h 2300774"/>
                <a:gd name="connsiteX41" fmla="*/ 147776 w 1484963"/>
                <a:gd name="connsiteY41" fmla="*/ 1651845 h 2300774"/>
                <a:gd name="connsiteX42" fmla="*/ 118279 w 1484963"/>
                <a:gd name="connsiteY42" fmla="*/ 1524026 h 2300774"/>
                <a:gd name="connsiteX43" fmla="*/ 78950 w 1484963"/>
                <a:gd name="connsiteY43" fmla="*/ 1337213 h 2300774"/>
                <a:gd name="connsiteX44" fmla="*/ 49453 w 1484963"/>
                <a:gd name="connsiteY44" fmla="*/ 1307716 h 2300774"/>
                <a:gd name="connsiteX45" fmla="*/ 10124 w 1484963"/>
                <a:gd name="connsiteY45" fmla="*/ 1209393 h 2300774"/>
                <a:gd name="connsiteX46" fmla="*/ 292 w 1484963"/>
                <a:gd name="connsiteY46" fmla="*/ 1120903 h 2300774"/>
                <a:gd name="connsiteX47" fmla="*/ 19956 w 1484963"/>
                <a:gd name="connsiteY47" fmla="*/ 1061909 h 2300774"/>
                <a:gd name="connsiteX48" fmla="*/ 59285 w 1484963"/>
                <a:gd name="connsiteY48" fmla="*/ 1002916 h 2300774"/>
                <a:gd name="connsiteX49" fmla="*/ 78950 w 1484963"/>
                <a:gd name="connsiteY49" fmla="*/ 973419 h 2300774"/>
                <a:gd name="connsiteX50" fmla="*/ 167440 w 1484963"/>
                <a:gd name="connsiteY50" fmla="*/ 924258 h 2300774"/>
                <a:gd name="connsiteX51" fmla="*/ 187105 w 1484963"/>
                <a:gd name="connsiteY51" fmla="*/ 884929 h 2300774"/>
                <a:gd name="connsiteX52" fmla="*/ 265763 w 1484963"/>
                <a:gd name="connsiteY52" fmla="*/ 816103 h 2300774"/>
                <a:gd name="connsiteX53" fmla="*/ 383750 w 1484963"/>
                <a:gd name="connsiteY53" fmla="*/ 796438 h 2300774"/>
                <a:gd name="connsiteX54" fmla="*/ 491905 w 1484963"/>
                <a:gd name="connsiteY54" fmla="*/ 747277 h 2300774"/>
                <a:gd name="connsiteX55" fmla="*/ 550898 w 1484963"/>
                <a:gd name="connsiteY55" fmla="*/ 727613 h 2300774"/>
                <a:gd name="connsiteX56" fmla="*/ 580395 w 1484963"/>
                <a:gd name="connsiteY56" fmla="*/ 717780 h 2300774"/>
                <a:gd name="connsiteX57" fmla="*/ 609892 w 1484963"/>
                <a:gd name="connsiteY57" fmla="*/ 678451 h 2300774"/>
                <a:gd name="connsiteX58" fmla="*/ 639389 w 1484963"/>
                <a:gd name="connsiteY58" fmla="*/ 658787 h 2300774"/>
                <a:gd name="connsiteX59" fmla="*/ 649221 w 1484963"/>
                <a:gd name="connsiteY59" fmla="*/ 629290 h 2300774"/>
                <a:gd name="connsiteX60" fmla="*/ 698382 w 1484963"/>
                <a:gd name="connsiteY60" fmla="*/ 580129 h 2300774"/>
                <a:gd name="connsiteX61" fmla="*/ 737711 w 1484963"/>
                <a:gd name="connsiteY61" fmla="*/ 570297 h 2300774"/>
                <a:gd name="connsiteX62" fmla="*/ 796705 w 1484963"/>
                <a:gd name="connsiteY62" fmla="*/ 481806 h 2300774"/>
                <a:gd name="connsiteX63" fmla="*/ 806537 w 1484963"/>
                <a:gd name="connsiteY63" fmla="*/ 383484 h 2300774"/>
                <a:gd name="connsiteX64" fmla="*/ 944189 w 1484963"/>
                <a:gd name="connsiteY64" fmla="*/ 373651 h 2300774"/>
                <a:gd name="connsiteX65" fmla="*/ 973685 w 1484963"/>
                <a:gd name="connsiteY65" fmla="*/ 353987 h 2300774"/>
                <a:gd name="connsiteX66" fmla="*/ 983518 w 1484963"/>
                <a:gd name="connsiteY66" fmla="*/ 304826 h 2300774"/>
                <a:gd name="connsiteX67" fmla="*/ 1003182 w 1484963"/>
                <a:gd name="connsiteY67" fmla="*/ 265497 h 2300774"/>
                <a:gd name="connsiteX68" fmla="*/ 1072008 w 1484963"/>
                <a:gd name="connsiteY68" fmla="*/ 186838 h 2300774"/>
                <a:gd name="connsiteX69" fmla="*/ 1091673 w 1484963"/>
                <a:gd name="connsiteY69" fmla="*/ 157342 h 2300774"/>
                <a:gd name="connsiteX70" fmla="*/ 1121169 w 1484963"/>
                <a:gd name="connsiteY70" fmla="*/ 147509 h 2300774"/>
                <a:gd name="connsiteX71" fmla="*/ 1150666 w 1484963"/>
                <a:gd name="connsiteY71" fmla="*/ 127845 h 2300774"/>
                <a:gd name="connsiteX72" fmla="*/ 1180163 w 1484963"/>
                <a:gd name="connsiteY72" fmla="*/ 88516 h 2300774"/>
                <a:gd name="connsiteX73" fmla="*/ 1209660 w 1484963"/>
                <a:gd name="connsiteY73" fmla="*/ 29522 h 2300774"/>
                <a:gd name="connsiteX74" fmla="*/ 1288318 w 1484963"/>
                <a:gd name="connsiteY74" fmla="*/ 26 h 2300774"/>
                <a:gd name="connsiteX75" fmla="*/ 1307982 w 1484963"/>
                <a:gd name="connsiteY75" fmla="*/ 29522 h 2300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484963" h="2300774">
                  <a:moveTo>
                    <a:pt x="1307982" y="29522"/>
                  </a:moveTo>
                  <a:cubicBezTo>
                    <a:pt x="1316176" y="42632"/>
                    <a:pt x="1325042" y="64174"/>
                    <a:pt x="1337479" y="78684"/>
                  </a:cubicBezTo>
                  <a:cubicBezTo>
                    <a:pt x="1345169" y="87656"/>
                    <a:pt x="1358620" y="89992"/>
                    <a:pt x="1366976" y="98348"/>
                  </a:cubicBezTo>
                  <a:cubicBezTo>
                    <a:pt x="1375332" y="106704"/>
                    <a:pt x="1380085" y="118013"/>
                    <a:pt x="1386640" y="127845"/>
                  </a:cubicBezTo>
                  <a:cubicBezTo>
                    <a:pt x="1410358" y="222716"/>
                    <a:pt x="1401005" y="180002"/>
                    <a:pt x="1416137" y="255664"/>
                  </a:cubicBezTo>
                  <a:cubicBezTo>
                    <a:pt x="1419414" y="311380"/>
                    <a:pt x="1420677" y="367252"/>
                    <a:pt x="1425969" y="422813"/>
                  </a:cubicBezTo>
                  <a:cubicBezTo>
                    <a:pt x="1427250" y="436265"/>
                    <a:pt x="1435052" y="448650"/>
                    <a:pt x="1435802" y="462142"/>
                  </a:cubicBezTo>
                  <a:cubicBezTo>
                    <a:pt x="1456311" y="831303"/>
                    <a:pt x="1418865" y="669695"/>
                    <a:pt x="1455466" y="816103"/>
                  </a:cubicBezTo>
                  <a:cubicBezTo>
                    <a:pt x="1462021" y="989806"/>
                    <a:pt x="1466152" y="1163618"/>
                    <a:pt x="1475131" y="1337213"/>
                  </a:cubicBezTo>
                  <a:cubicBezTo>
                    <a:pt x="1475994" y="1353902"/>
                    <a:pt x="1484963" y="1369662"/>
                    <a:pt x="1484963" y="1386374"/>
                  </a:cubicBezTo>
                  <a:cubicBezTo>
                    <a:pt x="1484963" y="1481475"/>
                    <a:pt x="1480716" y="1576572"/>
                    <a:pt x="1475131" y="1671509"/>
                  </a:cubicBezTo>
                  <a:cubicBezTo>
                    <a:pt x="1473949" y="1691603"/>
                    <a:pt x="1446789" y="1794325"/>
                    <a:pt x="1445634" y="1799329"/>
                  </a:cubicBezTo>
                  <a:cubicBezTo>
                    <a:pt x="1441876" y="1815613"/>
                    <a:pt x="1445072" y="1834585"/>
                    <a:pt x="1435802" y="1848490"/>
                  </a:cubicBezTo>
                  <a:cubicBezTo>
                    <a:pt x="1430053" y="1857113"/>
                    <a:pt x="1416137" y="1855045"/>
                    <a:pt x="1406305" y="1858322"/>
                  </a:cubicBezTo>
                  <a:cubicBezTo>
                    <a:pt x="1396473" y="1871432"/>
                    <a:pt x="1389397" y="1887160"/>
                    <a:pt x="1376808" y="1897651"/>
                  </a:cubicBezTo>
                  <a:cubicBezTo>
                    <a:pt x="1368846" y="1904286"/>
                    <a:pt x="1356934" y="1903635"/>
                    <a:pt x="1347311" y="1907484"/>
                  </a:cubicBezTo>
                  <a:cubicBezTo>
                    <a:pt x="1324136" y="1916754"/>
                    <a:pt x="1301781" y="1928020"/>
                    <a:pt x="1278485" y="1936980"/>
                  </a:cubicBezTo>
                  <a:cubicBezTo>
                    <a:pt x="1200133" y="1967115"/>
                    <a:pt x="1242643" y="1948399"/>
                    <a:pt x="1170331" y="1966477"/>
                  </a:cubicBezTo>
                  <a:cubicBezTo>
                    <a:pt x="1160276" y="1968991"/>
                    <a:pt x="1150799" y="1973462"/>
                    <a:pt x="1140834" y="1976309"/>
                  </a:cubicBezTo>
                  <a:cubicBezTo>
                    <a:pt x="1127841" y="1980021"/>
                    <a:pt x="1114615" y="1982864"/>
                    <a:pt x="1101505" y="1986142"/>
                  </a:cubicBezTo>
                  <a:cubicBezTo>
                    <a:pt x="1091673" y="1992697"/>
                    <a:pt x="1079390" y="1996579"/>
                    <a:pt x="1072008" y="2005806"/>
                  </a:cubicBezTo>
                  <a:cubicBezTo>
                    <a:pt x="1065534" y="2013899"/>
                    <a:pt x="1069505" y="2027974"/>
                    <a:pt x="1062176" y="2035303"/>
                  </a:cubicBezTo>
                  <a:cubicBezTo>
                    <a:pt x="1051812" y="2045667"/>
                    <a:pt x="1035957" y="2048412"/>
                    <a:pt x="1022847" y="2054967"/>
                  </a:cubicBezTo>
                  <a:cubicBezTo>
                    <a:pt x="1016292" y="2064799"/>
                    <a:pt x="1008467" y="2073895"/>
                    <a:pt x="1003182" y="2084464"/>
                  </a:cubicBezTo>
                  <a:cubicBezTo>
                    <a:pt x="998547" y="2093734"/>
                    <a:pt x="1000679" y="2106632"/>
                    <a:pt x="993350" y="2113961"/>
                  </a:cubicBezTo>
                  <a:cubicBezTo>
                    <a:pt x="986021" y="2121290"/>
                    <a:pt x="974160" y="2122708"/>
                    <a:pt x="963853" y="2123793"/>
                  </a:cubicBezTo>
                  <a:cubicBezTo>
                    <a:pt x="911601" y="2129293"/>
                    <a:pt x="858976" y="2130348"/>
                    <a:pt x="806537" y="2133626"/>
                  </a:cubicBezTo>
                  <a:cubicBezTo>
                    <a:pt x="796705" y="2140181"/>
                    <a:pt x="787609" y="2148005"/>
                    <a:pt x="777040" y="2153290"/>
                  </a:cubicBezTo>
                  <a:cubicBezTo>
                    <a:pt x="767770" y="2157925"/>
                    <a:pt x="757598" y="2160608"/>
                    <a:pt x="747543" y="2163122"/>
                  </a:cubicBezTo>
                  <a:cubicBezTo>
                    <a:pt x="702492" y="2174385"/>
                    <a:pt x="667498" y="2176815"/>
                    <a:pt x="619724" y="2182787"/>
                  </a:cubicBezTo>
                  <a:cubicBezTo>
                    <a:pt x="606614" y="2195897"/>
                    <a:pt x="595029" y="2210734"/>
                    <a:pt x="580395" y="2222116"/>
                  </a:cubicBezTo>
                  <a:cubicBezTo>
                    <a:pt x="565310" y="2233849"/>
                    <a:pt x="547440" y="2241485"/>
                    <a:pt x="531234" y="2251613"/>
                  </a:cubicBezTo>
                  <a:cubicBezTo>
                    <a:pt x="502712" y="2269439"/>
                    <a:pt x="495970" y="2278356"/>
                    <a:pt x="462408" y="2290942"/>
                  </a:cubicBezTo>
                  <a:cubicBezTo>
                    <a:pt x="449755" y="2295687"/>
                    <a:pt x="436189" y="2297497"/>
                    <a:pt x="423079" y="2300774"/>
                  </a:cubicBezTo>
                  <a:cubicBezTo>
                    <a:pt x="403414" y="2290942"/>
                    <a:pt x="369244" y="2292649"/>
                    <a:pt x="364085" y="2271277"/>
                  </a:cubicBezTo>
                  <a:cubicBezTo>
                    <a:pt x="344076" y="2188382"/>
                    <a:pt x="359925" y="2100725"/>
                    <a:pt x="354253" y="2015638"/>
                  </a:cubicBezTo>
                  <a:cubicBezTo>
                    <a:pt x="353354" y="2002155"/>
                    <a:pt x="351125" y="1988042"/>
                    <a:pt x="344421" y="1976309"/>
                  </a:cubicBezTo>
                  <a:cubicBezTo>
                    <a:pt x="337522" y="1964236"/>
                    <a:pt x="324756" y="1956645"/>
                    <a:pt x="314924" y="1946813"/>
                  </a:cubicBezTo>
                  <a:cubicBezTo>
                    <a:pt x="308369" y="1933703"/>
                    <a:pt x="303779" y="1919411"/>
                    <a:pt x="295260" y="1907484"/>
                  </a:cubicBezTo>
                  <a:cubicBezTo>
                    <a:pt x="259019" y="1856746"/>
                    <a:pt x="272106" y="1900507"/>
                    <a:pt x="246098" y="1848490"/>
                  </a:cubicBezTo>
                  <a:cubicBezTo>
                    <a:pt x="201173" y="1758639"/>
                    <a:pt x="252642" y="1841257"/>
                    <a:pt x="206769" y="1740335"/>
                  </a:cubicBezTo>
                  <a:cubicBezTo>
                    <a:pt x="192180" y="1708239"/>
                    <a:pt x="168727" y="1679779"/>
                    <a:pt x="147776" y="1651845"/>
                  </a:cubicBezTo>
                  <a:cubicBezTo>
                    <a:pt x="142411" y="1630386"/>
                    <a:pt x="122063" y="1554295"/>
                    <a:pt x="118279" y="1524026"/>
                  </a:cubicBezTo>
                  <a:cubicBezTo>
                    <a:pt x="110757" y="1463850"/>
                    <a:pt x="117077" y="1390591"/>
                    <a:pt x="78950" y="1337213"/>
                  </a:cubicBezTo>
                  <a:cubicBezTo>
                    <a:pt x="70868" y="1325898"/>
                    <a:pt x="59285" y="1317548"/>
                    <a:pt x="49453" y="1307716"/>
                  </a:cubicBezTo>
                  <a:cubicBezTo>
                    <a:pt x="25154" y="1234817"/>
                    <a:pt x="39059" y="1267262"/>
                    <a:pt x="10124" y="1209393"/>
                  </a:cubicBezTo>
                  <a:cubicBezTo>
                    <a:pt x="6847" y="1179896"/>
                    <a:pt x="-1682" y="1150515"/>
                    <a:pt x="292" y="1120903"/>
                  </a:cubicBezTo>
                  <a:cubicBezTo>
                    <a:pt x="1671" y="1100221"/>
                    <a:pt x="10686" y="1080449"/>
                    <a:pt x="19956" y="1061909"/>
                  </a:cubicBezTo>
                  <a:cubicBezTo>
                    <a:pt x="30525" y="1040770"/>
                    <a:pt x="46175" y="1022580"/>
                    <a:pt x="59285" y="1002916"/>
                  </a:cubicBezTo>
                  <a:cubicBezTo>
                    <a:pt x="65840" y="993084"/>
                    <a:pt x="68817" y="979499"/>
                    <a:pt x="78950" y="973419"/>
                  </a:cubicBezTo>
                  <a:cubicBezTo>
                    <a:pt x="140679" y="936381"/>
                    <a:pt x="111018" y="952468"/>
                    <a:pt x="167440" y="924258"/>
                  </a:cubicBezTo>
                  <a:cubicBezTo>
                    <a:pt x="173995" y="911148"/>
                    <a:pt x="178311" y="896655"/>
                    <a:pt x="187105" y="884929"/>
                  </a:cubicBezTo>
                  <a:cubicBezTo>
                    <a:pt x="199272" y="868707"/>
                    <a:pt x="245852" y="826058"/>
                    <a:pt x="265763" y="816103"/>
                  </a:cubicBezTo>
                  <a:cubicBezTo>
                    <a:pt x="287415" y="805277"/>
                    <a:pt x="376374" y="797360"/>
                    <a:pt x="383750" y="796438"/>
                  </a:cubicBezTo>
                  <a:cubicBezTo>
                    <a:pt x="547992" y="741692"/>
                    <a:pt x="344647" y="814212"/>
                    <a:pt x="491905" y="747277"/>
                  </a:cubicBezTo>
                  <a:cubicBezTo>
                    <a:pt x="510775" y="738700"/>
                    <a:pt x="531234" y="734168"/>
                    <a:pt x="550898" y="727613"/>
                  </a:cubicBezTo>
                  <a:lnTo>
                    <a:pt x="580395" y="717780"/>
                  </a:lnTo>
                  <a:cubicBezTo>
                    <a:pt x="590227" y="704670"/>
                    <a:pt x="598304" y="690038"/>
                    <a:pt x="609892" y="678451"/>
                  </a:cubicBezTo>
                  <a:cubicBezTo>
                    <a:pt x="618248" y="670095"/>
                    <a:pt x="632007" y="668014"/>
                    <a:pt x="639389" y="658787"/>
                  </a:cubicBezTo>
                  <a:cubicBezTo>
                    <a:pt x="645863" y="650694"/>
                    <a:pt x="644586" y="638560"/>
                    <a:pt x="649221" y="629290"/>
                  </a:cubicBezTo>
                  <a:cubicBezTo>
                    <a:pt x="661139" y="605453"/>
                    <a:pt x="673353" y="590855"/>
                    <a:pt x="698382" y="580129"/>
                  </a:cubicBezTo>
                  <a:cubicBezTo>
                    <a:pt x="710803" y="574806"/>
                    <a:pt x="724601" y="573574"/>
                    <a:pt x="737711" y="570297"/>
                  </a:cubicBezTo>
                  <a:cubicBezTo>
                    <a:pt x="750636" y="553064"/>
                    <a:pt x="791474" y="501422"/>
                    <a:pt x="796705" y="481806"/>
                  </a:cubicBezTo>
                  <a:cubicBezTo>
                    <a:pt x="805192" y="449981"/>
                    <a:pt x="779976" y="402962"/>
                    <a:pt x="806537" y="383484"/>
                  </a:cubicBezTo>
                  <a:cubicBezTo>
                    <a:pt x="843632" y="356281"/>
                    <a:pt x="898305" y="376929"/>
                    <a:pt x="944189" y="373651"/>
                  </a:cubicBezTo>
                  <a:cubicBezTo>
                    <a:pt x="954021" y="367096"/>
                    <a:pt x="967822" y="364247"/>
                    <a:pt x="973685" y="353987"/>
                  </a:cubicBezTo>
                  <a:cubicBezTo>
                    <a:pt x="981976" y="339477"/>
                    <a:pt x="978233" y="320680"/>
                    <a:pt x="983518" y="304826"/>
                  </a:cubicBezTo>
                  <a:cubicBezTo>
                    <a:pt x="988153" y="290921"/>
                    <a:pt x="995414" y="277926"/>
                    <a:pt x="1003182" y="265497"/>
                  </a:cubicBezTo>
                  <a:cubicBezTo>
                    <a:pt x="1036113" y="212806"/>
                    <a:pt x="1029791" y="236090"/>
                    <a:pt x="1072008" y="186838"/>
                  </a:cubicBezTo>
                  <a:cubicBezTo>
                    <a:pt x="1079698" y="177866"/>
                    <a:pt x="1082446" y="164724"/>
                    <a:pt x="1091673" y="157342"/>
                  </a:cubicBezTo>
                  <a:cubicBezTo>
                    <a:pt x="1099766" y="150868"/>
                    <a:pt x="1111899" y="152144"/>
                    <a:pt x="1121169" y="147509"/>
                  </a:cubicBezTo>
                  <a:cubicBezTo>
                    <a:pt x="1131738" y="142224"/>
                    <a:pt x="1140834" y="134400"/>
                    <a:pt x="1150666" y="127845"/>
                  </a:cubicBezTo>
                  <a:cubicBezTo>
                    <a:pt x="1160498" y="114735"/>
                    <a:pt x="1172033" y="102744"/>
                    <a:pt x="1180163" y="88516"/>
                  </a:cubicBezTo>
                  <a:cubicBezTo>
                    <a:pt x="1193200" y="65701"/>
                    <a:pt x="1184852" y="47242"/>
                    <a:pt x="1209660" y="29522"/>
                  </a:cubicBezTo>
                  <a:cubicBezTo>
                    <a:pt x="1214519" y="26051"/>
                    <a:pt x="1273744" y="3669"/>
                    <a:pt x="1288318" y="26"/>
                  </a:cubicBezTo>
                  <a:cubicBezTo>
                    <a:pt x="1291497" y="-769"/>
                    <a:pt x="1299788" y="16412"/>
                    <a:pt x="1307982" y="29522"/>
                  </a:cubicBezTo>
                  <a:close/>
                </a:path>
              </a:pathLst>
            </a:custGeom>
            <a:solidFill>
              <a:srgbClr val="8DD848">
                <a:alpha val="36000"/>
              </a:srgbClr>
            </a:solidFill>
            <a:ln>
              <a:solidFill>
                <a:srgbClr val="8DD848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1391B05-DCA2-4477-8476-900B17F84609}"/>
              </a:ext>
            </a:extLst>
          </p:cNvPr>
          <p:cNvGrpSpPr/>
          <p:nvPr/>
        </p:nvGrpSpPr>
        <p:grpSpPr>
          <a:xfrm>
            <a:off x="10557668" y="2073320"/>
            <a:ext cx="1117172" cy="1044555"/>
            <a:chOff x="10557668" y="2073320"/>
            <a:chExt cx="1117172" cy="1044555"/>
          </a:xfrm>
        </p:grpSpPr>
        <p:pic>
          <p:nvPicPr>
            <p:cNvPr id="27" name="Picture 2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FDE1D078-A8D5-4BBE-AC3D-CA4EED835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7668" y="2073320"/>
              <a:ext cx="1117172" cy="1044555"/>
            </a:xfrm>
            <a:prstGeom prst="rect">
              <a:avLst/>
            </a:prstGeom>
          </p:spPr>
        </p:pic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298D8B8-FA84-4589-9468-E172DF08FB7E}"/>
                </a:ext>
              </a:extLst>
            </p:cNvPr>
            <p:cNvSpPr/>
            <p:nvPr/>
          </p:nvSpPr>
          <p:spPr>
            <a:xfrm>
              <a:off x="10612898" y="2236493"/>
              <a:ext cx="340311" cy="596518"/>
            </a:xfrm>
            <a:custGeom>
              <a:avLst/>
              <a:gdLst>
                <a:gd name="connsiteX0" fmla="*/ 1307982 w 1484963"/>
                <a:gd name="connsiteY0" fmla="*/ 29522 h 2300774"/>
                <a:gd name="connsiteX1" fmla="*/ 1337479 w 1484963"/>
                <a:gd name="connsiteY1" fmla="*/ 78684 h 2300774"/>
                <a:gd name="connsiteX2" fmla="*/ 1366976 w 1484963"/>
                <a:gd name="connsiteY2" fmla="*/ 98348 h 2300774"/>
                <a:gd name="connsiteX3" fmla="*/ 1386640 w 1484963"/>
                <a:gd name="connsiteY3" fmla="*/ 127845 h 2300774"/>
                <a:gd name="connsiteX4" fmla="*/ 1416137 w 1484963"/>
                <a:gd name="connsiteY4" fmla="*/ 255664 h 2300774"/>
                <a:gd name="connsiteX5" fmla="*/ 1425969 w 1484963"/>
                <a:gd name="connsiteY5" fmla="*/ 422813 h 2300774"/>
                <a:gd name="connsiteX6" fmla="*/ 1435802 w 1484963"/>
                <a:gd name="connsiteY6" fmla="*/ 462142 h 2300774"/>
                <a:gd name="connsiteX7" fmla="*/ 1455466 w 1484963"/>
                <a:gd name="connsiteY7" fmla="*/ 816103 h 2300774"/>
                <a:gd name="connsiteX8" fmla="*/ 1475131 w 1484963"/>
                <a:gd name="connsiteY8" fmla="*/ 1337213 h 2300774"/>
                <a:gd name="connsiteX9" fmla="*/ 1484963 w 1484963"/>
                <a:gd name="connsiteY9" fmla="*/ 1386374 h 2300774"/>
                <a:gd name="connsiteX10" fmla="*/ 1475131 w 1484963"/>
                <a:gd name="connsiteY10" fmla="*/ 1671509 h 2300774"/>
                <a:gd name="connsiteX11" fmla="*/ 1445634 w 1484963"/>
                <a:gd name="connsiteY11" fmla="*/ 1799329 h 2300774"/>
                <a:gd name="connsiteX12" fmla="*/ 1435802 w 1484963"/>
                <a:gd name="connsiteY12" fmla="*/ 1848490 h 2300774"/>
                <a:gd name="connsiteX13" fmla="*/ 1406305 w 1484963"/>
                <a:gd name="connsiteY13" fmla="*/ 1858322 h 2300774"/>
                <a:gd name="connsiteX14" fmla="*/ 1376808 w 1484963"/>
                <a:gd name="connsiteY14" fmla="*/ 1897651 h 2300774"/>
                <a:gd name="connsiteX15" fmla="*/ 1347311 w 1484963"/>
                <a:gd name="connsiteY15" fmla="*/ 1907484 h 2300774"/>
                <a:gd name="connsiteX16" fmla="*/ 1278485 w 1484963"/>
                <a:gd name="connsiteY16" fmla="*/ 1936980 h 2300774"/>
                <a:gd name="connsiteX17" fmla="*/ 1170331 w 1484963"/>
                <a:gd name="connsiteY17" fmla="*/ 1966477 h 2300774"/>
                <a:gd name="connsiteX18" fmla="*/ 1140834 w 1484963"/>
                <a:gd name="connsiteY18" fmla="*/ 1976309 h 2300774"/>
                <a:gd name="connsiteX19" fmla="*/ 1101505 w 1484963"/>
                <a:gd name="connsiteY19" fmla="*/ 1986142 h 2300774"/>
                <a:gd name="connsiteX20" fmla="*/ 1072008 w 1484963"/>
                <a:gd name="connsiteY20" fmla="*/ 2005806 h 2300774"/>
                <a:gd name="connsiteX21" fmla="*/ 1062176 w 1484963"/>
                <a:gd name="connsiteY21" fmla="*/ 2035303 h 2300774"/>
                <a:gd name="connsiteX22" fmla="*/ 1022847 w 1484963"/>
                <a:gd name="connsiteY22" fmla="*/ 2054967 h 2300774"/>
                <a:gd name="connsiteX23" fmla="*/ 1003182 w 1484963"/>
                <a:gd name="connsiteY23" fmla="*/ 2084464 h 2300774"/>
                <a:gd name="connsiteX24" fmla="*/ 993350 w 1484963"/>
                <a:gd name="connsiteY24" fmla="*/ 2113961 h 2300774"/>
                <a:gd name="connsiteX25" fmla="*/ 963853 w 1484963"/>
                <a:gd name="connsiteY25" fmla="*/ 2123793 h 2300774"/>
                <a:gd name="connsiteX26" fmla="*/ 806537 w 1484963"/>
                <a:gd name="connsiteY26" fmla="*/ 2133626 h 2300774"/>
                <a:gd name="connsiteX27" fmla="*/ 777040 w 1484963"/>
                <a:gd name="connsiteY27" fmla="*/ 2153290 h 2300774"/>
                <a:gd name="connsiteX28" fmla="*/ 747543 w 1484963"/>
                <a:gd name="connsiteY28" fmla="*/ 2163122 h 2300774"/>
                <a:gd name="connsiteX29" fmla="*/ 619724 w 1484963"/>
                <a:gd name="connsiteY29" fmla="*/ 2182787 h 2300774"/>
                <a:gd name="connsiteX30" fmla="*/ 580395 w 1484963"/>
                <a:gd name="connsiteY30" fmla="*/ 2222116 h 2300774"/>
                <a:gd name="connsiteX31" fmla="*/ 531234 w 1484963"/>
                <a:gd name="connsiteY31" fmla="*/ 2251613 h 2300774"/>
                <a:gd name="connsiteX32" fmla="*/ 462408 w 1484963"/>
                <a:gd name="connsiteY32" fmla="*/ 2290942 h 2300774"/>
                <a:gd name="connsiteX33" fmla="*/ 423079 w 1484963"/>
                <a:gd name="connsiteY33" fmla="*/ 2300774 h 2300774"/>
                <a:gd name="connsiteX34" fmla="*/ 364085 w 1484963"/>
                <a:gd name="connsiteY34" fmla="*/ 2271277 h 2300774"/>
                <a:gd name="connsiteX35" fmla="*/ 354253 w 1484963"/>
                <a:gd name="connsiteY35" fmla="*/ 2015638 h 2300774"/>
                <a:gd name="connsiteX36" fmla="*/ 344421 w 1484963"/>
                <a:gd name="connsiteY36" fmla="*/ 1976309 h 2300774"/>
                <a:gd name="connsiteX37" fmla="*/ 314924 w 1484963"/>
                <a:gd name="connsiteY37" fmla="*/ 1946813 h 2300774"/>
                <a:gd name="connsiteX38" fmla="*/ 295260 w 1484963"/>
                <a:gd name="connsiteY38" fmla="*/ 1907484 h 2300774"/>
                <a:gd name="connsiteX39" fmla="*/ 246098 w 1484963"/>
                <a:gd name="connsiteY39" fmla="*/ 1848490 h 2300774"/>
                <a:gd name="connsiteX40" fmla="*/ 206769 w 1484963"/>
                <a:gd name="connsiteY40" fmla="*/ 1740335 h 2300774"/>
                <a:gd name="connsiteX41" fmla="*/ 147776 w 1484963"/>
                <a:gd name="connsiteY41" fmla="*/ 1651845 h 2300774"/>
                <a:gd name="connsiteX42" fmla="*/ 118279 w 1484963"/>
                <a:gd name="connsiteY42" fmla="*/ 1524026 h 2300774"/>
                <a:gd name="connsiteX43" fmla="*/ 78950 w 1484963"/>
                <a:gd name="connsiteY43" fmla="*/ 1337213 h 2300774"/>
                <a:gd name="connsiteX44" fmla="*/ 49453 w 1484963"/>
                <a:gd name="connsiteY44" fmla="*/ 1307716 h 2300774"/>
                <a:gd name="connsiteX45" fmla="*/ 10124 w 1484963"/>
                <a:gd name="connsiteY45" fmla="*/ 1209393 h 2300774"/>
                <a:gd name="connsiteX46" fmla="*/ 292 w 1484963"/>
                <a:gd name="connsiteY46" fmla="*/ 1120903 h 2300774"/>
                <a:gd name="connsiteX47" fmla="*/ 19956 w 1484963"/>
                <a:gd name="connsiteY47" fmla="*/ 1061909 h 2300774"/>
                <a:gd name="connsiteX48" fmla="*/ 59285 w 1484963"/>
                <a:gd name="connsiteY48" fmla="*/ 1002916 h 2300774"/>
                <a:gd name="connsiteX49" fmla="*/ 78950 w 1484963"/>
                <a:gd name="connsiteY49" fmla="*/ 973419 h 2300774"/>
                <a:gd name="connsiteX50" fmla="*/ 167440 w 1484963"/>
                <a:gd name="connsiteY50" fmla="*/ 924258 h 2300774"/>
                <a:gd name="connsiteX51" fmla="*/ 187105 w 1484963"/>
                <a:gd name="connsiteY51" fmla="*/ 884929 h 2300774"/>
                <a:gd name="connsiteX52" fmla="*/ 265763 w 1484963"/>
                <a:gd name="connsiteY52" fmla="*/ 816103 h 2300774"/>
                <a:gd name="connsiteX53" fmla="*/ 383750 w 1484963"/>
                <a:gd name="connsiteY53" fmla="*/ 796438 h 2300774"/>
                <a:gd name="connsiteX54" fmla="*/ 491905 w 1484963"/>
                <a:gd name="connsiteY54" fmla="*/ 747277 h 2300774"/>
                <a:gd name="connsiteX55" fmla="*/ 550898 w 1484963"/>
                <a:gd name="connsiteY55" fmla="*/ 727613 h 2300774"/>
                <a:gd name="connsiteX56" fmla="*/ 580395 w 1484963"/>
                <a:gd name="connsiteY56" fmla="*/ 717780 h 2300774"/>
                <a:gd name="connsiteX57" fmla="*/ 609892 w 1484963"/>
                <a:gd name="connsiteY57" fmla="*/ 678451 h 2300774"/>
                <a:gd name="connsiteX58" fmla="*/ 639389 w 1484963"/>
                <a:gd name="connsiteY58" fmla="*/ 658787 h 2300774"/>
                <a:gd name="connsiteX59" fmla="*/ 649221 w 1484963"/>
                <a:gd name="connsiteY59" fmla="*/ 629290 h 2300774"/>
                <a:gd name="connsiteX60" fmla="*/ 698382 w 1484963"/>
                <a:gd name="connsiteY60" fmla="*/ 580129 h 2300774"/>
                <a:gd name="connsiteX61" fmla="*/ 737711 w 1484963"/>
                <a:gd name="connsiteY61" fmla="*/ 570297 h 2300774"/>
                <a:gd name="connsiteX62" fmla="*/ 796705 w 1484963"/>
                <a:gd name="connsiteY62" fmla="*/ 481806 h 2300774"/>
                <a:gd name="connsiteX63" fmla="*/ 806537 w 1484963"/>
                <a:gd name="connsiteY63" fmla="*/ 383484 h 2300774"/>
                <a:gd name="connsiteX64" fmla="*/ 944189 w 1484963"/>
                <a:gd name="connsiteY64" fmla="*/ 373651 h 2300774"/>
                <a:gd name="connsiteX65" fmla="*/ 973685 w 1484963"/>
                <a:gd name="connsiteY65" fmla="*/ 353987 h 2300774"/>
                <a:gd name="connsiteX66" fmla="*/ 983518 w 1484963"/>
                <a:gd name="connsiteY66" fmla="*/ 304826 h 2300774"/>
                <a:gd name="connsiteX67" fmla="*/ 1003182 w 1484963"/>
                <a:gd name="connsiteY67" fmla="*/ 265497 h 2300774"/>
                <a:gd name="connsiteX68" fmla="*/ 1072008 w 1484963"/>
                <a:gd name="connsiteY68" fmla="*/ 186838 h 2300774"/>
                <a:gd name="connsiteX69" fmla="*/ 1091673 w 1484963"/>
                <a:gd name="connsiteY69" fmla="*/ 157342 h 2300774"/>
                <a:gd name="connsiteX70" fmla="*/ 1121169 w 1484963"/>
                <a:gd name="connsiteY70" fmla="*/ 147509 h 2300774"/>
                <a:gd name="connsiteX71" fmla="*/ 1150666 w 1484963"/>
                <a:gd name="connsiteY71" fmla="*/ 127845 h 2300774"/>
                <a:gd name="connsiteX72" fmla="*/ 1180163 w 1484963"/>
                <a:gd name="connsiteY72" fmla="*/ 88516 h 2300774"/>
                <a:gd name="connsiteX73" fmla="*/ 1209660 w 1484963"/>
                <a:gd name="connsiteY73" fmla="*/ 29522 h 2300774"/>
                <a:gd name="connsiteX74" fmla="*/ 1288318 w 1484963"/>
                <a:gd name="connsiteY74" fmla="*/ 26 h 2300774"/>
                <a:gd name="connsiteX75" fmla="*/ 1307982 w 1484963"/>
                <a:gd name="connsiteY75" fmla="*/ 29522 h 2300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484963" h="2300774">
                  <a:moveTo>
                    <a:pt x="1307982" y="29522"/>
                  </a:moveTo>
                  <a:cubicBezTo>
                    <a:pt x="1316176" y="42632"/>
                    <a:pt x="1325042" y="64174"/>
                    <a:pt x="1337479" y="78684"/>
                  </a:cubicBezTo>
                  <a:cubicBezTo>
                    <a:pt x="1345169" y="87656"/>
                    <a:pt x="1358620" y="89992"/>
                    <a:pt x="1366976" y="98348"/>
                  </a:cubicBezTo>
                  <a:cubicBezTo>
                    <a:pt x="1375332" y="106704"/>
                    <a:pt x="1380085" y="118013"/>
                    <a:pt x="1386640" y="127845"/>
                  </a:cubicBezTo>
                  <a:cubicBezTo>
                    <a:pt x="1410358" y="222716"/>
                    <a:pt x="1401005" y="180002"/>
                    <a:pt x="1416137" y="255664"/>
                  </a:cubicBezTo>
                  <a:cubicBezTo>
                    <a:pt x="1419414" y="311380"/>
                    <a:pt x="1420677" y="367252"/>
                    <a:pt x="1425969" y="422813"/>
                  </a:cubicBezTo>
                  <a:cubicBezTo>
                    <a:pt x="1427250" y="436265"/>
                    <a:pt x="1435052" y="448650"/>
                    <a:pt x="1435802" y="462142"/>
                  </a:cubicBezTo>
                  <a:cubicBezTo>
                    <a:pt x="1456311" y="831303"/>
                    <a:pt x="1418865" y="669695"/>
                    <a:pt x="1455466" y="816103"/>
                  </a:cubicBezTo>
                  <a:cubicBezTo>
                    <a:pt x="1462021" y="989806"/>
                    <a:pt x="1466152" y="1163618"/>
                    <a:pt x="1475131" y="1337213"/>
                  </a:cubicBezTo>
                  <a:cubicBezTo>
                    <a:pt x="1475994" y="1353902"/>
                    <a:pt x="1484963" y="1369662"/>
                    <a:pt x="1484963" y="1386374"/>
                  </a:cubicBezTo>
                  <a:cubicBezTo>
                    <a:pt x="1484963" y="1481475"/>
                    <a:pt x="1480716" y="1576572"/>
                    <a:pt x="1475131" y="1671509"/>
                  </a:cubicBezTo>
                  <a:cubicBezTo>
                    <a:pt x="1473949" y="1691603"/>
                    <a:pt x="1446789" y="1794325"/>
                    <a:pt x="1445634" y="1799329"/>
                  </a:cubicBezTo>
                  <a:cubicBezTo>
                    <a:pt x="1441876" y="1815613"/>
                    <a:pt x="1445072" y="1834585"/>
                    <a:pt x="1435802" y="1848490"/>
                  </a:cubicBezTo>
                  <a:cubicBezTo>
                    <a:pt x="1430053" y="1857113"/>
                    <a:pt x="1416137" y="1855045"/>
                    <a:pt x="1406305" y="1858322"/>
                  </a:cubicBezTo>
                  <a:cubicBezTo>
                    <a:pt x="1396473" y="1871432"/>
                    <a:pt x="1389397" y="1887160"/>
                    <a:pt x="1376808" y="1897651"/>
                  </a:cubicBezTo>
                  <a:cubicBezTo>
                    <a:pt x="1368846" y="1904286"/>
                    <a:pt x="1356934" y="1903635"/>
                    <a:pt x="1347311" y="1907484"/>
                  </a:cubicBezTo>
                  <a:cubicBezTo>
                    <a:pt x="1324136" y="1916754"/>
                    <a:pt x="1301781" y="1928020"/>
                    <a:pt x="1278485" y="1936980"/>
                  </a:cubicBezTo>
                  <a:cubicBezTo>
                    <a:pt x="1200133" y="1967115"/>
                    <a:pt x="1242643" y="1948399"/>
                    <a:pt x="1170331" y="1966477"/>
                  </a:cubicBezTo>
                  <a:cubicBezTo>
                    <a:pt x="1160276" y="1968991"/>
                    <a:pt x="1150799" y="1973462"/>
                    <a:pt x="1140834" y="1976309"/>
                  </a:cubicBezTo>
                  <a:cubicBezTo>
                    <a:pt x="1127841" y="1980021"/>
                    <a:pt x="1114615" y="1982864"/>
                    <a:pt x="1101505" y="1986142"/>
                  </a:cubicBezTo>
                  <a:cubicBezTo>
                    <a:pt x="1091673" y="1992697"/>
                    <a:pt x="1079390" y="1996579"/>
                    <a:pt x="1072008" y="2005806"/>
                  </a:cubicBezTo>
                  <a:cubicBezTo>
                    <a:pt x="1065534" y="2013899"/>
                    <a:pt x="1069505" y="2027974"/>
                    <a:pt x="1062176" y="2035303"/>
                  </a:cubicBezTo>
                  <a:cubicBezTo>
                    <a:pt x="1051812" y="2045667"/>
                    <a:pt x="1035957" y="2048412"/>
                    <a:pt x="1022847" y="2054967"/>
                  </a:cubicBezTo>
                  <a:cubicBezTo>
                    <a:pt x="1016292" y="2064799"/>
                    <a:pt x="1008467" y="2073895"/>
                    <a:pt x="1003182" y="2084464"/>
                  </a:cubicBezTo>
                  <a:cubicBezTo>
                    <a:pt x="998547" y="2093734"/>
                    <a:pt x="1000679" y="2106632"/>
                    <a:pt x="993350" y="2113961"/>
                  </a:cubicBezTo>
                  <a:cubicBezTo>
                    <a:pt x="986021" y="2121290"/>
                    <a:pt x="974160" y="2122708"/>
                    <a:pt x="963853" y="2123793"/>
                  </a:cubicBezTo>
                  <a:cubicBezTo>
                    <a:pt x="911601" y="2129293"/>
                    <a:pt x="858976" y="2130348"/>
                    <a:pt x="806537" y="2133626"/>
                  </a:cubicBezTo>
                  <a:cubicBezTo>
                    <a:pt x="796705" y="2140181"/>
                    <a:pt x="787609" y="2148005"/>
                    <a:pt x="777040" y="2153290"/>
                  </a:cubicBezTo>
                  <a:cubicBezTo>
                    <a:pt x="767770" y="2157925"/>
                    <a:pt x="757598" y="2160608"/>
                    <a:pt x="747543" y="2163122"/>
                  </a:cubicBezTo>
                  <a:cubicBezTo>
                    <a:pt x="702492" y="2174385"/>
                    <a:pt x="667498" y="2176815"/>
                    <a:pt x="619724" y="2182787"/>
                  </a:cubicBezTo>
                  <a:cubicBezTo>
                    <a:pt x="606614" y="2195897"/>
                    <a:pt x="595029" y="2210734"/>
                    <a:pt x="580395" y="2222116"/>
                  </a:cubicBezTo>
                  <a:cubicBezTo>
                    <a:pt x="565310" y="2233849"/>
                    <a:pt x="547440" y="2241485"/>
                    <a:pt x="531234" y="2251613"/>
                  </a:cubicBezTo>
                  <a:cubicBezTo>
                    <a:pt x="502712" y="2269439"/>
                    <a:pt x="495970" y="2278356"/>
                    <a:pt x="462408" y="2290942"/>
                  </a:cubicBezTo>
                  <a:cubicBezTo>
                    <a:pt x="449755" y="2295687"/>
                    <a:pt x="436189" y="2297497"/>
                    <a:pt x="423079" y="2300774"/>
                  </a:cubicBezTo>
                  <a:cubicBezTo>
                    <a:pt x="403414" y="2290942"/>
                    <a:pt x="369244" y="2292649"/>
                    <a:pt x="364085" y="2271277"/>
                  </a:cubicBezTo>
                  <a:cubicBezTo>
                    <a:pt x="344076" y="2188382"/>
                    <a:pt x="359925" y="2100725"/>
                    <a:pt x="354253" y="2015638"/>
                  </a:cubicBezTo>
                  <a:cubicBezTo>
                    <a:pt x="353354" y="2002155"/>
                    <a:pt x="351125" y="1988042"/>
                    <a:pt x="344421" y="1976309"/>
                  </a:cubicBezTo>
                  <a:cubicBezTo>
                    <a:pt x="337522" y="1964236"/>
                    <a:pt x="324756" y="1956645"/>
                    <a:pt x="314924" y="1946813"/>
                  </a:cubicBezTo>
                  <a:cubicBezTo>
                    <a:pt x="308369" y="1933703"/>
                    <a:pt x="303779" y="1919411"/>
                    <a:pt x="295260" y="1907484"/>
                  </a:cubicBezTo>
                  <a:cubicBezTo>
                    <a:pt x="259019" y="1856746"/>
                    <a:pt x="272106" y="1900507"/>
                    <a:pt x="246098" y="1848490"/>
                  </a:cubicBezTo>
                  <a:cubicBezTo>
                    <a:pt x="201173" y="1758639"/>
                    <a:pt x="252642" y="1841257"/>
                    <a:pt x="206769" y="1740335"/>
                  </a:cubicBezTo>
                  <a:cubicBezTo>
                    <a:pt x="192180" y="1708239"/>
                    <a:pt x="168727" y="1679779"/>
                    <a:pt x="147776" y="1651845"/>
                  </a:cubicBezTo>
                  <a:cubicBezTo>
                    <a:pt x="142411" y="1630386"/>
                    <a:pt x="122063" y="1554295"/>
                    <a:pt x="118279" y="1524026"/>
                  </a:cubicBezTo>
                  <a:cubicBezTo>
                    <a:pt x="110757" y="1463850"/>
                    <a:pt x="117077" y="1390591"/>
                    <a:pt x="78950" y="1337213"/>
                  </a:cubicBezTo>
                  <a:cubicBezTo>
                    <a:pt x="70868" y="1325898"/>
                    <a:pt x="59285" y="1317548"/>
                    <a:pt x="49453" y="1307716"/>
                  </a:cubicBezTo>
                  <a:cubicBezTo>
                    <a:pt x="25154" y="1234817"/>
                    <a:pt x="39059" y="1267262"/>
                    <a:pt x="10124" y="1209393"/>
                  </a:cubicBezTo>
                  <a:cubicBezTo>
                    <a:pt x="6847" y="1179896"/>
                    <a:pt x="-1682" y="1150515"/>
                    <a:pt x="292" y="1120903"/>
                  </a:cubicBezTo>
                  <a:cubicBezTo>
                    <a:pt x="1671" y="1100221"/>
                    <a:pt x="10686" y="1080449"/>
                    <a:pt x="19956" y="1061909"/>
                  </a:cubicBezTo>
                  <a:cubicBezTo>
                    <a:pt x="30525" y="1040770"/>
                    <a:pt x="46175" y="1022580"/>
                    <a:pt x="59285" y="1002916"/>
                  </a:cubicBezTo>
                  <a:cubicBezTo>
                    <a:pt x="65840" y="993084"/>
                    <a:pt x="68817" y="979499"/>
                    <a:pt x="78950" y="973419"/>
                  </a:cubicBezTo>
                  <a:cubicBezTo>
                    <a:pt x="140679" y="936381"/>
                    <a:pt x="111018" y="952468"/>
                    <a:pt x="167440" y="924258"/>
                  </a:cubicBezTo>
                  <a:cubicBezTo>
                    <a:pt x="173995" y="911148"/>
                    <a:pt x="178311" y="896655"/>
                    <a:pt x="187105" y="884929"/>
                  </a:cubicBezTo>
                  <a:cubicBezTo>
                    <a:pt x="199272" y="868707"/>
                    <a:pt x="245852" y="826058"/>
                    <a:pt x="265763" y="816103"/>
                  </a:cubicBezTo>
                  <a:cubicBezTo>
                    <a:pt x="287415" y="805277"/>
                    <a:pt x="376374" y="797360"/>
                    <a:pt x="383750" y="796438"/>
                  </a:cubicBezTo>
                  <a:cubicBezTo>
                    <a:pt x="547992" y="741692"/>
                    <a:pt x="344647" y="814212"/>
                    <a:pt x="491905" y="747277"/>
                  </a:cubicBezTo>
                  <a:cubicBezTo>
                    <a:pt x="510775" y="738700"/>
                    <a:pt x="531234" y="734168"/>
                    <a:pt x="550898" y="727613"/>
                  </a:cubicBezTo>
                  <a:lnTo>
                    <a:pt x="580395" y="717780"/>
                  </a:lnTo>
                  <a:cubicBezTo>
                    <a:pt x="590227" y="704670"/>
                    <a:pt x="598304" y="690038"/>
                    <a:pt x="609892" y="678451"/>
                  </a:cubicBezTo>
                  <a:cubicBezTo>
                    <a:pt x="618248" y="670095"/>
                    <a:pt x="632007" y="668014"/>
                    <a:pt x="639389" y="658787"/>
                  </a:cubicBezTo>
                  <a:cubicBezTo>
                    <a:pt x="645863" y="650694"/>
                    <a:pt x="644586" y="638560"/>
                    <a:pt x="649221" y="629290"/>
                  </a:cubicBezTo>
                  <a:cubicBezTo>
                    <a:pt x="661139" y="605453"/>
                    <a:pt x="673353" y="590855"/>
                    <a:pt x="698382" y="580129"/>
                  </a:cubicBezTo>
                  <a:cubicBezTo>
                    <a:pt x="710803" y="574806"/>
                    <a:pt x="724601" y="573574"/>
                    <a:pt x="737711" y="570297"/>
                  </a:cubicBezTo>
                  <a:cubicBezTo>
                    <a:pt x="750636" y="553064"/>
                    <a:pt x="791474" y="501422"/>
                    <a:pt x="796705" y="481806"/>
                  </a:cubicBezTo>
                  <a:cubicBezTo>
                    <a:pt x="805192" y="449981"/>
                    <a:pt x="779976" y="402962"/>
                    <a:pt x="806537" y="383484"/>
                  </a:cubicBezTo>
                  <a:cubicBezTo>
                    <a:pt x="843632" y="356281"/>
                    <a:pt x="898305" y="376929"/>
                    <a:pt x="944189" y="373651"/>
                  </a:cubicBezTo>
                  <a:cubicBezTo>
                    <a:pt x="954021" y="367096"/>
                    <a:pt x="967822" y="364247"/>
                    <a:pt x="973685" y="353987"/>
                  </a:cubicBezTo>
                  <a:cubicBezTo>
                    <a:pt x="981976" y="339477"/>
                    <a:pt x="978233" y="320680"/>
                    <a:pt x="983518" y="304826"/>
                  </a:cubicBezTo>
                  <a:cubicBezTo>
                    <a:pt x="988153" y="290921"/>
                    <a:pt x="995414" y="277926"/>
                    <a:pt x="1003182" y="265497"/>
                  </a:cubicBezTo>
                  <a:cubicBezTo>
                    <a:pt x="1036113" y="212806"/>
                    <a:pt x="1029791" y="236090"/>
                    <a:pt x="1072008" y="186838"/>
                  </a:cubicBezTo>
                  <a:cubicBezTo>
                    <a:pt x="1079698" y="177866"/>
                    <a:pt x="1082446" y="164724"/>
                    <a:pt x="1091673" y="157342"/>
                  </a:cubicBezTo>
                  <a:cubicBezTo>
                    <a:pt x="1099766" y="150868"/>
                    <a:pt x="1111899" y="152144"/>
                    <a:pt x="1121169" y="147509"/>
                  </a:cubicBezTo>
                  <a:cubicBezTo>
                    <a:pt x="1131738" y="142224"/>
                    <a:pt x="1140834" y="134400"/>
                    <a:pt x="1150666" y="127845"/>
                  </a:cubicBezTo>
                  <a:cubicBezTo>
                    <a:pt x="1160498" y="114735"/>
                    <a:pt x="1172033" y="102744"/>
                    <a:pt x="1180163" y="88516"/>
                  </a:cubicBezTo>
                  <a:cubicBezTo>
                    <a:pt x="1193200" y="65701"/>
                    <a:pt x="1184852" y="47242"/>
                    <a:pt x="1209660" y="29522"/>
                  </a:cubicBezTo>
                  <a:cubicBezTo>
                    <a:pt x="1214519" y="26051"/>
                    <a:pt x="1273744" y="3669"/>
                    <a:pt x="1288318" y="26"/>
                  </a:cubicBezTo>
                  <a:cubicBezTo>
                    <a:pt x="1291497" y="-769"/>
                    <a:pt x="1299788" y="16412"/>
                    <a:pt x="1307982" y="29522"/>
                  </a:cubicBezTo>
                  <a:close/>
                </a:path>
              </a:pathLst>
            </a:custGeom>
            <a:solidFill>
              <a:srgbClr val="4173E3">
                <a:alpha val="40000"/>
              </a:srgbClr>
            </a:solidFill>
            <a:ln>
              <a:solidFill>
                <a:srgbClr val="4173E3">
                  <a:alpha val="4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F76FE8A-186E-4793-86EC-2141EE65FB29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7694344" y="1685925"/>
            <a:ext cx="1003044" cy="40303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E2562FD-C7E0-46D8-867F-223D96505BB6}"/>
              </a:ext>
            </a:extLst>
          </p:cNvPr>
          <p:cNvCxnSpPr>
            <a:cxnSpLocks/>
          </p:cNvCxnSpPr>
          <p:nvPr/>
        </p:nvCxnSpPr>
        <p:spPr>
          <a:xfrm>
            <a:off x="9255974" y="1625857"/>
            <a:ext cx="138621" cy="560922"/>
          </a:xfrm>
          <a:prstGeom prst="straightConnector1">
            <a:avLst/>
          </a:prstGeom>
          <a:ln>
            <a:solidFill>
              <a:schemeClr val="bg1">
                <a:alpha val="5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EE059F4-158D-448F-8C03-BB8FEBE9EFA7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9824884" y="1506270"/>
            <a:ext cx="1291370" cy="567050"/>
          </a:xfrm>
          <a:prstGeom prst="straightConnector1">
            <a:avLst/>
          </a:prstGeom>
          <a:ln>
            <a:solidFill>
              <a:schemeClr val="bg1">
                <a:alpha val="5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F88559E-74E0-43E7-99CC-E0698DF24835}"/>
              </a:ext>
            </a:extLst>
          </p:cNvPr>
          <p:cNvGrpSpPr/>
          <p:nvPr/>
        </p:nvGrpSpPr>
        <p:grpSpPr>
          <a:xfrm>
            <a:off x="6861238" y="3777250"/>
            <a:ext cx="1117172" cy="1044555"/>
            <a:chOff x="6861238" y="3777250"/>
            <a:chExt cx="1117172" cy="1044555"/>
          </a:xfrm>
        </p:grpSpPr>
        <p:pic>
          <p:nvPicPr>
            <p:cNvPr id="37" name="Picture 3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8A4C5127-B91C-468C-9638-306C87E6E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1238" y="3777250"/>
              <a:ext cx="1117172" cy="1044555"/>
            </a:xfrm>
            <a:prstGeom prst="rect">
              <a:avLst/>
            </a:prstGeom>
          </p:spPr>
        </p:pic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F87B6C7-DCB1-45CC-BC7E-97D5D3195D62}"/>
                </a:ext>
              </a:extLst>
            </p:cNvPr>
            <p:cNvSpPr/>
            <p:nvPr/>
          </p:nvSpPr>
          <p:spPr>
            <a:xfrm>
              <a:off x="6926628" y="3950583"/>
              <a:ext cx="340311" cy="580883"/>
            </a:xfrm>
            <a:custGeom>
              <a:avLst/>
              <a:gdLst>
                <a:gd name="connsiteX0" fmla="*/ 1307982 w 1484963"/>
                <a:gd name="connsiteY0" fmla="*/ 29522 h 2300774"/>
                <a:gd name="connsiteX1" fmla="*/ 1337479 w 1484963"/>
                <a:gd name="connsiteY1" fmla="*/ 78684 h 2300774"/>
                <a:gd name="connsiteX2" fmla="*/ 1366976 w 1484963"/>
                <a:gd name="connsiteY2" fmla="*/ 98348 h 2300774"/>
                <a:gd name="connsiteX3" fmla="*/ 1386640 w 1484963"/>
                <a:gd name="connsiteY3" fmla="*/ 127845 h 2300774"/>
                <a:gd name="connsiteX4" fmla="*/ 1416137 w 1484963"/>
                <a:gd name="connsiteY4" fmla="*/ 255664 h 2300774"/>
                <a:gd name="connsiteX5" fmla="*/ 1425969 w 1484963"/>
                <a:gd name="connsiteY5" fmla="*/ 422813 h 2300774"/>
                <a:gd name="connsiteX6" fmla="*/ 1435802 w 1484963"/>
                <a:gd name="connsiteY6" fmla="*/ 462142 h 2300774"/>
                <a:gd name="connsiteX7" fmla="*/ 1455466 w 1484963"/>
                <a:gd name="connsiteY7" fmla="*/ 816103 h 2300774"/>
                <a:gd name="connsiteX8" fmla="*/ 1475131 w 1484963"/>
                <a:gd name="connsiteY8" fmla="*/ 1337213 h 2300774"/>
                <a:gd name="connsiteX9" fmla="*/ 1484963 w 1484963"/>
                <a:gd name="connsiteY9" fmla="*/ 1386374 h 2300774"/>
                <a:gd name="connsiteX10" fmla="*/ 1475131 w 1484963"/>
                <a:gd name="connsiteY10" fmla="*/ 1671509 h 2300774"/>
                <a:gd name="connsiteX11" fmla="*/ 1445634 w 1484963"/>
                <a:gd name="connsiteY11" fmla="*/ 1799329 h 2300774"/>
                <a:gd name="connsiteX12" fmla="*/ 1435802 w 1484963"/>
                <a:gd name="connsiteY12" fmla="*/ 1848490 h 2300774"/>
                <a:gd name="connsiteX13" fmla="*/ 1406305 w 1484963"/>
                <a:gd name="connsiteY13" fmla="*/ 1858322 h 2300774"/>
                <a:gd name="connsiteX14" fmla="*/ 1376808 w 1484963"/>
                <a:gd name="connsiteY14" fmla="*/ 1897651 h 2300774"/>
                <a:gd name="connsiteX15" fmla="*/ 1347311 w 1484963"/>
                <a:gd name="connsiteY15" fmla="*/ 1907484 h 2300774"/>
                <a:gd name="connsiteX16" fmla="*/ 1278485 w 1484963"/>
                <a:gd name="connsiteY16" fmla="*/ 1936980 h 2300774"/>
                <a:gd name="connsiteX17" fmla="*/ 1170331 w 1484963"/>
                <a:gd name="connsiteY17" fmla="*/ 1966477 h 2300774"/>
                <a:gd name="connsiteX18" fmla="*/ 1140834 w 1484963"/>
                <a:gd name="connsiteY18" fmla="*/ 1976309 h 2300774"/>
                <a:gd name="connsiteX19" fmla="*/ 1101505 w 1484963"/>
                <a:gd name="connsiteY19" fmla="*/ 1986142 h 2300774"/>
                <a:gd name="connsiteX20" fmla="*/ 1072008 w 1484963"/>
                <a:gd name="connsiteY20" fmla="*/ 2005806 h 2300774"/>
                <a:gd name="connsiteX21" fmla="*/ 1062176 w 1484963"/>
                <a:gd name="connsiteY21" fmla="*/ 2035303 h 2300774"/>
                <a:gd name="connsiteX22" fmla="*/ 1022847 w 1484963"/>
                <a:gd name="connsiteY22" fmla="*/ 2054967 h 2300774"/>
                <a:gd name="connsiteX23" fmla="*/ 1003182 w 1484963"/>
                <a:gd name="connsiteY23" fmla="*/ 2084464 h 2300774"/>
                <a:gd name="connsiteX24" fmla="*/ 993350 w 1484963"/>
                <a:gd name="connsiteY24" fmla="*/ 2113961 h 2300774"/>
                <a:gd name="connsiteX25" fmla="*/ 963853 w 1484963"/>
                <a:gd name="connsiteY25" fmla="*/ 2123793 h 2300774"/>
                <a:gd name="connsiteX26" fmla="*/ 806537 w 1484963"/>
                <a:gd name="connsiteY26" fmla="*/ 2133626 h 2300774"/>
                <a:gd name="connsiteX27" fmla="*/ 777040 w 1484963"/>
                <a:gd name="connsiteY27" fmla="*/ 2153290 h 2300774"/>
                <a:gd name="connsiteX28" fmla="*/ 747543 w 1484963"/>
                <a:gd name="connsiteY28" fmla="*/ 2163122 h 2300774"/>
                <a:gd name="connsiteX29" fmla="*/ 619724 w 1484963"/>
                <a:gd name="connsiteY29" fmla="*/ 2182787 h 2300774"/>
                <a:gd name="connsiteX30" fmla="*/ 580395 w 1484963"/>
                <a:gd name="connsiteY30" fmla="*/ 2222116 h 2300774"/>
                <a:gd name="connsiteX31" fmla="*/ 531234 w 1484963"/>
                <a:gd name="connsiteY31" fmla="*/ 2251613 h 2300774"/>
                <a:gd name="connsiteX32" fmla="*/ 462408 w 1484963"/>
                <a:gd name="connsiteY32" fmla="*/ 2290942 h 2300774"/>
                <a:gd name="connsiteX33" fmla="*/ 423079 w 1484963"/>
                <a:gd name="connsiteY33" fmla="*/ 2300774 h 2300774"/>
                <a:gd name="connsiteX34" fmla="*/ 364085 w 1484963"/>
                <a:gd name="connsiteY34" fmla="*/ 2271277 h 2300774"/>
                <a:gd name="connsiteX35" fmla="*/ 354253 w 1484963"/>
                <a:gd name="connsiteY35" fmla="*/ 2015638 h 2300774"/>
                <a:gd name="connsiteX36" fmla="*/ 344421 w 1484963"/>
                <a:gd name="connsiteY36" fmla="*/ 1976309 h 2300774"/>
                <a:gd name="connsiteX37" fmla="*/ 314924 w 1484963"/>
                <a:gd name="connsiteY37" fmla="*/ 1946813 h 2300774"/>
                <a:gd name="connsiteX38" fmla="*/ 295260 w 1484963"/>
                <a:gd name="connsiteY38" fmla="*/ 1907484 h 2300774"/>
                <a:gd name="connsiteX39" fmla="*/ 246098 w 1484963"/>
                <a:gd name="connsiteY39" fmla="*/ 1848490 h 2300774"/>
                <a:gd name="connsiteX40" fmla="*/ 206769 w 1484963"/>
                <a:gd name="connsiteY40" fmla="*/ 1740335 h 2300774"/>
                <a:gd name="connsiteX41" fmla="*/ 147776 w 1484963"/>
                <a:gd name="connsiteY41" fmla="*/ 1651845 h 2300774"/>
                <a:gd name="connsiteX42" fmla="*/ 118279 w 1484963"/>
                <a:gd name="connsiteY42" fmla="*/ 1524026 h 2300774"/>
                <a:gd name="connsiteX43" fmla="*/ 78950 w 1484963"/>
                <a:gd name="connsiteY43" fmla="*/ 1337213 h 2300774"/>
                <a:gd name="connsiteX44" fmla="*/ 49453 w 1484963"/>
                <a:gd name="connsiteY44" fmla="*/ 1307716 h 2300774"/>
                <a:gd name="connsiteX45" fmla="*/ 10124 w 1484963"/>
                <a:gd name="connsiteY45" fmla="*/ 1209393 h 2300774"/>
                <a:gd name="connsiteX46" fmla="*/ 292 w 1484963"/>
                <a:gd name="connsiteY46" fmla="*/ 1120903 h 2300774"/>
                <a:gd name="connsiteX47" fmla="*/ 19956 w 1484963"/>
                <a:gd name="connsiteY47" fmla="*/ 1061909 h 2300774"/>
                <a:gd name="connsiteX48" fmla="*/ 59285 w 1484963"/>
                <a:gd name="connsiteY48" fmla="*/ 1002916 h 2300774"/>
                <a:gd name="connsiteX49" fmla="*/ 78950 w 1484963"/>
                <a:gd name="connsiteY49" fmla="*/ 973419 h 2300774"/>
                <a:gd name="connsiteX50" fmla="*/ 167440 w 1484963"/>
                <a:gd name="connsiteY50" fmla="*/ 924258 h 2300774"/>
                <a:gd name="connsiteX51" fmla="*/ 187105 w 1484963"/>
                <a:gd name="connsiteY51" fmla="*/ 884929 h 2300774"/>
                <a:gd name="connsiteX52" fmla="*/ 265763 w 1484963"/>
                <a:gd name="connsiteY52" fmla="*/ 816103 h 2300774"/>
                <a:gd name="connsiteX53" fmla="*/ 383750 w 1484963"/>
                <a:gd name="connsiteY53" fmla="*/ 796438 h 2300774"/>
                <a:gd name="connsiteX54" fmla="*/ 491905 w 1484963"/>
                <a:gd name="connsiteY54" fmla="*/ 747277 h 2300774"/>
                <a:gd name="connsiteX55" fmla="*/ 550898 w 1484963"/>
                <a:gd name="connsiteY55" fmla="*/ 727613 h 2300774"/>
                <a:gd name="connsiteX56" fmla="*/ 580395 w 1484963"/>
                <a:gd name="connsiteY56" fmla="*/ 717780 h 2300774"/>
                <a:gd name="connsiteX57" fmla="*/ 609892 w 1484963"/>
                <a:gd name="connsiteY57" fmla="*/ 678451 h 2300774"/>
                <a:gd name="connsiteX58" fmla="*/ 639389 w 1484963"/>
                <a:gd name="connsiteY58" fmla="*/ 658787 h 2300774"/>
                <a:gd name="connsiteX59" fmla="*/ 649221 w 1484963"/>
                <a:gd name="connsiteY59" fmla="*/ 629290 h 2300774"/>
                <a:gd name="connsiteX60" fmla="*/ 698382 w 1484963"/>
                <a:gd name="connsiteY60" fmla="*/ 580129 h 2300774"/>
                <a:gd name="connsiteX61" fmla="*/ 737711 w 1484963"/>
                <a:gd name="connsiteY61" fmla="*/ 570297 h 2300774"/>
                <a:gd name="connsiteX62" fmla="*/ 796705 w 1484963"/>
                <a:gd name="connsiteY62" fmla="*/ 481806 h 2300774"/>
                <a:gd name="connsiteX63" fmla="*/ 806537 w 1484963"/>
                <a:gd name="connsiteY63" fmla="*/ 383484 h 2300774"/>
                <a:gd name="connsiteX64" fmla="*/ 944189 w 1484963"/>
                <a:gd name="connsiteY64" fmla="*/ 373651 h 2300774"/>
                <a:gd name="connsiteX65" fmla="*/ 973685 w 1484963"/>
                <a:gd name="connsiteY65" fmla="*/ 353987 h 2300774"/>
                <a:gd name="connsiteX66" fmla="*/ 983518 w 1484963"/>
                <a:gd name="connsiteY66" fmla="*/ 304826 h 2300774"/>
                <a:gd name="connsiteX67" fmla="*/ 1003182 w 1484963"/>
                <a:gd name="connsiteY67" fmla="*/ 265497 h 2300774"/>
                <a:gd name="connsiteX68" fmla="*/ 1072008 w 1484963"/>
                <a:gd name="connsiteY68" fmla="*/ 186838 h 2300774"/>
                <a:gd name="connsiteX69" fmla="*/ 1091673 w 1484963"/>
                <a:gd name="connsiteY69" fmla="*/ 157342 h 2300774"/>
                <a:gd name="connsiteX70" fmla="*/ 1121169 w 1484963"/>
                <a:gd name="connsiteY70" fmla="*/ 147509 h 2300774"/>
                <a:gd name="connsiteX71" fmla="*/ 1150666 w 1484963"/>
                <a:gd name="connsiteY71" fmla="*/ 127845 h 2300774"/>
                <a:gd name="connsiteX72" fmla="*/ 1180163 w 1484963"/>
                <a:gd name="connsiteY72" fmla="*/ 88516 h 2300774"/>
                <a:gd name="connsiteX73" fmla="*/ 1209660 w 1484963"/>
                <a:gd name="connsiteY73" fmla="*/ 29522 h 2300774"/>
                <a:gd name="connsiteX74" fmla="*/ 1288318 w 1484963"/>
                <a:gd name="connsiteY74" fmla="*/ 26 h 2300774"/>
                <a:gd name="connsiteX75" fmla="*/ 1307982 w 1484963"/>
                <a:gd name="connsiteY75" fmla="*/ 29522 h 2300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484963" h="2300774">
                  <a:moveTo>
                    <a:pt x="1307982" y="29522"/>
                  </a:moveTo>
                  <a:cubicBezTo>
                    <a:pt x="1316176" y="42632"/>
                    <a:pt x="1325042" y="64174"/>
                    <a:pt x="1337479" y="78684"/>
                  </a:cubicBezTo>
                  <a:cubicBezTo>
                    <a:pt x="1345169" y="87656"/>
                    <a:pt x="1358620" y="89992"/>
                    <a:pt x="1366976" y="98348"/>
                  </a:cubicBezTo>
                  <a:cubicBezTo>
                    <a:pt x="1375332" y="106704"/>
                    <a:pt x="1380085" y="118013"/>
                    <a:pt x="1386640" y="127845"/>
                  </a:cubicBezTo>
                  <a:cubicBezTo>
                    <a:pt x="1410358" y="222716"/>
                    <a:pt x="1401005" y="180002"/>
                    <a:pt x="1416137" y="255664"/>
                  </a:cubicBezTo>
                  <a:cubicBezTo>
                    <a:pt x="1419414" y="311380"/>
                    <a:pt x="1420677" y="367252"/>
                    <a:pt x="1425969" y="422813"/>
                  </a:cubicBezTo>
                  <a:cubicBezTo>
                    <a:pt x="1427250" y="436265"/>
                    <a:pt x="1435052" y="448650"/>
                    <a:pt x="1435802" y="462142"/>
                  </a:cubicBezTo>
                  <a:cubicBezTo>
                    <a:pt x="1456311" y="831303"/>
                    <a:pt x="1418865" y="669695"/>
                    <a:pt x="1455466" y="816103"/>
                  </a:cubicBezTo>
                  <a:cubicBezTo>
                    <a:pt x="1462021" y="989806"/>
                    <a:pt x="1466152" y="1163618"/>
                    <a:pt x="1475131" y="1337213"/>
                  </a:cubicBezTo>
                  <a:cubicBezTo>
                    <a:pt x="1475994" y="1353902"/>
                    <a:pt x="1484963" y="1369662"/>
                    <a:pt x="1484963" y="1386374"/>
                  </a:cubicBezTo>
                  <a:cubicBezTo>
                    <a:pt x="1484963" y="1481475"/>
                    <a:pt x="1480716" y="1576572"/>
                    <a:pt x="1475131" y="1671509"/>
                  </a:cubicBezTo>
                  <a:cubicBezTo>
                    <a:pt x="1473949" y="1691603"/>
                    <a:pt x="1446789" y="1794325"/>
                    <a:pt x="1445634" y="1799329"/>
                  </a:cubicBezTo>
                  <a:cubicBezTo>
                    <a:pt x="1441876" y="1815613"/>
                    <a:pt x="1445072" y="1834585"/>
                    <a:pt x="1435802" y="1848490"/>
                  </a:cubicBezTo>
                  <a:cubicBezTo>
                    <a:pt x="1430053" y="1857113"/>
                    <a:pt x="1416137" y="1855045"/>
                    <a:pt x="1406305" y="1858322"/>
                  </a:cubicBezTo>
                  <a:cubicBezTo>
                    <a:pt x="1396473" y="1871432"/>
                    <a:pt x="1389397" y="1887160"/>
                    <a:pt x="1376808" y="1897651"/>
                  </a:cubicBezTo>
                  <a:cubicBezTo>
                    <a:pt x="1368846" y="1904286"/>
                    <a:pt x="1356934" y="1903635"/>
                    <a:pt x="1347311" y="1907484"/>
                  </a:cubicBezTo>
                  <a:cubicBezTo>
                    <a:pt x="1324136" y="1916754"/>
                    <a:pt x="1301781" y="1928020"/>
                    <a:pt x="1278485" y="1936980"/>
                  </a:cubicBezTo>
                  <a:cubicBezTo>
                    <a:pt x="1200133" y="1967115"/>
                    <a:pt x="1242643" y="1948399"/>
                    <a:pt x="1170331" y="1966477"/>
                  </a:cubicBezTo>
                  <a:cubicBezTo>
                    <a:pt x="1160276" y="1968991"/>
                    <a:pt x="1150799" y="1973462"/>
                    <a:pt x="1140834" y="1976309"/>
                  </a:cubicBezTo>
                  <a:cubicBezTo>
                    <a:pt x="1127841" y="1980021"/>
                    <a:pt x="1114615" y="1982864"/>
                    <a:pt x="1101505" y="1986142"/>
                  </a:cubicBezTo>
                  <a:cubicBezTo>
                    <a:pt x="1091673" y="1992697"/>
                    <a:pt x="1079390" y="1996579"/>
                    <a:pt x="1072008" y="2005806"/>
                  </a:cubicBezTo>
                  <a:cubicBezTo>
                    <a:pt x="1065534" y="2013899"/>
                    <a:pt x="1069505" y="2027974"/>
                    <a:pt x="1062176" y="2035303"/>
                  </a:cubicBezTo>
                  <a:cubicBezTo>
                    <a:pt x="1051812" y="2045667"/>
                    <a:pt x="1035957" y="2048412"/>
                    <a:pt x="1022847" y="2054967"/>
                  </a:cubicBezTo>
                  <a:cubicBezTo>
                    <a:pt x="1016292" y="2064799"/>
                    <a:pt x="1008467" y="2073895"/>
                    <a:pt x="1003182" y="2084464"/>
                  </a:cubicBezTo>
                  <a:cubicBezTo>
                    <a:pt x="998547" y="2093734"/>
                    <a:pt x="1000679" y="2106632"/>
                    <a:pt x="993350" y="2113961"/>
                  </a:cubicBezTo>
                  <a:cubicBezTo>
                    <a:pt x="986021" y="2121290"/>
                    <a:pt x="974160" y="2122708"/>
                    <a:pt x="963853" y="2123793"/>
                  </a:cubicBezTo>
                  <a:cubicBezTo>
                    <a:pt x="911601" y="2129293"/>
                    <a:pt x="858976" y="2130348"/>
                    <a:pt x="806537" y="2133626"/>
                  </a:cubicBezTo>
                  <a:cubicBezTo>
                    <a:pt x="796705" y="2140181"/>
                    <a:pt x="787609" y="2148005"/>
                    <a:pt x="777040" y="2153290"/>
                  </a:cubicBezTo>
                  <a:cubicBezTo>
                    <a:pt x="767770" y="2157925"/>
                    <a:pt x="757598" y="2160608"/>
                    <a:pt x="747543" y="2163122"/>
                  </a:cubicBezTo>
                  <a:cubicBezTo>
                    <a:pt x="702492" y="2174385"/>
                    <a:pt x="667498" y="2176815"/>
                    <a:pt x="619724" y="2182787"/>
                  </a:cubicBezTo>
                  <a:cubicBezTo>
                    <a:pt x="606614" y="2195897"/>
                    <a:pt x="595029" y="2210734"/>
                    <a:pt x="580395" y="2222116"/>
                  </a:cubicBezTo>
                  <a:cubicBezTo>
                    <a:pt x="565310" y="2233849"/>
                    <a:pt x="547440" y="2241485"/>
                    <a:pt x="531234" y="2251613"/>
                  </a:cubicBezTo>
                  <a:cubicBezTo>
                    <a:pt x="502712" y="2269439"/>
                    <a:pt x="495970" y="2278356"/>
                    <a:pt x="462408" y="2290942"/>
                  </a:cubicBezTo>
                  <a:cubicBezTo>
                    <a:pt x="449755" y="2295687"/>
                    <a:pt x="436189" y="2297497"/>
                    <a:pt x="423079" y="2300774"/>
                  </a:cubicBezTo>
                  <a:cubicBezTo>
                    <a:pt x="403414" y="2290942"/>
                    <a:pt x="369244" y="2292649"/>
                    <a:pt x="364085" y="2271277"/>
                  </a:cubicBezTo>
                  <a:cubicBezTo>
                    <a:pt x="344076" y="2188382"/>
                    <a:pt x="359925" y="2100725"/>
                    <a:pt x="354253" y="2015638"/>
                  </a:cubicBezTo>
                  <a:cubicBezTo>
                    <a:pt x="353354" y="2002155"/>
                    <a:pt x="351125" y="1988042"/>
                    <a:pt x="344421" y="1976309"/>
                  </a:cubicBezTo>
                  <a:cubicBezTo>
                    <a:pt x="337522" y="1964236"/>
                    <a:pt x="324756" y="1956645"/>
                    <a:pt x="314924" y="1946813"/>
                  </a:cubicBezTo>
                  <a:cubicBezTo>
                    <a:pt x="308369" y="1933703"/>
                    <a:pt x="303779" y="1919411"/>
                    <a:pt x="295260" y="1907484"/>
                  </a:cubicBezTo>
                  <a:cubicBezTo>
                    <a:pt x="259019" y="1856746"/>
                    <a:pt x="272106" y="1900507"/>
                    <a:pt x="246098" y="1848490"/>
                  </a:cubicBezTo>
                  <a:cubicBezTo>
                    <a:pt x="201173" y="1758639"/>
                    <a:pt x="252642" y="1841257"/>
                    <a:pt x="206769" y="1740335"/>
                  </a:cubicBezTo>
                  <a:cubicBezTo>
                    <a:pt x="192180" y="1708239"/>
                    <a:pt x="168727" y="1679779"/>
                    <a:pt x="147776" y="1651845"/>
                  </a:cubicBezTo>
                  <a:cubicBezTo>
                    <a:pt x="142411" y="1630386"/>
                    <a:pt x="122063" y="1554295"/>
                    <a:pt x="118279" y="1524026"/>
                  </a:cubicBezTo>
                  <a:cubicBezTo>
                    <a:pt x="110757" y="1463850"/>
                    <a:pt x="117077" y="1390591"/>
                    <a:pt x="78950" y="1337213"/>
                  </a:cubicBezTo>
                  <a:cubicBezTo>
                    <a:pt x="70868" y="1325898"/>
                    <a:pt x="59285" y="1317548"/>
                    <a:pt x="49453" y="1307716"/>
                  </a:cubicBezTo>
                  <a:cubicBezTo>
                    <a:pt x="25154" y="1234817"/>
                    <a:pt x="39059" y="1267262"/>
                    <a:pt x="10124" y="1209393"/>
                  </a:cubicBezTo>
                  <a:cubicBezTo>
                    <a:pt x="6847" y="1179896"/>
                    <a:pt x="-1682" y="1150515"/>
                    <a:pt x="292" y="1120903"/>
                  </a:cubicBezTo>
                  <a:cubicBezTo>
                    <a:pt x="1671" y="1100221"/>
                    <a:pt x="10686" y="1080449"/>
                    <a:pt x="19956" y="1061909"/>
                  </a:cubicBezTo>
                  <a:cubicBezTo>
                    <a:pt x="30525" y="1040770"/>
                    <a:pt x="46175" y="1022580"/>
                    <a:pt x="59285" y="1002916"/>
                  </a:cubicBezTo>
                  <a:cubicBezTo>
                    <a:pt x="65840" y="993084"/>
                    <a:pt x="68817" y="979499"/>
                    <a:pt x="78950" y="973419"/>
                  </a:cubicBezTo>
                  <a:cubicBezTo>
                    <a:pt x="140679" y="936381"/>
                    <a:pt x="111018" y="952468"/>
                    <a:pt x="167440" y="924258"/>
                  </a:cubicBezTo>
                  <a:cubicBezTo>
                    <a:pt x="173995" y="911148"/>
                    <a:pt x="178311" y="896655"/>
                    <a:pt x="187105" y="884929"/>
                  </a:cubicBezTo>
                  <a:cubicBezTo>
                    <a:pt x="199272" y="868707"/>
                    <a:pt x="245852" y="826058"/>
                    <a:pt x="265763" y="816103"/>
                  </a:cubicBezTo>
                  <a:cubicBezTo>
                    <a:pt x="287415" y="805277"/>
                    <a:pt x="376374" y="797360"/>
                    <a:pt x="383750" y="796438"/>
                  </a:cubicBezTo>
                  <a:cubicBezTo>
                    <a:pt x="547992" y="741692"/>
                    <a:pt x="344647" y="814212"/>
                    <a:pt x="491905" y="747277"/>
                  </a:cubicBezTo>
                  <a:cubicBezTo>
                    <a:pt x="510775" y="738700"/>
                    <a:pt x="531234" y="734168"/>
                    <a:pt x="550898" y="727613"/>
                  </a:cubicBezTo>
                  <a:lnTo>
                    <a:pt x="580395" y="717780"/>
                  </a:lnTo>
                  <a:cubicBezTo>
                    <a:pt x="590227" y="704670"/>
                    <a:pt x="598304" y="690038"/>
                    <a:pt x="609892" y="678451"/>
                  </a:cubicBezTo>
                  <a:cubicBezTo>
                    <a:pt x="618248" y="670095"/>
                    <a:pt x="632007" y="668014"/>
                    <a:pt x="639389" y="658787"/>
                  </a:cubicBezTo>
                  <a:cubicBezTo>
                    <a:pt x="645863" y="650694"/>
                    <a:pt x="644586" y="638560"/>
                    <a:pt x="649221" y="629290"/>
                  </a:cubicBezTo>
                  <a:cubicBezTo>
                    <a:pt x="661139" y="605453"/>
                    <a:pt x="673353" y="590855"/>
                    <a:pt x="698382" y="580129"/>
                  </a:cubicBezTo>
                  <a:cubicBezTo>
                    <a:pt x="710803" y="574806"/>
                    <a:pt x="724601" y="573574"/>
                    <a:pt x="737711" y="570297"/>
                  </a:cubicBezTo>
                  <a:cubicBezTo>
                    <a:pt x="750636" y="553064"/>
                    <a:pt x="791474" y="501422"/>
                    <a:pt x="796705" y="481806"/>
                  </a:cubicBezTo>
                  <a:cubicBezTo>
                    <a:pt x="805192" y="449981"/>
                    <a:pt x="779976" y="402962"/>
                    <a:pt x="806537" y="383484"/>
                  </a:cubicBezTo>
                  <a:cubicBezTo>
                    <a:pt x="843632" y="356281"/>
                    <a:pt x="898305" y="376929"/>
                    <a:pt x="944189" y="373651"/>
                  </a:cubicBezTo>
                  <a:cubicBezTo>
                    <a:pt x="954021" y="367096"/>
                    <a:pt x="967822" y="364247"/>
                    <a:pt x="973685" y="353987"/>
                  </a:cubicBezTo>
                  <a:cubicBezTo>
                    <a:pt x="981976" y="339477"/>
                    <a:pt x="978233" y="320680"/>
                    <a:pt x="983518" y="304826"/>
                  </a:cubicBezTo>
                  <a:cubicBezTo>
                    <a:pt x="988153" y="290921"/>
                    <a:pt x="995414" y="277926"/>
                    <a:pt x="1003182" y="265497"/>
                  </a:cubicBezTo>
                  <a:cubicBezTo>
                    <a:pt x="1036113" y="212806"/>
                    <a:pt x="1029791" y="236090"/>
                    <a:pt x="1072008" y="186838"/>
                  </a:cubicBezTo>
                  <a:cubicBezTo>
                    <a:pt x="1079698" y="177866"/>
                    <a:pt x="1082446" y="164724"/>
                    <a:pt x="1091673" y="157342"/>
                  </a:cubicBezTo>
                  <a:cubicBezTo>
                    <a:pt x="1099766" y="150868"/>
                    <a:pt x="1111899" y="152144"/>
                    <a:pt x="1121169" y="147509"/>
                  </a:cubicBezTo>
                  <a:cubicBezTo>
                    <a:pt x="1131738" y="142224"/>
                    <a:pt x="1140834" y="134400"/>
                    <a:pt x="1150666" y="127845"/>
                  </a:cubicBezTo>
                  <a:cubicBezTo>
                    <a:pt x="1160498" y="114735"/>
                    <a:pt x="1172033" y="102744"/>
                    <a:pt x="1180163" y="88516"/>
                  </a:cubicBezTo>
                  <a:cubicBezTo>
                    <a:pt x="1193200" y="65701"/>
                    <a:pt x="1184852" y="47242"/>
                    <a:pt x="1209660" y="29522"/>
                  </a:cubicBezTo>
                  <a:cubicBezTo>
                    <a:pt x="1214519" y="26051"/>
                    <a:pt x="1273744" y="3669"/>
                    <a:pt x="1288318" y="26"/>
                  </a:cubicBezTo>
                  <a:cubicBezTo>
                    <a:pt x="1291497" y="-769"/>
                    <a:pt x="1299788" y="16412"/>
                    <a:pt x="1307982" y="29522"/>
                  </a:cubicBez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895D7D0-E529-489F-85D5-3D3E236B86FF}"/>
                </a:ext>
              </a:extLst>
            </p:cNvPr>
            <p:cNvSpPr/>
            <p:nvPr/>
          </p:nvSpPr>
          <p:spPr>
            <a:xfrm>
              <a:off x="7322169" y="3863936"/>
              <a:ext cx="185439" cy="356562"/>
            </a:xfrm>
            <a:custGeom>
              <a:avLst/>
              <a:gdLst>
                <a:gd name="connsiteX0" fmla="*/ 393290 w 867748"/>
                <a:gd name="connsiteY0" fmla="*/ 338 h 1475176"/>
                <a:gd name="connsiteX1" fmla="*/ 599768 w 867748"/>
                <a:gd name="connsiteY1" fmla="*/ 29834 h 1475176"/>
                <a:gd name="connsiteX2" fmla="*/ 629265 w 867748"/>
                <a:gd name="connsiteY2" fmla="*/ 39667 h 1475176"/>
                <a:gd name="connsiteX3" fmla="*/ 619432 w 867748"/>
                <a:gd name="connsiteY3" fmla="*/ 177318 h 1475176"/>
                <a:gd name="connsiteX4" fmla="*/ 589936 w 867748"/>
                <a:gd name="connsiteY4" fmla="*/ 206815 h 1475176"/>
                <a:gd name="connsiteX5" fmla="*/ 570271 w 867748"/>
                <a:gd name="connsiteY5" fmla="*/ 236312 h 1475176"/>
                <a:gd name="connsiteX6" fmla="*/ 589936 w 867748"/>
                <a:gd name="connsiteY6" fmla="*/ 314970 h 1475176"/>
                <a:gd name="connsiteX7" fmla="*/ 629265 w 867748"/>
                <a:gd name="connsiteY7" fmla="*/ 334634 h 1475176"/>
                <a:gd name="connsiteX8" fmla="*/ 698090 w 867748"/>
                <a:gd name="connsiteY8" fmla="*/ 364131 h 1475176"/>
                <a:gd name="connsiteX9" fmla="*/ 747252 w 867748"/>
                <a:gd name="connsiteY9" fmla="*/ 413292 h 1475176"/>
                <a:gd name="connsiteX10" fmla="*/ 776749 w 867748"/>
                <a:gd name="connsiteY10" fmla="*/ 442789 h 1475176"/>
                <a:gd name="connsiteX11" fmla="*/ 806245 w 867748"/>
                <a:gd name="connsiteY11" fmla="*/ 462454 h 1475176"/>
                <a:gd name="connsiteX12" fmla="*/ 845574 w 867748"/>
                <a:gd name="connsiteY12" fmla="*/ 491950 h 1475176"/>
                <a:gd name="connsiteX13" fmla="*/ 865239 w 867748"/>
                <a:gd name="connsiteY13" fmla="*/ 531280 h 1475176"/>
                <a:gd name="connsiteX14" fmla="*/ 855407 w 867748"/>
                <a:gd name="connsiteY14" fmla="*/ 1435847 h 1475176"/>
                <a:gd name="connsiteX15" fmla="*/ 816078 w 867748"/>
                <a:gd name="connsiteY15" fmla="*/ 1455512 h 1475176"/>
                <a:gd name="connsiteX16" fmla="*/ 747252 w 867748"/>
                <a:gd name="connsiteY16" fmla="*/ 1465344 h 1475176"/>
                <a:gd name="connsiteX17" fmla="*/ 589936 w 867748"/>
                <a:gd name="connsiteY17" fmla="*/ 1475176 h 1475176"/>
                <a:gd name="connsiteX18" fmla="*/ 206478 w 867748"/>
                <a:gd name="connsiteY18" fmla="*/ 1465344 h 1475176"/>
                <a:gd name="connsiteX19" fmla="*/ 176981 w 867748"/>
                <a:gd name="connsiteY19" fmla="*/ 1455512 h 1475176"/>
                <a:gd name="connsiteX20" fmla="*/ 78658 w 867748"/>
                <a:gd name="connsiteY20" fmla="*/ 1416183 h 1475176"/>
                <a:gd name="connsiteX21" fmla="*/ 58994 w 867748"/>
                <a:gd name="connsiteY21" fmla="*/ 1386686 h 1475176"/>
                <a:gd name="connsiteX22" fmla="*/ 29497 w 867748"/>
                <a:gd name="connsiteY22" fmla="*/ 1288363 h 1475176"/>
                <a:gd name="connsiteX23" fmla="*/ 19665 w 867748"/>
                <a:gd name="connsiteY23" fmla="*/ 1160544 h 1475176"/>
                <a:gd name="connsiteX24" fmla="*/ 9832 w 867748"/>
                <a:gd name="connsiteY24" fmla="*/ 1111383 h 1475176"/>
                <a:gd name="connsiteX25" fmla="*/ 0 w 867748"/>
                <a:gd name="connsiteY25" fmla="*/ 708260 h 1475176"/>
                <a:gd name="connsiteX26" fmla="*/ 9832 w 867748"/>
                <a:gd name="connsiteY26" fmla="*/ 383796 h 1475176"/>
                <a:gd name="connsiteX27" fmla="*/ 39329 w 867748"/>
                <a:gd name="connsiteY27" fmla="*/ 324802 h 1475176"/>
                <a:gd name="connsiteX28" fmla="*/ 68826 w 867748"/>
                <a:gd name="connsiteY28" fmla="*/ 314970 h 1475176"/>
                <a:gd name="connsiteX29" fmla="*/ 108155 w 867748"/>
                <a:gd name="connsiteY29" fmla="*/ 295305 h 1475176"/>
                <a:gd name="connsiteX30" fmla="*/ 127819 w 867748"/>
                <a:gd name="connsiteY30" fmla="*/ 196983 h 1475176"/>
                <a:gd name="connsiteX31" fmla="*/ 147484 w 867748"/>
                <a:gd name="connsiteY31" fmla="*/ 118325 h 1475176"/>
                <a:gd name="connsiteX32" fmla="*/ 196645 w 867748"/>
                <a:gd name="connsiteY32" fmla="*/ 108492 h 1475176"/>
                <a:gd name="connsiteX33" fmla="*/ 216310 w 867748"/>
                <a:gd name="connsiteY33" fmla="*/ 69163 h 1475176"/>
                <a:gd name="connsiteX34" fmla="*/ 275303 w 867748"/>
                <a:gd name="connsiteY34" fmla="*/ 49499 h 1475176"/>
                <a:gd name="connsiteX35" fmla="*/ 393290 w 867748"/>
                <a:gd name="connsiteY35" fmla="*/ 338 h 147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67748" h="1475176">
                  <a:moveTo>
                    <a:pt x="393290" y="338"/>
                  </a:moveTo>
                  <a:cubicBezTo>
                    <a:pt x="447368" y="-2940"/>
                    <a:pt x="531189" y="18404"/>
                    <a:pt x="599768" y="29834"/>
                  </a:cubicBezTo>
                  <a:cubicBezTo>
                    <a:pt x="609991" y="31538"/>
                    <a:pt x="627895" y="29394"/>
                    <a:pt x="629265" y="39667"/>
                  </a:cubicBezTo>
                  <a:cubicBezTo>
                    <a:pt x="635344" y="85264"/>
                    <a:pt x="629968" y="132540"/>
                    <a:pt x="619432" y="177318"/>
                  </a:cubicBezTo>
                  <a:cubicBezTo>
                    <a:pt x="616247" y="190853"/>
                    <a:pt x="598838" y="196133"/>
                    <a:pt x="589936" y="206815"/>
                  </a:cubicBezTo>
                  <a:cubicBezTo>
                    <a:pt x="582371" y="215893"/>
                    <a:pt x="576826" y="226480"/>
                    <a:pt x="570271" y="236312"/>
                  </a:cubicBezTo>
                  <a:cubicBezTo>
                    <a:pt x="576826" y="262531"/>
                    <a:pt x="576031" y="291795"/>
                    <a:pt x="589936" y="314970"/>
                  </a:cubicBezTo>
                  <a:cubicBezTo>
                    <a:pt x="597477" y="327538"/>
                    <a:pt x="615793" y="328860"/>
                    <a:pt x="629265" y="334634"/>
                  </a:cubicBezTo>
                  <a:cubicBezTo>
                    <a:pt x="730535" y="378036"/>
                    <a:pt x="567651" y="298913"/>
                    <a:pt x="698090" y="364131"/>
                  </a:cubicBezTo>
                  <a:cubicBezTo>
                    <a:pt x="734143" y="418210"/>
                    <a:pt x="698089" y="372324"/>
                    <a:pt x="747252" y="413292"/>
                  </a:cubicBezTo>
                  <a:cubicBezTo>
                    <a:pt x="757934" y="422194"/>
                    <a:pt x="766067" y="433887"/>
                    <a:pt x="776749" y="442789"/>
                  </a:cubicBezTo>
                  <a:cubicBezTo>
                    <a:pt x="785827" y="450354"/>
                    <a:pt x="796629" y="455586"/>
                    <a:pt x="806245" y="462454"/>
                  </a:cubicBezTo>
                  <a:cubicBezTo>
                    <a:pt x="819580" y="471979"/>
                    <a:pt x="832464" y="482118"/>
                    <a:pt x="845574" y="491950"/>
                  </a:cubicBezTo>
                  <a:cubicBezTo>
                    <a:pt x="852129" y="505060"/>
                    <a:pt x="865086" y="516623"/>
                    <a:pt x="865239" y="531280"/>
                  </a:cubicBezTo>
                  <a:cubicBezTo>
                    <a:pt x="868380" y="832804"/>
                    <a:pt x="871424" y="1134733"/>
                    <a:pt x="855407" y="1435847"/>
                  </a:cubicBezTo>
                  <a:cubicBezTo>
                    <a:pt x="854628" y="1450483"/>
                    <a:pt x="830219" y="1451655"/>
                    <a:pt x="816078" y="1455512"/>
                  </a:cubicBezTo>
                  <a:cubicBezTo>
                    <a:pt x="793720" y="1461610"/>
                    <a:pt x="770340" y="1463336"/>
                    <a:pt x="747252" y="1465344"/>
                  </a:cubicBezTo>
                  <a:cubicBezTo>
                    <a:pt x="694909" y="1469895"/>
                    <a:pt x="642375" y="1471899"/>
                    <a:pt x="589936" y="1475176"/>
                  </a:cubicBezTo>
                  <a:cubicBezTo>
                    <a:pt x="462117" y="1471899"/>
                    <a:pt x="334195" y="1471426"/>
                    <a:pt x="206478" y="1465344"/>
                  </a:cubicBezTo>
                  <a:cubicBezTo>
                    <a:pt x="196126" y="1464851"/>
                    <a:pt x="186654" y="1459232"/>
                    <a:pt x="176981" y="1455512"/>
                  </a:cubicBezTo>
                  <a:cubicBezTo>
                    <a:pt x="144035" y="1442841"/>
                    <a:pt x="78658" y="1416183"/>
                    <a:pt x="78658" y="1416183"/>
                  </a:cubicBezTo>
                  <a:cubicBezTo>
                    <a:pt x="72103" y="1406351"/>
                    <a:pt x="63793" y="1397484"/>
                    <a:pt x="58994" y="1386686"/>
                  </a:cubicBezTo>
                  <a:cubicBezTo>
                    <a:pt x="45314" y="1355905"/>
                    <a:pt x="37669" y="1321052"/>
                    <a:pt x="29497" y="1288363"/>
                  </a:cubicBezTo>
                  <a:cubicBezTo>
                    <a:pt x="26220" y="1245757"/>
                    <a:pt x="24384" y="1203015"/>
                    <a:pt x="19665" y="1160544"/>
                  </a:cubicBezTo>
                  <a:cubicBezTo>
                    <a:pt x="17819" y="1143935"/>
                    <a:pt x="10558" y="1128079"/>
                    <a:pt x="9832" y="1111383"/>
                  </a:cubicBezTo>
                  <a:cubicBezTo>
                    <a:pt x="3993" y="977096"/>
                    <a:pt x="3277" y="842634"/>
                    <a:pt x="0" y="708260"/>
                  </a:cubicBezTo>
                  <a:cubicBezTo>
                    <a:pt x="3277" y="600105"/>
                    <a:pt x="3830" y="491834"/>
                    <a:pt x="9832" y="383796"/>
                  </a:cubicBezTo>
                  <a:cubicBezTo>
                    <a:pt x="10660" y="368885"/>
                    <a:pt x="28444" y="333510"/>
                    <a:pt x="39329" y="324802"/>
                  </a:cubicBezTo>
                  <a:cubicBezTo>
                    <a:pt x="47422" y="318328"/>
                    <a:pt x="59300" y="319053"/>
                    <a:pt x="68826" y="314970"/>
                  </a:cubicBezTo>
                  <a:cubicBezTo>
                    <a:pt x="82298" y="309196"/>
                    <a:pt x="95045" y="301860"/>
                    <a:pt x="108155" y="295305"/>
                  </a:cubicBezTo>
                  <a:cubicBezTo>
                    <a:pt x="130369" y="228664"/>
                    <a:pt x="105222" y="309966"/>
                    <a:pt x="127819" y="196983"/>
                  </a:cubicBezTo>
                  <a:cubicBezTo>
                    <a:pt x="133119" y="170482"/>
                    <a:pt x="130892" y="139658"/>
                    <a:pt x="147484" y="118325"/>
                  </a:cubicBezTo>
                  <a:cubicBezTo>
                    <a:pt x="157744" y="105134"/>
                    <a:pt x="180258" y="111770"/>
                    <a:pt x="196645" y="108492"/>
                  </a:cubicBezTo>
                  <a:cubicBezTo>
                    <a:pt x="203200" y="95382"/>
                    <a:pt x="204584" y="77957"/>
                    <a:pt x="216310" y="69163"/>
                  </a:cubicBezTo>
                  <a:cubicBezTo>
                    <a:pt x="232892" y="56726"/>
                    <a:pt x="275303" y="49499"/>
                    <a:pt x="275303" y="49499"/>
                  </a:cubicBezTo>
                  <a:cubicBezTo>
                    <a:pt x="321162" y="18926"/>
                    <a:pt x="339212" y="3616"/>
                    <a:pt x="393290" y="338"/>
                  </a:cubicBez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05936EB-933C-4998-A3D9-C3E341042F89}"/>
              </a:ext>
            </a:extLst>
          </p:cNvPr>
          <p:cNvGrpSpPr/>
          <p:nvPr/>
        </p:nvGrpSpPr>
        <p:grpSpPr>
          <a:xfrm>
            <a:off x="8512386" y="3777250"/>
            <a:ext cx="1117172" cy="1044555"/>
            <a:chOff x="8512386" y="3777250"/>
            <a:chExt cx="1117172" cy="1044555"/>
          </a:xfrm>
        </p:grpSpPr>
        <p:pic>
          <p:nvPicPr>
            <p:cNvPr id="39" name="Picture 38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5CBEC9C6-D516-4DC0-90A3-BE9654D0E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2386" y="3777250"/>
              <a:ext cx="1117172" cy="1044555"/>
            </a:xfrm>
            <a:prstGeom prst="rect">
              <a:avLst/>
            </a:prstGeom>
          </p:spPr>
        </p:pic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CDBEACE-C26D-4571-B60F-5DB2455834CB}"/>
                </a:ext>
              </a:extLst>
            </p:cNvPr>
            <p:cNvSpPr/>
            <p:nvPr/>
          </p:nvSpPr>
          <p:spPr>
            <a:xfrm>
              <a:off x="8577776" y="3950583"/>
              <a:ext cx="340311" cy="580883"/>
            </a:xfrm>
            <a:custGeom>
              <a:avLst/>
              <a:gdLst>
                <a:gd name="connsiteX0" fmla="*/ 1307982 w 1484963"/>
                <a:gd name="connsiteY0" fmla="*/ 29522 h 2300774"/>
                <a:gd name="connsiteX1" fmla="*/ 1337479 w 1484963"/>
                <a:gd name="connsiteY1" fmla="*/ 78684 h 2300774"/>
                <a:gd name="connsiteX2" fmla="*/ 1366976 w 1484963"/>
                <a:gd name="connsiteY2" fmla="*/ 98348 h 2300774"/>
                <a:gd name="connsiteX3" fmla="*/ 1386640 w 1484963"/>
                <a:gd name="connsiteY3" fmla="*/ 127845 h 2300774"/>
                <a:gd name="connsiteX4" fmla="*/ 1416137 w 1484963"/>
                <a:gd name="connsiteY4" fmla="*/ 255664 h 2300774"/>
                <a:gd name="connsiteX5" fmla="*/ 1425969 w 1484963"/>
                <a:gd name="connsiteY5" fmla="*/ 422813 h 2300774"/>
                <a:gd name="connsiteX6" fmla="*/ 1435802 w 1484963"/>
                <a:gd name="connsiteY6" fmla="*/ 462142 h 2300774"/>
                <a:gd name="connsiteX7" fmla="*/ 1455466 w 1484963"/>
                <a:gd name="connsiteY7" fmla="*/ 816103 h 2300774"/>
                <a:gd name="connsiteX8" fmla="*/ 1475131 w 1484963"/>
                <a:gd name="connsiteY8" fmla="*/ 1337213 h 2300774"/>
                <a:gd name="connsiteX9" fmla="*/ 1484963 w 1484963"/>
                <a:gd name="connsiteY9" fmla="*/ 1386374 h 2300774"/>
                <a:gd name="connsiteX10" fmla="*/ 1475131 w 1484963"/>
                <a:gd name="connsiteY10" fmla="*/ 1671509 h 2300774"/>
                <a:gd name="connsiteX11" fmla="*/ 1445634 w 1484963"/>
                <a:gd name="connsiteY11" fmla="*/ 1799329 h 2300774"/>
                <a:gd name="connsiteX12" fmla="*/ 1435802 w 1484963"/>
                <a:gd name="connsiteY12" fmla="*/ 1848490 h 2300774"/>
                <a:gd name="connsiteX13" fmla="*/ 1406305 w 1484963"/>
                <a:gd name="connsiteY13" fmla="*/ 1858322 h 2300774"/>
                <a:gd name="connsiteX14" fmla="*/ 1376808 w 1484963"/>
                <a:gd name="connsiteY14" fmla="*/ 1897651 h 2300774"/>
                <a:gd name="connsiteX15" fmla="*/ 1347311 w 1484963"/>
                <a:gd name="connsiteY15" fmla="*/ 1907484 h 2300774"/>
                <a:gd name="connsiteX16" fmla="*/ 1278485 w 1484963"/>
                <a:gd name="connsiteY16" fmla="*/ 1936980 h 2300774"/>
                <a:gd name="connsiteX17" fmla="*/ 1170331 w 1484963"/>
                <a:gd name="connsiteY17" fmla="*/ 1966477 h 2300774"/>
                <a:gd name="connsiteX18" fmla="*/ 1140834 w 1484963"/>
                <a:gd name="connsiteY18" fmla="*/ 1976309 h 2300774"/>
                <a:gd name="connsiteX19" fmla="*/ 1101505 w 1484963"/>
                <a:gd name="connsiteY19" fmla="*/ 1986142 h 2300774"/>
                <a:gd name="connsiteX20" fmla="*/ 1072008 w 1484963"/>
                <a:gd name="connsiteY20" fmla="*/ 2005806 h 2300774"/>
                <a:gd name="connsiteX21" fmla="*/ 1062176 w 1484963"/>
                <a:gd name="connsiteY21" fmla="*/ 2035303 h 2300774"/>
                <a:gd name="connsiteX22" fmla="*/ 1022847 w 1484963"/>
                <a:gd name="connsiteY22" fmla="*/ 2054967 h 2300774"/>
                <a:gd name="connsiteX23" fmla="*/ 1003182 w 1484963"/>
                <a:gd name="connsiteY23" fmla="*/ 2084464 h 2300774"/>
                <a:gd name="connsiteX24" fmla="*/ 993350 w 1484963"/>
                <a:gd name="connsiteY24" fmla="*/ 2113961 h 2300774"/>
                <a:gd name="connsiteX25" fmla="*/ 963853 w 1484963"/>
                <a:gd name="connsiteY25" fmla="*/ 2123793 h 2300774"/>
                <a:gd name="connsiteX26" fmla="*/ 806537 w 1484963"/>
                <a:gd name="connsiteY26" fmla="*/ 2133626 h 2300774"/>
                <a:gd name="connsiteX27" fmla="*/ 777040 w 1484963"/>
                <a:gd name="connsiteY27" fmla="*/ 2153290 h 2300774"/>
                <a:gd name="connsiteX28" fmla="*/ 747543 w 1484963"/>
                <a:gd name="connsiteY28" fmla="*/ 2163122 h 2300774"/>
                <a:gd name="connsiteX29" fmla="*/ 619724 w 1484963"/>
                <a:gd name="connsiteY29" fmla="*/ 2182787 h 2300774"/>
                <a:gd name="connsiteX30" fmla="*/ 580395 w 1484963"/>
                <a:gd name="connsiteY30" fmla="*/ 2222116 h 2300774"/>
                <a:gd name="connsiteX31" fmla="*/ 531234 w 1484963"/>
                <a:gd name="connsiteY31" fmla="*/ 2251613 h 2300774"/>
                <a:gd name="connsiteX32" fmla="*/ 462408 w 1484963"/>
                <a:gd name="connsiteY32" fmla="*/ 2290942 h 2300774"/>
                <a:gd name="connsiteX33" fmla="*/ 423079 w 1484963"/>
                <a:gd name="connsiteY33" fmla="*/ 2300774 h 2300774"/>
                <a:gd name="connsiteX34" fmla="*/ 364085 w 1484963"/>
                <a:gd name="connsiteY34" fmla="*/ 2271277 h 2300774"/>
                <a:gd name="connsiteX35" fmla="*/ 354253 w 1484963"/>
                <a:gd name="connsiteY35" fmla="*/ 2015638 h 2300774"/>
                <a:gd name="connsiteX36" fmla="*/ 344421 w 1484963"/>
                <a:gd name="connsiteY36" fmla="*/ 1976309 h 2300774"/>
                <a:gd name="connsiteX37" fmla="*/ 314924 w 1484963"/>
                <a:gd name="connsiteY37" fmla="*/ 1946813 h 2300774"/>
                <a:gd name="connsiteX38" fmla="*/ 295260 w 1484963"/>
                <a:gd name="connsiteY38" fmla="*/ 1907484 h 2300774"/>
                <a:gd name="connsiteX39" fmla="*/ 246098 w 1484963"/>
                <a:gd name="connsiteY39" fmla="*/ 1848490 h 2300774"/>
                <a:gd name="connsiteX40" fmla="*/ 206769 w 1484963"/>
                <a:gd name="connsiteY40" fmla="*/ 1740335 h 2300774"/>
                <a:gd name="connsiteX41" fmla="*/ 147776 w 1484963"/>
                <a:gd name="connsiteY41" fmla="*/ 1651845 h 2300774"/>
                <a:gd name="connsiteX42" fmla="*/ 118279 w 1484963"/>
                <a:gd name="connsiteY42" fmla="*/ 1524026 h 2300774"/>
                <a:gd name="connsiteX43" fmla="*/ 78950 w 1484963"/>
                <a:gd name="connsiteY43" fmla="*/ 1337213 h 2300774"/>
                <a:gd name="connsiteX44" fmla="*/ 49453 w 1484963"/>
                <a:gd name="connsiteY44" fmla="*/ 1307716 h 2300774"/>
                <a:gd name="connsiteX45" fmla="*/ 10124 w 1484963"/>
                <a:gd name="connsiteY45" fmla="*/ 1209393 h 2300774"/>
                <a:gd name="connsiteX46" fmla="*/ 292 w 1484963"/>
                <a:gd name="connsiteY46" fmla="*/ 1120903 h 2300774"/>
                <a:gd name="connsiteX47" fmla="*/ 19956 w 1484963"/>
                <a:gd name="connsiteY47" fmla="*/ 1061909 h 2300774"/>
                <a:gd name="connsiteX48" fmla="*/ 59285 w 1484963"/>
                <a:gd name="connsiteY48" fmla="*/ 1002916 h 2300774"/>
                <a:gd name="connsiteX49" fmla="*/ 78950 w 1484963"/>
                <a:gd name="connsiteY49" fmla="*/ 973419 h 2300774"/>
                <a:gd name="connsiteX50" fmla="*/ 167440 w 1484963"/>
                <a:gd name="connsiteY50" fmla="*/ 924258 h 2300774"/>
                <a:gd name="connsiteX51" fmla="*/ 187105 w 1484963"/>
                <a:gd name="connsiteY51" fmla="*/ 884929 h 2300774"/>
                <a:gd name="connsiteX52" fmla="*/ 265763 w 1484963"/>
                <a:gd name="connsiteY52" fmla="*/ 816103 h 2300774"/>
                <a:gd name="connsiteX53" fmla="*/ 383750 w 1484963"/>
                <a:gd name="connsiteY53" fmla="*/ 796438 h 2300774"/>
                <a:gd name="connsiteX54" fmla="*/ 491905 w 1484963"/>
                <a:gd name="connsiteY54" fmla="*/ 747277 h 2300774"/>
                <a:gd name="connsiteX55" fmla="*/ 550898 w 1484963"/>
                <a:gd name="connsiteY55" fmla="*/ 727613 h 2300774"/>
                <a:gd name="connsiteX56" fmla="*/ 580395 w 1484963"/>
                <a:gd name="connsiteY56" fmla="*/ 717780 h 2300774"/>
                <a:gd name="connsiteX57" fmla="*/ 609892 w 1484963"/>
                <a:gd name="connsiteY57" fmla="*/ 678451 h 2300774"/>
                <a:gd name="connsiteX58" fmla="*/ 639389 w 1484963"/>
                <a:gd name="connsiteY58" fmla="*/ 658787 h 2300774"/>
                <a:gd name="connsiteX59" fmla="*/ 649221 w 1484963"/>
                <a:gd name="connsiteY59" fmla="*/ 629290 h 2300774"/>
                <a:gd name="connsiteX60" fmla="*/ 698382 w 1484963"/>
                <a:gd name="connsiteY60" fmla="*/ 580129 h 2300774"/>
                <a:gd name="connsiteX61" fmla="*/ 737711 w 1484963"/>
                <a:gd name="connsiteY61" fmla="*/ 570297 h 2300774"/>
                <a:gd name="connsiteX62" fmla="*/ 796705 w 1484963"/>
                <a:gd name="connsiteY62" fmla="*/ 481806 h 2300774"/>
                <a:gd name="connsiteX63" fmla="*/ 806537 w 1484963"/>
                <a:gd name="connsiteY63" fmla="*/ 383484 h 2300774"/>
                <a:gd name="connsiteX64" fmla="*/ 944189 w 1484963"/>
                <a:gd name="connsiteY64" fmla="*/ 373651 h 2300774"/>
                <a:gd name="connsiteX65" fmla="*/ 973685 w 1484963"/>
                <a:gd name="connsiteY65" fmla="*/ 353987 h 2300774"/>
                <a:gd name="connsiteX66" fmla="*/ 983518 w 1484963"/>
                <a:gd name="connsiteY66" fmla="*/ 304826 h 2300774"/>
                <a:gd name="connsiteX67" fmla="*/ 1003182 w 1484963"/>
                <a:gd name="connsiteY67" fmla="*/ 265497 h 2300774"/>
                <a:gd name="connsiteX68" fmla="*/ 1072008 w 1484963"/>
                <a:gd name="connsiteY68" fmla="*/ 186838 h 2300774"/>
                <a:gd name="connsiteX69" fmla="*/ 1091673 w 1484963"/>
                <a:gd name="connsiteY69" fmla="*/ 157342 h 2300774"/>
                <a:gd name="connsiteX70" fmla="*/ 1121169 w 1484963"/>
                <a:gd name="connsiteY70" fmla="*/ 147509 h 2300774"/>
                <a:gd name="connsiteX71" fmla="*/ 1150666 w 1484963"/>
                <a:gd name="connsiteY71" fmla="*/ 127845 h 2300774"/>
                <a:gd name="connsiteX72" fmla="*/ 1180163 w 1484963"/>
                <a:gd name="connsiteY72" fmla="*/ 88516 h 2300774"/>
                <a:gd name="connsiteX73" fmla="*/ 1209660 w 1484963"/>
                <a:gd name="connsiteY73" fmla="*/ 29522 h 2300774"/>
                <a:gd name="connsiteX74" fmla="*/ 1288318 w 1484963"/>
                <a:gd name="connsiteY74" fmla="*/ 26 h 2300774"/>
                <a:gd name="connsiteX75" fmla="*/ 1307982 w 1484963"/>
                <a:gd name="connsiteY75" fmla="*/ 29522 h 2300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484963" h="2300774">
                  <a:moveTo>
                    <a:pt x="1307982" y="29522"/>
                  </a:moveTo>
                  <a:cubicBezTo>
                    <a:pt x="1316176" y="42632"/>
                    <a:pt x="1325042" y="64174"/>
                    <a:pt x="1337479" y="78684"/>
                  </a:cubicBezTo>
                  <a:cubicBezTo>
                    <a:pt x="1345169" y="87656"/>
                    <a:pt x="1358620" y="89992"/>
                    <a:pt x="1366976" y="98348"/>
                  </a:cubicBezTo>
                  <a:cubicBezTo>
                    <a:pt x="1375332" y="106704"/>
                    <a:pt x="1380085" y="118013"/>
                    <a:pt x="1386640" y="127845"/>
                  </a:cubicBezTo>
                  <a:cubicBezTo>
                    <a:pt x="1410358" y="222716"/>
                    <a:pt x="1401005" y="180002"/>
                    <a:pt x="1416137" y="255664"/>
                  </a:cubicBezTo>
                  <a:cubicBezTo>
                    <a:pt x="1419414" y="311380"/>
                    <a:pt x="1420677" y="367252"/>
                    <a:pt x="1425969" y="422813"/>
                  </a:cubicBezTo>
                  <a:cubicBezTo>
                    <a:pt x="1427250" y="436265"/>
                    <a:pt x="1435052" y="448650"/>
                    <a:pt x="1435802" y="462142"/>
                  </a:cubicBezTo>
                  <a:cubicBezTo>
                    <a:pt x="1456311" y="831303"/>
                    <a:pt x="1418865" y="669695"/>
                    <a:pt x="1455466" y="816103"/>
                  </a:cubicBezTo>
                  <a:cubicBezTo>
                    <a:pt x="1462021" y="989806"/>
                    <a:pt x="1466152" y="1163618"/>
                    <a:pt x="1475131" y="1337213"/>
                  </a:cubicBezTo>
                  <a:cubicBezTo>
                    <a:pt x="1475994" y="1353902"/>
                    <a:pt x="1484963" y="1369662"/>
                    <a:pt x="1484963" y="1386374"/>
                  </a:cubicBezTo>
                  <a:cubicBezTo>
                    <a:pt x="1484963" y="1481475"/>
                    <a:pt x="1480716" y="1576572"/>
                    <a:pt x="1475131" y="1671509"/>
                  </a:cubicBezTo>
                  <a:cubicBezTo>
                    <a:pt x="1473949" y="1691603"/>
                    <a:pt x="1446789" y="1794325"/>
                    <a:pt x="1445634" y="1799329"/>
                  </a:cubicBezTo>
                  <a:cubicBezTo>
                    <a:pt x="1441876" y="1815613"/>
                    <a:pt x="1445072" y="1834585"/>
                    <a:pt x="1435802" y="1848490"/>
                  </a:cubicBezTo>
                  <a:cubicBezTo>
                    <a:pt x="1430053" y="1857113"/>
                    <a:pt x="1416137" y="1855045"/>
                    <a:pt x="1406305" y="1858322"/>
                  </a:cubicBezTo>
                  <a:cubicBezTo>
                    <a:pt x="1396473" y="1871432"/>
                    <a:pt x="1389397" y="1887160"/>
                    <a:pt x="1376808" y="1897651"/>
                  </a:cubicBezTo>
                  <a:cubicBezTo>
                    <a:pt x="1368846" y="1904286"/>
                    <a:pt x="1356934" y="1903635"/>
                    <a:pt x="1347311" y="1907484"/>
                  </a:cubicBezTo>
                  <a:cubicBezTo>
                    <a:pt x="1324136" y="1916754"/>
                    <a:pt x="1301781" y="1928020"/>
                    <a:pt x="1278485" y="1936980"/>
                  </a:cubicBezTo>
                  <a:cubicBezTo>
                    <a:pt x="1200133" y="1967115"/>
                    <a:pt x="1242643" y="1948399"/>
                    <a:pt x="1170331" y="1966477"/>
                  </a:cubicBezTo>
                  <a:cubicBezTo>
                    <a:pt x="1160276" y="1968991"/>
                    <a:pt x="1150799" y="1973462"/>
                    <a:pt x="1140834" y="1976309"/>
                  </a:cubicBezTo>
                  <a:cubicBezTo>
                    <a:pt x="1127841" y="1980021"/>
                    <a:pt x="1114615" y="1982864"/>
                    <a:pt x="1101505" y="1986142"/>
                  </a:cubicBezTo>
                  <a:cubicBezTo>
                    <a:pt x="1091673" y="1992697"/>
                    <a:pt x="1079390" y="1996579"/>
                    <a:pt x="1072008" y="2005806"/>
                  </a:cubicBezTo>
                  <a:cubicBezTo>
                    <a:pt x="1065534" y="2013899"/>
                    <a:pt x="1069505" y="2027974"/>
                    <a:pt x="1062176" y="2035303"/>
                  </a:cubicBezTo>
                  <a:cubicBezTo>
                    <a:pt x="1051812" y="2045667"/>
                    <a:pt x="1035957" y="2048412"/>
                    <a:pt x="1022847" y="2054967"/>
                  </a:cubicBezTo>
                  <a:cubicBezTo>
                    <a:pt x="1016292" y="2064799"/>
                    <a:pt x="1008467" y="2073895"/>
                    <a:pt x="1003182" y="2084464"/>
                  </a:cubicBezTo>
                  <a:cubicBezTo>
                    <a:pt x="998547" y="2093734"/>
                    <a:pt x="1000679" y="2106632"/>
                    <a:pt x="993350" y="2113961"/>
                  </a:cubicBezTo>
                  <a:cubicBezTo>
                    <a:pt x="986021" y="2121290"/>
                    <a:pt x="974160" y="2122708"/>
                    <a:pt x="963853" y="2123793"/>
                  </a:cubicBezTo>
                  <a:cubicBezTo>
                    <a:pt x="911601" y="2129293"/>
                    <a:pt x="858976" y="2130348"/>
                    <a:pt x="806537" y="2133626"/>
                  </a:cubicBezTo>
                  <a:cubicBezTo>
                    <a:pt x="796705" y="2140181"/>
                    <a:pt x="787609" y="2148005"/>
                    <a:pt x="777040" y="2153290"/>
                  </a:cubicBezTo>
                  <a:cubicBezTo>
                    <a:pt x="767770" y="2157925"/>
                    <a:pt x="757598" y="2160608"/>
                    <a:pt x="747543" y="2163122"/>
                  </a:cubicBezTo>
                  <a:cubicBezTo>
                    <a:pt x="702492" y="2174385"/>
                    <a:pt x="667498" y="2176815"/>
                    <a:pt x="619724" y="2182787"/>
                  </a:cubicBezTo>
                  <a:cubicBezTo>
                    <a:pt x="606614" y="2195897"/>
                    <a:pt x="595029" y="2210734"/>
                    <a:pt x="580395" y="2222116"/>
                  </a:cubicBezTo>
                  <a:cubicBezTo>
                    <a:pt x="565310" y="2233849"/>
                    <a:pt x="547440" y="2241485"/>
                    <a:pt x="531234" y="2251613"/>
                  </a:cubicBezTo>
                  <a:cubicBezTo>
                    <a:pt x="502712" y="2269439"/>
                    <a:pt x="495970" y="2278356"/>
                    <a:pt x="462408" y="2290942"/>
                  </a:cubicBezTo>
                  <a:cubicBezTo>
                    <a:pt x="449755" y="2295687"/>
                    <a:pt x="436189" y="2297497"/>
                    <a:pt x="423079" y="2300774"/>
                  </a:cubicBezTo>
                  <a:cubicBezTo>
                    <a:pt x="403414" y="2290942"/>
                    <a:pt x="369244" y="2292649"/>
                    <a:pt x="364085" y="2271277"/>
                  </a:cubicBezTo>
                  <a:cubicBezTo>
                    <a:pt x="344076" y="2188382"/>
                    <a:pt x="359925" y="2100725"/>
                    <a:pt x="354253" y="2015638"/>
                  </a:cubicBezTo>
                  <a:cubicBezTo>
                    <a:pt x="353354" y="2002155"/>
                    <a:pt x="351125" y="1988042"/>
                    <a:pt x="344421" y="1976309"/>
                  </a:cubicBezTo>
                  <a:cubicBezTo>
                    <a:pt x="337522" y="1964236"/>
                    <a:pt x="324756" y="1956645"/>
                    <a:pt x="314924" y="1946813"/>
                  </a:cubicBezTo>
                  <a:cubicBezTo>
                    <a:pt x="308369" y="1933703"/>
                    <a:pt x="303779" y="1919411"/>
                    <a:pt x="295260" y="1907484"/>
                  </a:cubicBezTo>
                  <a:cubicBezTo>
                    <a:pt x="259019" y="1856746"/>
                    <a:pt x="272106" y="1900507"/>
                    <a:pt x="246098" y="1848490"/>
                  </a:cubicBezTo>
                  <a:cubicBezTo>
                    <a:pt x="201173" y="1758639"/>
                    <a:pt x="252642" y="1841257"/>
                    <a:pt x="206769" y="1740335"/>
                  </a:cubicBezTo>
                  <a:cubicBezTo>
                    <a:pt x="192180" y="1708239"/>
                    <a:pt x="168727" y="1679779"/>
                    <a:pt x="147776" y="1651845"/>
                  </a:cubicBezTo>
                  <a:cubicBezTo>
                    <a:pt x="142411" y="1630386"/>
                    <a:pt x="122063" y="1554295"/>
                    <a:pt x="118279" y="1524026"/>
                  </a:cubicBezTo>
                  <a:cubicBezTo>
                    <a:pt x="110757" y="1463850"/>
                    <a:pt x="117077" y="1390591"/>
                    <a:pt x="78950" y="1337213"/>
                  </a:cubicBezTo>
                  <a:cubicBezTo>
                    <a:pt x="70868" y="1325898"/>
                    <a:pt x="59285" y="1317548"/>
                    <a:pt x="49453" y="1307716"/>
                  </a:cubicBezTo>
                  <a:cubicBezTo>
                    <a:pt x="25154" y="1234817"/>
                    <a:pt x="39059" y="1267262"/>
                    <a:pt x="10124" y="1209393"/>
                  </a:cubicBezTo>
                  <a:cubicBezTo>
                    <a:pt x="6847" y="1179896"/>
                    <a:pt x="-1682" y="1150515"/>
                    <a:pt x="292" y="1120903"/>
                  </a:cubicBezTo>
                  <a:cubicBezTo>
                    <a:pt x="1671" y="1100221"/>
                    <a:pt x="10686" y="1080449"/>
                    <a:pt x="19956" y="1061909"/>
                  </a:cubicBezTo>
                  <a:cubicBezTo>
                    <a:pt x="30525" y="1040770"/>
                    <a:pt x="46175" y="1022580"/>
                    <a:pt x="59285" y="1002916"/>
                  </a:cubicBezTo>
                  <a:cubicBezTo>
                    <a:pt x="65840" y="993084"/>
                    <a:pt x="68817" y="979499"/>
                    <a:pt x="78950" y="973419"/>
                  </a:cubicBezTo>
                  <a:cubicBezTo>
                    <a:pt x="140679" y="936381"/>
                    <a:pt x="111018" y="952468"/>
                    <a:pt x="167440" y="924258"/>
                  </a:cubicBezTo>
                  <a:cubicBezTo>
                    <a:pt x="173995" y="911148"/>
                    <a:pt x="178311" y="896655"/>
                    <a:pt x="187105" y="884929"/>
                  </a:cubicBezTo>
                  <a:cubicBezTo>
                    <a:pt x="199272" y="868707"/>
                    <a:pt x="245852" y="826058"/>
                    <a:pt x="265763" y="816103"/>
                  </a:cubicBezTo>
                  <a:cubicBezTo>
                    <a:pt x="287415" y="805277"/>
                    <a:pt x="376374" y="797360"/>
                    <a:pt x="383750" y="796438"/>
                  </a:cubicBezTo>
                  <a:cubicBezTo>
                    <a:pt x="547992" y="741692"/>
                    <a:pt x="344647" y="814212"/>
                    <a:pt x="491905" y="747277"/>
                  </a:cubicBezTo>
                  <a:cubicBezTo>
                    <a:pt x="510775" y="738700"/>
                    <a:pt x="531234" y="734168"/>
                    <a:pt x="550898" y="727613"/>
                  </a:cubicBezTo>
                  <a:lnTo>
                    <a:pt x="580395" y="717780"/>
                  </a:lnTo>
                  <a:cubicBezTo>
                    <a:pt x="590227" y="704670"/>
                    <a:pt x="598304" y="690038"/>
                    <a:pt x="609892" y="678451"/>
                  </a:cubicBezTo>
                  <a:cubicBezTo>
                    <a:pt x="618248" y="670095"/>
                    <a:pt x="632007" y="668014"/>
                    <a:pt x="639389" y="658787"/>
                  </a:cubicBezTo>
                  <a:cubicBezTo>
                    <a:pt x="645863" y="650694"/>
                    <a:pt x="644586" y="638560"/>
                    <a:pt x="649221" y="629290"/>
                  </a:cubicBezTo>
                  <a:cubicBezTo>
                    <a:pt x="661139" y="605453"/>
                    <a:pt x="673353" y="590855"/>
                    <a:pt x="698382" y="580129"/>
                  </a:cubicBezTo>
                  <a:cubicBezTo>
                    <a:pt x="710803" y="574806"/>
                    <a:pt x="724601" y="573574"/>
                    <a:pt x="737711" y="570297"/>
                  </a:cubicBezTo>
                  <a:cubicBezTo>
                    <a:pt x="750636" y="553064"/>
                    <a:pt x="791474" y="501422"/>
                    <a:pt x="796705" y="481806"/>
                  </a:cubicBezTo>
                  <a:cubicBezTo>
                    <a:pt x="805192" y="449981"/>
                    <a:pt x="779976" y="402962"/>
                    <a:pt x="806537" y="383484"/>
                  </a:cubicBezTo>
                  <a:cubicBezTo>
                    <a:pt x="843632" y="356281"/>
                    <a:pt x="898305" y="376929"/>
                    <a:pt x="944189" y="373651"/>
                  </a:cubicBezTo>
                  <a:cubicBezTo>
                    <a:pt x="954021" y="367096"/>
                    <a:pt x="967822" y="364247"/>
                    <a:pt x="973685" y="353987"/>
                  </a:cubicBezTo>
                  <a:cubicBezTo>
                    <a:pt x="981976" y="339477"/>
                    <a:pt x="978233" y="320680"/>
                    <a:pt x="983518" y="304826"/>
                  </a:cubicBezTo>
                  <a:cubicBezTo>
                    <a:pt x="988153" y="290921"/>
                    <a:pt x="995414" y="277926"/>
                    <a:pt x="1003182" y="265497"/>
                  </a:cubicBezTo>
                  <a:cubicBezTo>
                    <a:pt x="1036113" y="212806"/>
                    <a:pt x="1029791" y="236090"/>
                    <a:pt x="1072008" y="186838"/>
                  </a:cubicBezTo>
                  <a:cubicBezTo>
                    <a:pt x="1079698" y="177866"/>
                    <a:pt x="1082446" y="164724"/>
                    <a:pt x="1091673" y="157342"/>
                  </a:cubicBezTo>
                  <a:cubicBezTo>
                    <a:pt x="1099766" y="150868"/>
                    <a:pt x="1111899" y="152144"/>
                    <a:pt x="1121169" y="147509"/>
                  </a:cubicBezTo>
                  <a:cubicBezTo>
                    <a:pt x="1131738" y="142224"/>
                    <a:pt x="1140834" y="134400"/>
                    <a:pt x="1150666" y="127845"/>
                  </a:cubicBezTo>
                  <a:cubicBezTo>
                    <a:pt x="1160498" y="114735"/>
                    <a:pt x="1172033" y="102744"/>
                    <a:pt x="1180163" y="88516"/>
                  </a:cubicBezTo>
                  <a:cubicBezTo>
                    <a:pt x="1193200" y="65701"/>
                    <a:pt x="1184852" y="47242"/>
                    <a:pt x="1209660" y="29522"/>
                  </a:cubicBezTo>
                  <a:cubicBezTo>
                    <a:pt x="1214519" y="26051"/>
                    <a:pt x="1273744" y="3669"/>
                    <a:pt x="1288318" y="26"/>
                  </a:cubicBezTo>
                  <a:cubicBezTo>
                    <a:pt x="1291497" y="-769"/>
                    <a:pt x="1299788" y="16412"/>
                    <a:pt x="1307982" y="29522"/>
                  </a:cubicBez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C6D3404-1719-4030-AD73-367A6CF64531}"/>
                </a:ext>
              </a:extLst>
            </p:cNvPr>
            <p:cNvSpPr/>
            <p:nvPr/>
          </p:nvSpPr>
          <p:spPr>
            <a:xfrm>
              <a:off x="8978252" y="3863936"/>
              <a:ext cx="185439" cy="356562"/>
            </a:xfrm>
            <a:custGeom>
              <a:avLst/>
              <a:gdLst>
                <a:gd name="connsiteX0" fmla="*/ 393290 w 867748"/>
                <a:gd name="connsiteY0" fmla="*/ 338 h 1475176"/>
                <a:gd name="connsiteX1" fmla="*/ 599768 w 867748"/>
                <a:gd name="connsiteY1" fmla="*/ 29834 h 1475176"/>
                <a:gd name="connsiteX2" fmla="*/ 629265 w 867748"/>
                <a:gd name="connsiteY2" fmla="*/ 39667 h 1475176"/>
                <a:gd name="connsiteX3" fmla="*/ 619432 w 867748"/>
                <a:gd name="connsiteY3" fmla="*/ 177318 h 1475176"/>
                <a:gd name="connsiteX4" fmla="*/ 589936 w 867748"/>
                <a:gd name="connsiteY4" fmla="*/ 206815 h 1475176"/>
                <a:gd name="connsiteX5" fmla="*/ 570271 w 867748"/>
                <a:gd name="connsiteY5" fmla="*/ 236312 h 1475176"/>
                <a:gd name="connsiteX6" fmla="*/ 589936 w 867748"/>
                <a:gd name="connsiteY6" fmla="*/ 314970 h 1475176"/>
                <a:gd name="connsiteX7" fmla="*/ 629265 w 867748"/>
                <a:gd name="connsiteY7" fmla="*/ 334634 h 1475176"/>
                <a:gd name="connsiteX8" fmla="*/ 698090 w 867748"/>
                <a:gd name="connsiteY8" fmla="*/ 364131 h 1475176"/>
                <a:gd name="connsiteX9" fmla="*/ 747252 w 867748"/>
                <a:gd name="connsiteY9" fmla="*/ 413292 h 1475176"/>
                <a:gd name="connsiteX10" fmla="*/ 776749 w 867748"/>
                <a:gd name="connsiteY10" fmla="*/ 442789 h 1475176"/>
                <a:gd name="connsiteX11" fmla="*/ 806245 w 867748"/>
                <a:gd name="connsiteY11" fmla="*/ 462454 h 1475176"/>
                <a:gd name="connsiteX12" fmla="*/ 845574 w 867748"/>
                <a:gd name="connsiteY12" fmla="*/ 491950 h 1475176"/>
                <a:gd name="connsiteX13" fmla="*/ 865239 w 867748"/>
                <a:gd name="connsiteY13" fmla="*/ 531280 h 1475176"/>
                <a:gd name="connsiteX14" fmla="*/ 855407 w 867748"/>
                <a:gd name="connsiteY14" fmla="*/ 1435847 h 1475176"/>
                <a:gd name="connsiteX15" fmla="*/ 816078 w 867748"/>
                <a:gd name="connsiteY15" fmla="*/ 1455512 h 1475176"/>
                <a:gd name="connsiteX16" fmla="*/ 747252 w 867748"/>
                <a:gd name="connsiteY16" fmla="*/ 1465344 h 1475176"/>
                <a:gd name="connsiteX17" fmla="*/ 589936 w 867748"/>
                <a:gd name="connsiteY17" fmla="*/ 1475176 h 1475176"/>
                <a:gd name="connsiteX18" fmla="*/ 206478 w 867748"/>
                <a:gd name="connsiteY18" fmla="*/ 1465344 h 1475176"/>
                <a:gd name="connsiteX19" fmla="*/ 176981 w 867748"/>
                <a:gd name="connsiteY19" fmla="*/ 1455512 h 1475176"/>
                <a:gd name="connsiteX20" fmla="*/ 78658 w 867748"/>
                <a:gd name="connsiteY20" fmla="*/ 1416183 h 1475176"/>
                <a:gd name="connsiteX21" fmla="*/ 58994 w 867748"/>
                <a:gd name="connsiteY21" fmla="*/ 1386686 h 1475176"/>
                <a:gd name="connsiteX22" fmla="*/ 29497 w 867748"/>
                <a:gd name="connsiteY22" fmla="*/ 1288363 h 1475176"/>
                <a:gd name="connsiteX23" fmla="*/ 19665 w 867748"/>
                <a:gd name="connsiteY23" fmla="*/ 1160544 h 1475176"/>
                <a:gd name="connsiteX24" fmla="*/ 9832 w 867748"/>
                <a:gd name="connsiteY24" fmla="*/ 1111383 h 1475176"/>
                <a:gd name="connsiteX25" fmla="*/ 0 w 867748"/>
                <a:gd name="connsiteY25" fmla="*/ 708260 h 1475176"/>
                <a:gd name="connsiteX26" fmla="*/ 9832 w 867748"/>
                <a:gd name="connsiteY26" fmla="*/ 383796 h 1475176"/>
                <a:gd name="connsiteX27" fmla="*/ 39329 w 867748"/>
                <a:gd name="connsiteY27" fmla="*/ 324802 h 1475176"/>
                <a:gd name="connsiteX28" fmla="*/ 68826 w 867748"/>
                <a:gd name="connsiteY28" fmla="*/ 314970 h 1475176"/>
                <a:gd name="connsiteX29" fmla="*/ 108155 w 867748"/>
                <a:gd name="connsiteY29" fmla="*/ 295305 h 1475176"/>
                <a:gd name="connsiteX30" fmla="*/ 127819 w 867748"/>
                <a:gd name="connsiteY30" fmla="*/ 196983 h 1475176"/>
                <a:gd name="connsiteX31" fmla="*/ 147484 w 867748"/>
                <a:gd name="connsiteY31" fmla="*/ 118325 h 1475176"/>
                <a:gd name="connsiteX32" fmla="*/ 196645 w 867748"/>
                <a:gd name="connsiteY32" fmla="*/ 108492 h 1475176"/>
                <a:gd name="connsiteX33" fmla="*/ 216310 w 867748"/>
                <a:gd name="connsiteY33" fmla="*/ 69163 h 1475176"/>
                <a:gd name="connsiteX34" fmla="*/ 275303 w 867748"/>
                <a:gd name="connsiteY34" fmla="*/ 49499 h 1475176"/>
                <a:gd name="connsiteX35" fmla="*/ 393290 w 867748"/>
                <a:gd name="connsiteY35" fmla="*/ 338 h 147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67748" h="1475176">
                  <a:moveTo>
                    <a:pt x="393290" y="338"/>
                  </a:moveTo>
                  <a:cubicBezTo>
                    <a:pt x="447368" y="-2940"/>
                    <a:pt x="531189" y="18404"/>
                    <a:pt x="599768" y="29834"/>
                  </a:cubicBezTo>
                  <a:cubicBezTo>
                    <a:pt x="609991" y="31538"/>
                    <a:pt x="627895" y="29394"/>
                    <a:pt x="629265" y="39667"/>
                  </a:cubicBezTo>
                  <a:cubicBezTo>
                    <a:pt x="635344" y="85264"/>
                    <a:pt x="629968" y="132540"/>
                    <a:pt x="619432" y="177318"/>
                  </a:cubicBezTo>
                  <a:cubicBezTo>
                    <a:pt x="616247" y="190853"/>
                    <a:pt x="598838" y="196133"/>
                    <a:pt x="589936" y="206815"/>
                  </a:cubicBezTo>
                  <a:cubicBezTo>
                    <a:pt x="582371" y="215893"/>
                    <a:pt x="576826" y="226480"/>
                    <a:pt x="570271" y="236312"/>
                  </a:cubicBezTo>
                  <a:cubicBezTo>
                    <a:pt x="576826" y="262531"/>
                    <a:pt x="576031" y="291795"/>
                    <a:pt x="589936" y="314970"/>
                  </a:cubicBezTo>
                  <a:cubicBezTo>
                    <a:pt x="597477" y="327538"/>
                    <a:pt x="615793" y="328860"/>
                    <a:pt x="629265" y="334634"/>
                  </a:cubicBezTo>
                  <a:cubicBezTo>
                    <a:pt x="730535" y="378036"/>
                    <a:pt x="567651" y="298913"/>
                    <a:pt x="698090" y="364131"/>
                  </a:cubicBezTo>
                  <a:cubicBezTo>
                    <a:pt x="734143" y="418210"/>
                    <a:pt x="698089" y="372324"/>
                    <a:pt x="747252" y="413292"/>
                  </a:cubicBezTo>
                  <a:cubicBezTo>
                    <a:pt x="757934" y="422194"/>
                    <a:pt x="766067" y="433887"/>
                    <a:pt x="776749" y="442789"/>
                  </a:cubicBezTo>
                  <a:cubicBezTo>
                    <a:pt x="785827" y="450354"/>
                    <a:pt x="796629" y="455586"/>
                    <a:pt x="806245" y="462454"/>
                  </a:cubicBezTo>
                  <a:cubicBezTo>
                    <a:pt x="819580" y="471979"/>
                    <a:pt x="832464" y="482118"/>
                    <a:pt x="845574" y="491950"/>
                  </a:cubicBezTo>
                  <a:cubicBezTo>
                    <a:pt x="852129" y="505060"/>
                    <a:pt x="865086" y="516623"/>
                    <a:pt x="865239" y="531280"/>
                  </a:cubicBezTo>
                  <a:cubicBezTo>
                    <a:pt x="868380" y="832804"/>
                    <a:pt x="871424" y="1134733"/>
                    <a:pt x="855407" y="1435847"/>
                  </a:cubicBezTo>
                  <a:cubicBezTo>
                    <a:pt x="854628" y="1450483"/>
                    <a:pt x="830219" y="1451655"/>
                    <a:pt x="816078" y="1455512"/>
                  </a:cubicBezTo>
                  <a:cubicBezTo>
                    <a:pt x="793720" y="1461610"/>
                    <a:pt x="770340" y="1463336"/>
                    <a:pt x="747252" y="1465344"/>
                  </a:cubicBezTo>
                  <a:cubicBezTo>
                    <a:pt x="694909" y="1469895"/>
                    <a:pt x="642375" y="1471899"/>
                    <a:pt x="589936" y="1475176"/>
                  </a:cubicBezTo>
                  <a:cubicBezTo>
                    <a:pt x="462117" y="1471899"/>
                    <a:pt x="334195" y="1471426"/>
                    <a:pt x="206478" y="1465344"/>
                  </a:cubicBezTo>
                  <a:cubicBezTo>
                    <a:pt x="196126" y="1464851"/>
                    <a:pt x="186654" y="1459232"/>
                    <a:pt x="176981" y="1455512"/>
                  </a:cubicBezTo>
                  <a:cubicBezTo>
                    <a:pt x="144035" y="1442841"/>
                    <a:pt x="78658" y="1416183"/>
                    <a:pt x="78658" y="1416183"/>
                  </a:cubicBezTo>
                  <a:cubicBezTo>
                    <a:pt x="72103" y="1406351"/>
                    <a:pt x="63793" y="1397484"/>
                    <a:pt x="58994" y="1386686"/>
                  </a:cubicBezTo>
                  <a:cubicBezTo>
                    <a:pt x="45314" y="1355905"/>
                    <a:pt x="37669" y="1321052"/>
                    <a:pt x="29497" y="1288363"/>
                  </a:cubicBezTo>
                  <a:cubicBezTo>
                    <a:pt x="26220" y="1245757"/>
                    <a:pt x="24384" y="1203015"/>
                    <a:pt x="19665" y="1160544"/>
                  </a:cubicBezTo>
                  <a:cubicBezTo>
                    <a:pt x="17819" y="1143935"/>
                    <a:pt x="10558" y="1128079"/>
                    <a:pt x="9832" y="1111383"/>
                  </a:cubicBezTo>
                  <a:cubicBezTo>
                    <a:pt x="3993" y="977096"/>
                    <a:pt x="3277" y="842634"/>
                    <a:pt x="0" y="708260"/>
                  </a:cubicBezTo>
                  <a:cubicBezTo>
                    <a:pt x="3277" y="600105"/>
                    <a:pt x="3830" y="491834"/>
                    <a:pt x="9832" y="383796"/>
                  </a:cubicBezTo>
                  <a:cubicBezTo>
                    <a:pt x="10660" y="368885"/>
                    <a:pt x="28444" y="333510"/>
                    <a:pt x="39329" y="324802"/>
                  </a:cubicBezTo>
                  <a:cubicBezTo>
                    <a:pt x="47422" y="318328"/>
                    <a:pt x="59300" y="319053"/>
                    <a:pt x="68826" y="314970"/>
                  </a:cubicBezTo>
                  <a:cubicBezTo>
                    <a:pt x="82298" y="309196"/>
                    <a:pt x="95045" y="301860"/>
                    <a:pt x="108155" y="295305"/>
                  </a:cubicBezTo>
                  <a:cubicBezTo>
                    <a:pt x="130369" y="228664"/>
                    <a:pt x="105222" y="309966"/>
                    <a:pt x="127819" y="196983"/>
                  </a:cubicBezTo>
                  <a:cubicBezTo>
                    <a:pt x="133119" y="170482"/>
                    <a:pt x="130892" y="139658"/>
                    <a:pt x="147484" y="118325"/>
                  </a:cubicBezTo>
                  <a:cubicBezTo>
                    <a:pt x="157744" y="105134"/>
                    <a:pt x="180258" y="111770"/>
                    <a:pt x="196645" y="108492"/>
                  </a:cubicBezTo>
                  <a:cubicBezTo>
                    <a:pt x="203200" y="95382"/>
                    <a:pt x="204584" y="77957"/>
                    <a:pt x="216310" y="69163"/>
                  </a:cubicBezTo>
                  <a:cubicBezTo>
                    <a:pt x="232892" y="56726"/>
                    <a:pt x="275303" y="49499"/>
                    <a:pt x="275303" y="49499"/>
                  </a:cubicBezTo>
                  <a:cubicBezTo>
                    <a:pt x="321162" y="18926"/>
                    <a:pt x="339212" y="3616"/>
                    <a:pt x="393290" y="338"/>
                  </a:cubicBezTo>
                  <a:close/>
                </a:path>
              </a:pathLst>
            </a:custGeom>
            <a:solidFill>
              <a:srgbClr val="8DD848"/>
            </a:solidFill>
            <a:ln>
              <a:solidFill>
                <a:srgbClr val="8DD8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AFFA625-9D52-4C93-AFCA-86CED97850DA}"/>
              </a:ext>
            </a:extLst>
          </p:cNvPr>
          <p:cNvGrpSpPr/>
          <p:nvPr/>
        </p:nvGrpSpPr>
        <p:grpSpPr>
          <a:xfrm>
            <a:off x="10283148" y="3761615"/>
            <a:ext cx="1117172" cy="1044555"/>
            <a:chOff x="10283148" y="3761615"/>
            <a:chExt cx="1117172" cy="1044555"/>
          </a:xfrm>
        </p:grpSpPr>
        <p:pic>
          <p:nvPicPr>
            <p:cNvPr id="41" name="Picture 40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057B3F27-9BC6-49BC-B105-E289D3FD8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83148" y="3761615"/>
              <a:ext cx="1117172" cy="1044555"/>
            </a:xfrm>
            <a:prstGeom prst="rect">
              <a:avLst/>
            </a:prstGeom>
          </p:spPr>
        </p:pic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8BE889E-E1C5-4812-8D20-66DEBB47C265}"/>
                </a:ext>
              </a:extLst>
            </p:cNvPr>
            <p:cNvSpPr/>
            <p:nvPr/>
          </p:nvSpPr>
          <p:spPr>
            <a:xfrm>
              <a:off x="10338378" y="3924788"/>
              <a:ext cx="340311" cy="596518"/>
            </a:xfrm>
            <a:custGeom>
              <a:avLst/>
              <a:gdLst>
                <a:gd name="connsiteX0" fmla="*/ 1307982 w 1484963"/>
                <a:gd name="connsiteY0" fmla="*/ 29522 h 2300774"/>
                <a:gd name="connsiteX1" fmla="*/ 1337479 w 1484963"/>
                <a:gd name="connsiteY1" fmla="*/ 78684 h 2300774"/>
                <a:gd name="connsiteX2" fmla="*/ 1366976 w 1484963"/>
                <a:gd name="connsiteY2" fmla="*/ 98348 h 2300774"/>
                <a:gd name="connsiteX3" fmla="*/ 1386640 w 1484963"/>
                <a:gd name="connsiteY3" fmla="*/ 127845 h 2300774"/>
                <a:gd name="connsiteX4" fmla="*/ 1416137 w 1484963"/>
                <a:gd name="connsiteY4" fmla="*/ 255664 h 2300774"/>
                <a:gd name="connsiteX5" fmla="*/ 1425969 w 1484963"/>
                <a:gd name="connsiteY5" fmla="*/ 422813 h 2300774"/>
                <a:gd name="connsiteX6" fmla="*/ 1435802 w 1484963"/>
                <a:gd name="connsiteY6" fmla="*/ 462142 h 2300774"/>
                <a:gd name="connsiteX7" fmla="*/ 1455466 w 1484963"/>
                <a:gd name="connsiteY7" fmla="*/ 816103 h 2300774"/>
                <a:gd name="connsiteX8" fmla="*/ 1475131 w 1484963"/>
                <a:gd name="connsiteY8" fmla="*/ 1337213 h 2300774"/>
                <a:gd name="connsiteX9" fmla="*/ 1484963 w 1484963"/>
                <a:gd name="connsiteY9" fmla="*/ 1386374 h 2300774"/>
                <a:gd name="connsiteX10" fmla="*/ 1475131 w 1484963"/>
                <a:gd name="connsiteY10" fmla="*/ 1671509 h 2300774"/>
                <a:gd name="connsiteX11" fmla="*/ 1445634 w 1484963"/>
                <a:gd name="connsiteY11" fmla="*/ 1799329 h 2300774"/>
                <a:gd name="connsiteX12" fmla="*/ 1435802 w 1484963"/>
                <a:gd name="connsiteY12" fmla="*/ 1848490 h 2300774"/>
                <a:gd name="connsiteX13" fmla="*/ 1406305 w 1484963"/>
                <a:gd name="connsiteY13" fmla="*/ 1858322 h 2300774"/>
                <a:gd name="connsiteX14" fmla="*/ 1376808 w 1484963"/>
                <a:gd name="connsiteY14" fmla="*/ 1897651 h 2300774"/>
                <a:gd name="connsiteX15" fmla="*/ 1347311 w 1484963"/>
                <a:gd name="connsiteY15" fmla="*/ 1907484 h 2300774"/>
                <a:gd name="connsiteX16" fmla="*/ 1278485 w 1484963"/>
                <a:gd name="connsiteY16" fmla="*/ 1936980 h 2300774"/>
                <a:gd name="connsiteX17" fmla="*/ 1170331 w 1484963"/>
                <a:gd name="connsiteY17" fmla="*/ 1966477 h 2300774"/>
                <a:gd name="connsiteX18" fmla="*/ 1140834 w 1484963"/>
                <a:gd name="connsiteY18" fmla="*/ 1976309 h 2300774"/>
                <a:gd name="connsiteX19" fmla="*/ 1101505 w 1484963"/>
                <a:gd name="connsiteY19" fmla="*/ 1986142 h 2300774"/>
                <a:gd name="connsiteX20" fmla="*/ 1072008 w 1484963"/>
                <a:gd name="connsiteY20" fmla="*/ 2005806 h 2300774"/>
                <a:gd name="connsiteX21" fmla="*/ 1062176 w 1484963"/>
                <a:gd name="connsiteY21" fmla="*/ 2035303 h 2300774"/>
                <a:gd name="connsiteX22" fmla="*/ 1022847 w 1484963"/>
                <a:gd name="connsiteY22" fmla="*/ 2054967 h 2300774"/>
                <a:gd name="connsiteX23" fmla="*/ 1003182 w 1484963"/>
                <a:gd name="connsiteY23" fmla="*/ 2084464 h 2300774"/>
                <a:gd name="connsiteX24" fmla="*/ 993350 w 1484963"/>
                <a:gd name="connsiteY24" fmla="*/ 2113961 h 2300774"/>
                <a:gd name="connsiteX25" fmla="*/ 963853 w 1484963"/>
                <a:gd name="connsiteY25" fmla="*/ 2123793 h 2300774"/>
                <a:gd name="connsiteX26" fmla="*/ 806537 w 1484963"/>
                <a:gd name="connsiteY26" fmla="*/ 2133626 h 2300774"/>
                <a:gd name="connsiteX27" fmla="*/ 777040 w 1484963"/>
                <a:gd name="connsiteY27" fmla="*/ 2153290 h 2300774"/>
                <a:gd name="connsiteX28" fmla="*/ 747543 w 1484963"/>
                <a:gd name="connsiteY28" fmla="*/ 2163122 h 2300774"/>
                <a:gd name="connsiteX29" fmla="*/ 619724 w 1484963"/>
                <a:gd name="connsiteY29" fmla="*/ 2182787 h 2300774"/>
                <a:gd name="connsiteX30" fmla="*/ 580395 w 1484963"/>
                <a:gd name="connsiteY30" fmla="*/ 2222116 h 2300774"/>
                <a:gd name="connsiteX31" fmla="*/ 531234 w 1484963"/>
                <a:gd name="connsiteY31" fmla="*/ 2251613 h 2300774"/>
                <a:gd name="connsiteX32" fmla="*/ 462408 w 1484963"/>
                <a:gd name="connsiteY32" fmla="*/ 2290942 h 2300774"/>
                <a:gd name="connsiteX33" fmla="*/ 423079 w 1484963"/>
                <a:gd name="connsiteY33" fmla="*/ 2300774 h 2300774"/>
                <a:gd name="connsiteX34" fmla="*/ 364085 w 1484963"/>
                <a:gd name="connsiteY34" fmla="*/ 2271277 h 2300774"/>
                <a:gd name="connsiteX35" fmla="*/ 354253 w 1484963"/>
                <a:gd name="connsiteY35" fmla="*/ 2015638 h 2300774"/>
                <a:gd name="connsiteX36" fmla="*/ 344421 w 1484963"/>
                <a:gd name="connsiteY36" fmla="*/ 1976309 h 2300774"/>
                <a:gd name="connsiteX37" fmla="*/ 314924 w 1484963"/>
                <a:gd name="connsiteY37" fmla="*/ 1946813 h 2300774"/>
                <a:gd name="connsiteX38" fmla="*/ 295260 w 1484963"/>
                <a:gd name="connsiteY38" fmla="*/ 1907484 h 2300774"/>
                <a:gd name="connsiteX39" fmla="*/ 246098 w 1484963"/>
                <a:gd name="connsiteY39" fmla="*/ 1848490 h 2300774"/>
                <a:gd name="connsiteX40" fmla="*/ 206769 w 1484963"/>
                <a:gd name="connsiteY40" fmla="*/ 1740335 h 2300774"/>
                <a:gd name="connsiteX41" fmla="*/ 147776 w 1484963"/>
                <a:gd name="connsiteY41" fmla="*/ 1651845 h 2300774"/>
                <a:gd name="connsiteX42" fmla="*/ 118279 w 1484963"/>
                <a:gd name="connsiteY42" fmla="*/ 1524026 h 2300774"/>
                <a:gd name="connsiteX43" fmla="*/ 78950 w 1484963"/>
                <a:gd name="connsiteY43" fmla="*/ 1337213 h 2300774"/>
                <a:gd name="connsiteX44" fmla="*/ 49453 w 1484963"/>
                <a:gd name="connsiteY44" fmla="*/ 1307716 h 2300774"/>
                <a:gd name="connsiteX45" fmla="*/ 10124 w 1484963"/>
                <a:gd name="connsiteY45" fmla="*/ 1209393 h 2300774"/>
                <a:gd name="connsiteX46" fmla="*/ 292 w 1484963"/>
                <a:gd name="connsiteY46" fmla="*/ 1120903 h 2300774"/>
                <a:gd name="connsiteX47" fmla="*/ 19956 w 1484963"/>
                <a:gd name="connsiteY47" fmla="*/ 1061909 h 2300774"/>
                <a:gd name="connsiteX48" fmla="*/ 59285 w 1484963"/>
                <a:gd name="connsiteY48" fmla="*/ 1002916 h 2300774"/>
                <a:gd name="connsiteX49" fmla="*/ 78950 w 1484963"/>
                <a:gd name="connsiteY49" fmla="*/ 973419 h 2300774"/>
                <a:gd name="connsiteX50" fmla="*/ 167440 w 1484963"/>
                <a:gd name="connsiteY50" fmla="*/ 924258 h 2300774"/>
                <a:gd name="connsiteX51" fmla="*/ 187105 w 1484963"/>
                <a:gd name="connsiteY51" fmla="*/ 884929 h 2300774"/>
                <a:gd name="connsiteX52" fmla="*/ 265763 w 1484963"/>
                <a:gd name="connsiteY52" fmla="*/ 816103 h 2300774"/>
                <a:gd name="connsiteX53" fmla="*/ 383750 w 1484963"/>
                <a:gd name="connsiteY53" fmla="*/ 796438 h 2300774"/>
                <a:gd name="connsiteX54" fmla="*/ 491905 w 1484963"/>
                <a:gd name="connsiteY54" fmla="*/ 747277 h 2300774"/>
                <a:gd name="connsiteX55" fmla="*/ 550898 w 1484963"/>
                <a:gd name="connsiteY55" fmla="*/ 727613 h 2300774"/>
                <a:gd name="connsiteX56" fmla="*/ 580395 w 1484963"/>
                <a:gd name="connsiteY56" fmla="*/ 717780 h 2300774"/>
                <a:gd name="connsiteX57" fmla="*/ 609892 w 1484963"/>
                <a:gd name="connsiteY57" fmla="*/ 678451 h 2300774"/>
                <a:gd name="connsiteX58" fmla="*/ 639389 w 1484963"/>
                <a:gd name="connsiteY58" fmla="*/ 658787 h 2300774"/>
                <a:gd name="connsiteX59" fmla="*/ 649221 w 1484963"/>
                <a:gd name="connsiteY59" fmla="*/ 629290 h 2300774"/>
                <a:gd name="connsiteX60" fmla="*/ 698382 w 1484963"/>
                <a:gd name="connsiteY60" fmla="*/ 580129 h 2300774"/>
                <a:gd name="connsiteX61" fmla="*/ 737711 w 1484963"/>
                <a:gd name="connsiteY61" fmla="*/ 570297 h 2300774"/>
                <a:gd name="connsiteX62" fmla="*/ 796705 w 1484963"/>
                <a:gd name="connsiteY62" fmla="*/ 481806 h 2300774"/>
                <a:gd name="connsiteX63" fmla="*/ 806537 w 1484963"/>
                <a:gd name="connsiteY63" fmla="*/ 383484 h 2300774"/>
                <a:gd name="connsiteX64" fmla="*/ 944189 w 1484963"/>
                <a:gd name="connsiteY64" fmla="*/ 373651 h 2300774"/>
                <a:gd name="connsiteX65" fmla="*/ 973685 w 1484963"/>
                <a:gd name="connsiteY65" fmla="*/ 353987 h 2300774"/>
                <a:gd name="connsiteX66" fmla="*/ 983518 w 1484963"/>
                <a:gd name="connsiteY66" fmla="*/ 304826 h 2300774"/>
                <a:gd name="connsiteX67" fmla="*/ 1003182 w 1484963"/>
                <a:gd name="connsiteY67" fmla="*/ 265497 h 2300774"/>
                <a:gd name="connsiteX68" fmla="*/ 1072008 w 1484963"/>
                <a:gd name="connsiteY68" fmla="*/ 186838 h 2300774"/>
                <a:gd name="connsiteX69" fmla="*/ 1091673 w 1484963"/>
                <a:gd name="connsiteY69" fmla="*/ 157342 h 2300774"/>
                <a:gd name="connsiteX70" fmla="*/ 1121169 w 1484963"/>
                <a:gd name="connsiteY70" fmla="*/ 147509 h 2300774"/>
                <a:gd name="connsiteX71" fmla="*/ 1150666 w 1484963"/>
                <a:gd name="connsiteY71" fmla="*/ 127845 h 2300774"/>
                <a:gd name="connsiteX72" fmla="*/ 1180163 w 1484963"/>
                <a:gd name="connsiteY72" fmla="*/ 88516 h 2300774"/>
                <a:gd name="connsiteX73" fmla="*/ 1209660 w 1484963"/>
                <a:gd name="connsiteY73" fmla="*/ 29522 h 2300774"/>
                <a:gd name="connsiteX74" fmla="*/ 1288318 w 1484963"/>
                <a:gd name="connsiteY74" fmla="*/ 26 h 2300774"/>
                <a:gd name="connsiteX75" fmla="*/ 1307982 w 1484963"/>
                <a:gd name="connsiteY75" fmla="*/ 29522 h 2300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484963" h="2300774">
                  <a:moveTo>
                    <a:pt x="1307982" y="29522"/>
                  </a:moveTo>
                  <a:cubicBezTo>
                    <a:pt x="1316176" y="42632"/>
                    <a:pt x="1325042" y="64174"/>
                    <a:pt x="1337479" y="78684"/>
                  </a:cubicBezTo>
                  <a:cubicBezTo>
                    <a:pt x="1345169" y="87656"/>
                    <a:pt x="1358620" y="89992"/>
                    <a:pt x="1366976" y="98348"/>
                  </a:cubicBezTo>
                  <a:cubicBezTo>
                    <a:pt x="1375332" y="106704"/>
                    <a:pt x="1380085" y="118013"/>
                    <a:pt x="1386640" y="127845"/>
                  </a:cubicBezTo>
                  <a:cubicBezTo>
                    <a:pt x="1410358" y="222716"/>
                    <a:pt x="1401005" y="180002"/>
                    <a:pt x="1416137" y="255664"/>
                  </a:cubicBezTo>
                  <a:cubicBezTo>
                    <a:pt x="1419414" y="311380"/>
                    <a:pt x="1420677" y="367252"/>
                    <a:pt x="1425969" y="422813"/>
                  </a:cubicBezTo>
                  <a:cubicBezTo>
                    <a:pt x="1427250" y="436265"/>
                    <a:pt x="1435052" y="448650"/>
                    <a:pt x="1435802" y="462142"/>
                  </a:cubicBezTo>
                  <a:cubicBezTo>
                    <a:pt x="1456311" y="831303"/>
                    <a:pt x="1418865" y="669695"/>
                    <a:pt x="1455466" y="816103"/>
                  </a:cubicBezTo>
                  <a:cubicBezTo>
                    <a:pt x="1462021" y="989806"/>
                    <a:pt x="1466152" y="1163618"/>
                    <a:pt x="1475131" y="1337213"/>
                  </a:cubicBezTo>
                  <a:cubicBezTo>
                    <a:pt x="1475994" y="1353902"/>
                    <a:pt x="1484963" y="1369662"/>
                    <a:pt x="1484963" y="1386374"/>
                  </a:cubicBezTo>
                  <a:cubicBezTo>
                    <a:pt x="1484963" y="1481475"/>
                    <a:pt x="1480716" y="1576572"/>
                    <a:pt x="1475131" y="1671509"/>
                  </a:cubicBezTo>
                  <a:cubicBezTo>
                    <a:pt x="1473949" y="1691603"/>
                    <a:pt x="1446789" y="1794325"/>
                    <a:pt x="1445634" y="1799329"/>
                  </a:cubicBezTo>
                  <a:cubicBezTo>
                    <a:pt x="1441876" y="1815613"/>
                    <a:pt x="1445072" y="1834585"/>
                    <a:pt x="1435802" y="1848490"/>
                  </a:cubicBezTo>
                  <a:cubicBezTo>
                    <a:pt x="1430053" y="1857113"/>
                    <a:pt x="1416137" y="1855045"/>
                    <a:pt x="1406305" y="1858322"/>
                  </a:cubicBezTo>
                  <a:cubicBezTo>
                    <a:pt x="1396473" y="1871432"/>
                    <a:pt x="1389397" y="1887160"/>
                    <a:pt x="1376808" y="1897651"/>
                  </a:cubicBezTo>
                  <a:cubicBezTo>
                    <a:pt x="1368846" y="1904286"/>
                    <a:pt x="1356934" y="1903635"/>
                    <a:pt x="1347311" y="1907484"/>
                  </a:cubicBezTo>
                  <a:cubicBezTo>
                    <a:pt x="1324136" y="1916754"/>
                    <a:pt x="1301781" y="1928020"/>
                    <a:pt x="1278485" y="1936980"/>
                  </a:cubicBezTo>
                  <a:cubicBezTo>
                    <a:pt x="1200133" y="1967115"/>
                    <a:pt x="1242643" y="1948399"/>
                    <a:pt x="1170331" y="1966477"/>
                  </a:cubicBezTo>
                  <a:cubicBezTo>
                    <a:pt x="1160276" y="1968991"/>
                    <a:pt x="1150799" y="1973462"/>
                    <a:pt x="1140834" y="1976309"/>
                  </a:cubicBezTo>
                  <a:cubicBezTo>
                    <a:pt x="1127841" y="1980021"/>
                    <a:pt x="1114615" y="1982864"/>
                    <a:pt x="1101505" y="1986142"/>
                  </a:cubicBezTo>
                  <a:cubicBezTo>
                    <a:pt x="1091673" y="1992697"/>
                    <a:pt x="1079390" y="1996579"/>
                    <a:pt x="1072008" y="2005806"/>
                  </a:cubicBezTo>
                  <a:cubicBezTo>
                    <a:pt x="1065534" y="2013899"/>
                    <a:pt x="1069505" y="2027974"/>
                    <a:pt x="1062176" y="2035303"/>
                  </a:cubicBezTo>
                  <a:cubicBezTo>
                    <a:pt x="1051812" y="2045667"/>
                    <a:pt x="1035957" y="2048412"/>
                    <a:pt x="1022847" y="2054967"/>
                  </a:cubicBezTo>
                  <a:cubicBezTo>
                    <a:pt x="1016292" y="2064799"/>
                    <a:pt x="1008467" y="2073895"/>
                    <a:pt x="1003182" y="2084464"/>
                  </a:cubicBezTo>
                  <a:cubicBezTo>
                    <a:pt x="998547" y="2093734"/>
                    <a:pt x="1000679" y="2106632"/>
                    <a:pt x="993350" y="2113961"/>
                  </a:cubicBezTo>
                  <a:cubicBezTo>
                    <a:pt x="986021" y="2121290"/>
                    <a:pt x="974160" y="2122708"/>
                    <a:pt x="963853" y="2123793"/>
                  </a:cubicBezTo>
                  <a:cubicBezTo>
                    <a:pt x="911601" y="2129293"/>
                    <a:pt x="858976" y="2130348"/>
                    <a:pt x="806537" y="2133626"/>
                  </a:cubicBezTo>
                  <a:cubicBezTo>
                    <a:pt x="796705" y="2140181"/>
                    <a:pt x="787609" y="2148005"/>
                    <a:pt x="777040" y="2153290"/>
                  </a:cubicBezTo>
                  <a:cubicBezTo>
                    <a:pt x="767770" y="2157925"/>
                    <a:pt x="757598" y="2160608"/>
                    <a:pt x="747543" y="2163122"/>
                  </a:cubicBezTo>
                  <a:cubicBezTo>
                    <a:pt x="702492" y="2174385"/>
                    <a:pt x="667498" y="2176815"/>
                    <a:pt x="619724" y="2182787"/>
                  </a:cubicBezTo>
                  <a:cubicBezTo>
                    <a:pt x="606614" y="2195897"/>
                    <a:pt x="595029" y="2210734"/>
                    <a:pt x="580395" y="2222116"/>
                  </a:cubicBezTo>
                  <a:cubicBezTo>
                    <a:pt x="565310" y="2233849"/>
                    <a:pt x="547440" y="2241485"/>
                    <a:pt x="531234" y="2251613"/>
                  </a:cubicBezTo>
                  <a:cubicBezTo>
                    <a:pt x="502712" y="2269439"/>
                    <a:pt x="495970" y="2278356"/>
                    <a:pt x="462408" y="2290942"/>
                  </a:cubicBezTo>
                  <a:cubicBezTo>
                    <a:pt x="449755" y="2295687"/>
                    <a:pt x="436189" y="2297497"/>
                    <a:pt x="423079" y="2300774"/>
                  </a:cubicBezTo>
                  <a:cubicBezTo>
                    <a:pt x="403414" y="2290942"/>
                    <a:pt x="369244" y="2292649"/>
                    <a:pt x="364085" y="2271277"/>
                  </a:cubicBezTo>
                  <a:cubicBezTo>
                    <a:pt x="344076" y="2188382"/>
                    <a:pt x="359925" y="2100725"/>
                    <a:pt x="354253" y="2015638"/>
                  </a:cubicBezTo>
                  <a:cubicBezTo>
                    <a:pt x="353354" y="2002155"/>
                    <a:pt x="351125" y="1988042"/>
                    <a:pt x="344421" y="1976309"/>
                  </a:cubicBezTo>
                  <a:cubicBezTo>
                    <a:pt x="337522" y="1964236"/>
                    <a:pt x="324756" y="1956645"/>
                    <a:pt x="314924" y="1946813"/>
                  </a:cubicBezTo>
                  <a:cubicBezTo>
                    <a:pt x="308369" y="1933703"/>
                    <a:pt x="303779" y="1919411"/>
                    <a:pt x="295260" y="1907484"/>
                  </a:cubicBezTo>
                  <a:cubicBezTo>
                    <a:pt x="259019" y="1856746"/>
                    <a:pt x="272106" y="1900507"/>
                    <a:pt x="246098" y="1848490"/>
                  </a:cubicBezTo>
                  <a:cubicBezTo>
                    <a:pt x="201173" y="1758639"/>
                    <a:pt x="252642" y="1841257"/>
                    <a:pt x="206769" y="1740335"/>
                  </a:cubicBezTo>
                  <a:cubicBezTo>
                    <a:pt x="192180" y="1708239"/>
                    <a:pt x="168727" y="1679779"/>
                    <a:pt x="147776" y="1651845"/>
                  </a:cubicBezTo>
                  <a:cubicBezTo>
                    <a:pt x="142411" y="1630386"/>
                    <a:pt x="122063" y="1554295"/>
                    <a:pt x="118279" y="1524026"/>
                  </a:cubicBezTo>
                  <a:cubicBezTo>
                    <a:pt x="110757" y="1463850"/>
                    <a:pt x="117077" y="1390591"/>
                    <a:pt x="78950" y="1337213"/>
                  </a:cubicBezTo>
                  <a:cubicBezTo>
                    <a:pt x="70868" y="1325898"/>
                    <a:pt x="59285" y="1317548"/>
                    <a:pt x="49453" y="1307716"/>
                  </a:cubicBezTo>
                  <a:cubicBezTo>
                    <a:pt x="25154" y="1234817"/>
                    <a:pt x="39059" y="1267262"/>
                    <a:pt x="10124" y="1209393"/>
                  </a:cubicBezTo>
                  <a:cubicBezTo>
                    <a:pt x="6847" y="1179896"/>
                    <a:pt x="-1682" y="1150515"/>
                    <a:pt x="292" y="1120903"/>
                  </a:cubicBezTo>
                  <a:cubicBezTo>
                    <a:pt x="1671" y="1100221"/>
                    <a:pt x="10686" y="1080449"/>
                    <a:pt x="19956" y="1061909"/>
                  </a:cubicBezTo>
                  <a:cubicBezTo>
                    <a:pt x="30525" y="1040770"/>
                    <a:pt x="46175" y="1022580"/>
                    <a:pt x="59285" y="1002916"/>
                  </a:cubicBezTo>
                  <a:cubicBezTo>
                    <a:pt x="65840" y="993084"/>
                    <a:pt x="68817" y="979499"/>
                    <a:pt x="78950" y="973419"/>
                  </a:cubicBezTo>
                  <a:cubicBezTo>
                    <a:pt x="140679" y="936381"/>
                    <a:pt x="111018" y="952468"/>
                    <a:pt x="167440" y="924258"/>
                  </a:cubicBezTo>
                  <a:cubicBezTo>
                    <a:pt x="173995" y="911148"/>
                    <a:pt x="178311" y="896655"/>
                    <a:pt x="187105" y="884929"/>
                  </a:cubicBezTo>
                  <a:cubicBezTo>
                    <a:pt x="199272" y="868707"/>
                    <a:pt x="245852" y="826058"/>
                    <a:pt x="265763" y="816103"/>
                  </a:cubicBezTo>
                  <a:cubicBezTo>
                    <a:pt x="287415" y="805277"/>
                    <a:pt x="376374" y="797360"/>
                    <a:pt x="383750" y="796438"/>
                  </a:cubicBezTo>
                  <a:cubicBezTo>
                    <a:pt x="547992" y="741692"/>
                    <a:pt x="344647" y="814212"/>
                    <a:pt x="491905" y="747277"/>
                  </a:cubicBezTo>
                  <a:cubicBezTo>
                    <a:pt x="510775" y="738700"/>
                    <a:pt x="531234" y="734168"/>
                    <a:pt x="550898" y="727613"/>
                  </a:cubicBezTo>
                  <a:lnTo>
                    <a:pt x="580395" y="717780"/>
                  </a:lnTo>
                  <a:cubicBezTo>
                    <a:pt x="590227" y="704670"/>
                    <a:pt x="598304" y="690038"/>
                    <a:pt x="609892" y="678451"/>
                  </a:cubicBezTo>
                  <a:cubicBezTo>
                    <a:pt x="618248" y="670095"/>
                    <a:pt x="632007" y="668014"/>
                    <a:pt x="639389" y="658787"/>
                  </a:cubicBezTo>
                  <a:cubicBezTo>
                    <a:pt x="645863" y="650694"/>
                    <a:pt x="644586" y="638560"/>
                    <a:pt x="649221" y="629290"/>
                  </a:cubicBezTo>
                  <a:cubicBezTo>
                    <a:pt x="661139" y="605453"/>
                    <a:pt x="673353" y="590855"/>
                    <a:pt x="698382" y="580129"/>
                  </a:cubicBezTo>
                  <a:cubicBezTo>
                    <a:pt x="710803" y="574806"/>
                    <a:pt x="724601" y="573574"/>
                    <a:pt x="737711" y="570297"/>
                  </a:cubicBezTo>
                  <a:cubicBezTo>
                    <a:pt x="750636" y="553064"/>
                    <a:pt x="791474" y="501422"/>
                    <a:pt x="796705" y="481806"/>
                  </a:cubicBezTo>
                  <a:cubicBezTo>
                    <a:pt x="805192" y="449981"/>
                    <a:pt x="779976" y="402962"/>
                    <a:pt x="806537" y="383484"/>
                  </a:cubicBezTo>
                  <a:cubicBezTo>
                    <a:pt x="843632" y="356281"/>
                    <a:pt x="898305" y="376929"/>
                    <a:pt x="944189" y="373651"/>
                  </a:cubicBezTo>
                  <a:cubicBezTo>
                    <a:pt x="954021" y="367096"/>
                    <a:pt x="967822" y="364247"/>
                    <a:pt x="973685" y="353987"/>
                  </a:cubicBezTo>
                  <a:cubicBezTo>
                    <a:pt x="981976" y="339477"/>
                    <a:pt x="978233" y="320680"/>
                    <a:pt x="983518" y="304826"/>
                  </a:cubicBezTo>
                  <a:cubicBezTo>
                    <a:pt x="988153" y="290921"/>
                    <a:pt x="995414" y="277926"/>
                    <a:pt x="1003182" y="265497"/>
                  </a:cubicBezTo>
                  <a:cubicBezTo>
                    <a:pt x="1036113" y="212806"/>
                    <a:pt x="1029791" y="236090"/>
                    <a:pt x="1072008" y="186838"/>
                  </a:cubicBezTo>
                  <a:cubicBezTo>
                    <a:pt x="1079698" y="177866"/>
                    <a:pt x="1082446" y="164724"/>
                    <a:pt x="1091673" y="157342"/>
                  </a:cubicBezTo>
                  <a:cubicBezTo>
                    <a:pt x="1099766" y="150868"/>
                    <a:pt x="1111899" y="152144"/>
                    <a:pt x="1121169" y="147509"/>
                  </a:cubicBezTo>
                  <a:cubicBezTo>
                    <a:pt x="1131738" y="142224"/>
                    <a:pt x="1140834" y="134400"/>
                    <a:pt x="1150666" y="127845"/>
                  </a:cubicBezTo>
                  <a:cubicBezTo>
                    <a:pt x="1160498" y="114735"/>
                    <a:pt x="1172033" y="102744"/>
                    <a:pt x="1180163" y="88516"/>
                  </a:cubicBezTo>
                  <a:cubicBezTo>
                    <a:pt x="1193200" y="65701"/>
                    <a:pt x="1184852" y="47242"/>
                    <a:pt x="1209660" y="29522"/>
                  </a:cubicBezTo>
                  <a:cubicBezTo>
                    <a:pt x="1214519" y="26051"/>
                    <a:pt x="1273744" y="3669"/>
                    <a:pt x="1288318" y="26"/>
                  </a:cubicBezTo>
                  <a:cubicBezTo>
                    <a:pt x="1291497" y="-769"/>
                    <a:pt x="1299788" y="16412"/>
                    <a:pt x="1307982" y="29522"/>
                  </a:cubicBezTo>
                  <a:close/>
                </a:path>
              </a:pathLst>
            </a:custGeom>
            <a:solidFill>
              <a:srgbClr val="FF0000">
                <a:alpha val="40000"/>
              </a:srgbClr>
            </a:solidFill>
            <a:ln>
              <a:solidFill>
                <a:srgbClr val="FF0000">
                  <a:alpha val="4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8F5A044-2CD2-4EF9-B2EA-A11BAFA10906}"/>
                </a:ext>
              </a:extLst>
            </p:cNvPr>
            <p:cNvSpPr/>
            <p:nvPr/>
          </p:nvSpPr>
          <p:spPr>
            <a:xfrm>
              <a:off x="10749014" y="3863936"/>
              <a:ext cx="185439" cy="356562"/>
            </a:xfrm>
            <a:custGeom>
              <a:avLst/>
              <a:gdLst>
                <a:gd name="connsiteX0" fmla="*/ 393290 w 867748"/>
                <a:gd name="connsiteY0" fmla="*/ 338 h 1475176"/>
                <a:gd name="connsiteX1" fmla="*/ 599768 w 867748"/>
                <a:gd name="connsiteY1" fmla="*/ 29834 h 1475176"/>
                <a:gd name="connsiteX2" fmla="*/ 629265 w 867748"/>
                <a:gd name="connsiteY2" fmla="*/ 39667 h 1475176"/>
                <a:gd name="connsiteX3" fmla="*/ 619432 w 867748"/>
                <a:gd name="connsiteY3" fmla="*/ 177318 h 1475176"/>
                <a:gd name="connsiteX4" fmla="*/ 589936 w 867748"/>
                <a:gd name="connsiteY4" fmla="*/ 206815 h 1475176"/>
                <a:gd name="connsiteX5" fmla="*/ 570271 w 867748"/>
                <a:gd name="connsiteY5" fmla="*/ 236312 h 1475176"/>
                <a:gd name="connsiteX6" fmla="*/ 589936 w 867748"/>
                <a:gd name="connsiteY6" fmla="*/ 314970 h 1475176"/>
                <a:gd name="connsiteX7" fmla="*/ 629265 w 867748"/>
                <a:gd name="connsiteY7" fmla="*/ 334634 h 1475176"/>
                <a:gd name="connsiteX8" fmla="*/ 698090 w 867748"/>
                <a:gd name="connsiteY8" fmla="*/ 364131 h 1475176"/>
                <a:gd name="connsiteX9" fmla="*/ 747252 w 867748"/>
                <a:gd name="connsiteY9" fmla="*/ 413292 h 1475176"/>
                <a:gd name="connsiteX10" fmla="*/ 776749 w 867748"/>
                <a:gd name="connsiteY10" fmla="*/ 442789 h 1475176"/>
                <a:gd name="connsiteX11" fmla="*/ 806245 w 867748"/>
                <a:gd name="connsiteY11" fmla="*/ 462454 h 1475176"/>
                <a:gd name="connsiteX12" fmla="*/ 845574 w 867748"/>
                <a:gd name="connsiteY12" fmla="*/ 491950 h 1475176"/>
                <a:gd name="connsiteX13" fmla="*/ 865239 w 867748"/>
                <a:gd name="connsiteY13" fmla="*/ 531280 h 1475176"/>
                <a:gd name="connsiteX14" fmla="*/ 855407 w 867748"/>
                <a:gd name="connsiteY14" fmla="*/ 1435847 h 1475176"/>
                <a:gd name="connsiteX15" fmla="*/ 816078 w 867748"/>
                <a:gd name="connsiteY15" fmla="*/ 1455512 h 1475176"/>
                <a:gd name="connsiteX16" fmla="*/ 747252 w 867748"/>
                <a:gd name="connsiteY16" fmla="*/ 1465344 h 1475176"/>
                <a:gd name="connsiteX17" fmla="*/ 589936 w 867748"/>
                <a:gd name="connsiteY17" fmla="*/ 1475176 h 1475176"/>
                <a:gd name="connsiteX18" fmla="*/ 206478 w 867748"/>
                <a:gd name="connsiteY18" fmla="*/ 1465344 h 1475176"/>
                <a:gd name="connsiteX19" fmla="*/ 176981 w 867748"/>
                <a:gd name="connsiteY19" fmla="*/ 1455512 h 1475176"/>
                <a:gd name="connsiteX20" fmla="*/ 78658 w 867748"/>
                <a:gd name="connsiteY20" fmla="*/ 1416183 h 1475176"/>
                <a:gd name="connsiteX21" fmla="*/ 58994 w 867748"/>
                <a:gd name="connsiteY21" fmla="*/ 1386686 h 1475176"/>
                <a:gd name="connsiteX22" fmla="*/ 29497 w 867748"/>
                <a:gd name="connsiteY22" fmla="*/ 1288363 h 1475176"/>
                <a:gd name="connsiteX23" fmla="*/ 19665 w 867748"/>
                <a:gd name="connsiteY23" fmla="*/ 1160544 h 1475176"/>
                <a:gd name="connsiteX24" fmla="*/ 9832 w 867748"/>
                <a:gd name="connsiteY24" fmla="*/ 1111383 h 1475176"/>
                <a:gd name="connsiteX25" fmla="*/ 0 w 867748"/>
                <a:gd name="connsiteY25" fmla="*/ 708260 h 1475176"/>
                <a:gd name="connsiteX26" fmla="*/ 9832 w 867748"/>
                <a:gd name="connsiteY26" fmla="*/ 383796 h 1475176"/>
                <a:gd name="connsiteX27" fmla="*/ 39329 w 867748"/>
                <a:gd name="connsiteY27" fmla="*/ 324802 h 1475176"/>
                <a:gd name="connsiteX28" fmla="*/ 68826 w 867748"/>
                <a:gd name="connsiteY28" fmla="*/ 314970 h 1475176"/>
                <a:gd name="connsiteX29" fmla="*/ 108155 w 867748"/>
                <a:gd name="connsiteY29" fmla="*/ 295305 h 1475176"/>
                <a:gd name="connsiteX30" fmla="*/ 127819 w 867748"/>
                <a:gd name="connsiteY30" fmla="*/ 196983 h 1475176"/>
                <a:gd name="connsiteX31" fmla="*/ 147484 w 867748"/>
                <a:gd name="connsiteY31" fmla="*/ 118325 h 1475176"/>
                <a:gd name="connsiteX32" fmla="*/ 196645 w 867748"/>
                <a:gd name="connsiteY32" fmla="*/ 108492 h 1475176"/>
                <a:gd name="connsiteX33" fmla="*/ 216310 w 867748"/>
                <a:gd name="connsiteY33" fmla="*/ 69163 h 1475176"/>
                <a:gd name="connsiteX34" fmla="*/ 275303 w 867748"/>
                <a:gd name="connsiteY34" fmla="*/ 49499 h 1475176"/>
                <a:gd name="connsiteX35" fmla="*/ 393290 w 867748"/>
                <a:gd name="connsiteY35" fmla="*/ 338 h 147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67748" h="1475176">
                  <a:moveTo>
                    <a:pt x="393290" y="338"/>
                  </a:moveTo>
                  <a:cubicBezTo>
                    <a:pt x="447368" y="-2940"/>
                    <a:pt x="531189" y="18404"/>
                    <a:pt x="599768" y="29834"/>
                  </a:cubicBezTo>
                  <a:cubicBezTo>
                    <a:pt x="609991" y="31538"/>
                    <a:pt x="627895" y="29394"/>
                    <a:pt x="629265" y="39667"/>
                  </a:cubicBezTo>
                  <a:cubicBezTo>
                    <a:pt x="635344" y="85264"/>
                    <a:pt x="629968" y="132540"/>
                    <a:pt x="619432" y="177318"/>
                  </a:cubicBezTo>
                  <a:cubicBezTo>
                    <a:pt x="616247" y="190853"/>
                    <a:pt x="598838" y="196133"/>
                    <a:pt x="589936" y="206815"/>
                  </a:cubicBezTo>
                  <a:cubicBezTo>
                    <a:pt x="582371" y="215893"/>
                    <a:pt x="576826" y="226480"/>
                    <a:pt x="570271" y="236312"/>
                  </a:cubicBezTo>
                  <a:cubicBezTo>
                    <a:pt x="576826" y="262531"/>
                    <a:pt x="576031" y="291795"/>
                    <a:pt x="589936" y="314970"/>
                  </a:cubicBezTo>
                  <a:cubicBezTo>
                    <a:pt x="597477" y="327538"/>
                    <a:pt x="615793" y="328860"/>
                    <a:pt x="629265" y="334634"/>
                  </a:cubicBezTo>
                  <a:cubicBezTo>
                    <a:pt x="730535" y="378036"/>
                    <a:pt x="567651" y="298913"/>
                    <a:pt x="698090" y="364131"/>
                  </a:cubicBezTo>
                  <a:cubicBezTo>
                    <a:pt x="734143" y="418210"/>
                    <a:pt x="698089" y="372324"/>
                    <a:pt x="747252" y="413292"/>
                  </a:cubicBezTo>
                  <a:cubicBezTo>
                    <a:pt x="757934" y="422194"/>
                    <a:pt x="766067" y="433887"/>
                    <a:pt x="776749" y="442789"/>
                  </a:cubicBezTo>
                  <a:cubicBezTo>
                    <a:pt x="785827" y="450354"/>
                    <a:pt x="796629" y="455586"/>
                    <a:pt x="806245" y="462454"/>
                  </a:cubicBezTo>
                  <a:cubicBezTo>
                    <a:pt x="819580" y="471979"/>
                    <a:pt x="832464" y="482118"/>
                    <a:pt x="845574" y="491950"/>
                  </a:cubicBezTo>
                  <a:cubicBezTo>
                    <a:pt x="852129" y="505060"/>
                    <a:pt x="865086" y="516623"/>
                    <a:pt x="865239" y="531280"/>
                  </a:cubicBezTo>
                  <a:cubicBezTo>
                    <a:pt x="868380" y="832804"/>
                    <a:pt x="871424" y="1134733"/>
                    <a:pt x="855407" y="1435847"/>
                  </a:cubicBezTo>
                  <a:cubicBezTo>
                    <a:pt x="854628" y="1450483"/>
                    <a:pt x="830219" y="1451655"/>
                    <a:pt x="816078" y="1455512"/>
                  </a:cubicBezTo>
                  <a:cubicBezTo>
                    <a:pt x="793720" y="1461610"/>
                    <a:pt x="770340" y="1463336"/>
                    <a:pt x="747252" y="1465344"/>
                  </a:cubicBezTo>
                  <a:cubicBezTo>
                    <a:pt x="694909" y="1469895"/>
                    <a:pt x="642375" y="1471899"/>
                    <a:pt x="589936" y="1475176"/>
                  </a:cubicBezTo>
                  <a:cubicBezTo>
                    <a:pt x="462117" y="1471899"/>
                    <a:pt x="334195" y="1471426"/>
                    <a:pt x="206478" y="1465344"/>
                  </a:cubicBezTo>
                  <a:cubicBezTo>
                    <a:pt x="196126" y="1464851"/>
                    <a:pt x="186654" y="1459232"/>
                    <a:pt x="176981" y="1455512"/>
                  </a:cubicBezTo>
                  <a:cubicBezTo>
                    <a:pt x="144035" y="1442841"/>
                    <a:pt x="78658" y="1416183"/>
                    <a:pt x="78658" y="1416183"/>
                  </a:cubicBezTo>
                  <a:cubicBezTo>
                    <a:pt x="72103" y="1406351"/>
                    <a:pt x="63793" y="1397484"/>
                    <a:pt x="58994" y="1386686"/>
                  </a:cubicBezTo>
                  <a:cubicBezTo>
                    <a:pt x="45314" y="1355905"/>
                    <a:pt x="37669" y="1321052"/>
                    <a:pt x="29497" y="1288363"/>
                  </a:cubicBezTo>
                  <a:cubicBezTo>
                    <a:pt x="26220" y="1245757"/>
                    <a:pt x="24384" y="1203015"/>
                    <a:pt x="19665" y="1160544"/>
                  </a:cubicBezTo>
                  <a:cubicBezTo>
                    <a:pt x="17819" y="1143935"/>
                    <a:pt x="10558" y="1128079"/>
                    <a:pt x="9832" y="1111383"/>
                  </a:cubicBezTo>
                  <a:cubicBezTo>
                    <a:pt x="3993" y="977096"/>
                    <a:pt x="3277" y="842634"/>
                    <a:pt x="0" y="708260"/>
                  </a:cubicBezTo>
                  <a:cubicBezTo>
                    <a:pt x="3277" y="600105"/>
                    <a:pt x="3830" y="491834"/>
                    <a:pt x="9832" y="383796"/>
                  </a:cubicBezTo>
                  <a:cubicBezTo>
                    <a:pt x="10660" y="368885"/>
                    <a:pt x="28444" y="333510"/>
                    <a:pt x="39329" y="324802"/>
                  </a:cubicBezTo>
                  <a:cubicBezTo>
                    <a:pt x="47422" y="318328"/>
                    <a:pt x="59300" y="319053"/>
                    <a:pt x="68826" y="314970"/>
                  </a:cubicBezTo>
                  <a:cubicBezTo>
                    <a:pt x="82298" y="309196"/>
                    <a:pt x="95045" y="301860"/>
                    <a:pt x="108155" y="295305"/>
                  </a:cubicBezTo>
                  <a:cubicBezTo>
                    <a:pt x="130369" y="228664"/>
                    <a:pt x="105222" y="309966"/>
                    <a:pt x="127819" y="196983"/>
                  </a:cubicBezTo>
                  <a:cubicBezTo>
                    <a:pt x="133119" y="170482"/>
                    <a:pt x="130892" y="139658"/>
                    <a:pt x="147484" y="118325"/>
                  </a:cubicBezTo>
                  <a:cubicBezTo>
                    <a:pt x="157744" y="105134"/>
                    <a:pt x="180258" y="111770"/>
                    <a:pt x="196645" y="108492"/>
                  </a:cubicBezTo>
                  <a:cubicBezTo>
                    <a:pt x="203200" y="95382"/>
                    <a:pt x="204584" y="77957"/>
                    <a:pt x="216310" y="69163"/>
                  </a:cubicBezTo>
                  <a:cubicBezTo>
                    <a:pt x="232892" y="56726"/>
                    <a:pt x="275303" y="49499"/>
                    <a:pt x="275303" y="49499"/>
                  </a:cubicBezTo>
                  <a:cubicBezTo>
                    <a:pt x="321162" y="18926"/>
                    <a:pt x="339212" y="3616"/>
                    <a:pt x="393290" y="338"/>
                  </a:cubicBezTo>
                  <a:close/>
                </a:path>
              </a:pathLst>
            </a:custGeom>
            <a:solidFill>
              <a:srgbClr val="4173E3">
                <a:alpha val="36000"/>
              </a:srgbClr>
            </a:solidFill>
            <a:ln>
              <a:solidFill>
                <a:srgbClr val="4173E3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334DD58-2F56-4595-9335-0EE683E572D2}"/>
              </a:ext>
            </a:extLst>
          </p:cNvPr>
          <p:cNvCxnSpPr>
            <a:cxnSpLocks/>
            <a:endCxn id="37" idx="0"/>
          </p:cNvCxnSpPr>
          <p:nvPr/>
        </p:nvCxnSpPr>
        <p:spPr>
          <a:xfrm flipH="1">
            <a:off x="7419824" y="2929248"/>
            <a:ext cx="271202" cy="8480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C1F8409-9111-45B2-B37A-2E8569784F97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7691026" y="2971392"/>
            <a:ext cx="1379946" cy="80585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C8BBBC9-3C0C-4FE8-A287-54F2CD63CFB2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7696763" y="2947563"/>
            <a:ext cx="3144971" cy="814052"/>
          </a:xfrm>
          <a:prstGeom prst="straightConnector1">
            <a:avLst/>
          </a:prstGeom>
          <a:ln>
            <a:solidFill>
              <a:schemeClr val="bg1">
                <a:alpha val="5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1D3CA77-1C27-4B7B-B919-F48AE95976C5}"/>
              </a:ext>
            </a:extLst>
          </p:cNvPr>
          <p:cNvGrpSpPr/>
          <p:nvPr/>
        </p:nvGrpSpPr>
        <p:grpSpPr>
          <a:xfrm>
            <a:off x="6953958" y="5593986"/>
            <a:ext cx="1117172" cy="1044555"/>
            <a:chOff x="6953958" y="5593986"/>
            <a:chExt cx="1117172" cy="1044555"/>
          </a:xfrm>
        </p:grpSpPr>
        <p:pic>
          <p:nvPicPr>
            <p:cNvPr id="46" name="Picture 45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DB688883-6A71-4606-9DA4-28AB4B52D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3958" y="5593986"/>
              <a:ext cx="1117172" cy="1044555"/>
            </a:xfrm>
            <a:prstGeom prst="rect">
              <a:avLst/>
            </a:prstGeom>
          </p:spPr>
        </p:pic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A87C11D-8D31-4556-BD80-A84E3A5DF6D8}"/>
                </a:ext>
              </a:extLst>
            </p:cNvPr>
            <p:cNvSpPr/>
            <p:nvPr/>
          </p:nvSpPr>
          <p:spPr>
            <a:xfrm>
              <a:off x="7019348" y="5767319"/>
              <a:ext cx="340311" cy="580883"/>
            </a:xfrm>
            <a:custGeom>
              <a:avLst/>
              <a:gdLst>
                <a:gd name="connsiteX0" fmla="*/ 1307982 w 1484963"/>
                <a:gd name="connsiteY0" fmla="*/ 29522 h 2300774"/>
                <a:gd name="connsiteX1" fmla="*/ 1337479 w 1484963"/>
                <a:gd name="connsiteY1" fmla="*/ 78684 h 2300774"/>
                <a:gd name="connsiteX2" fmla="*/ 1366976 w 1484963"/>
                <a:gd name="connsiteY2" fmla="*/ 98348 h 2300774"/>
                <a:gd name="connsiteX3" fmla="*/ 1386640 w 1484963"/>
                <a:gd name="connsiteY3" fmla="*/ 127845 h 2300774"/>
                <a:gd name="connsiteX4" fmla="*/ 1416137 w 1484963"/>
                <a:gd name="connsiteY4" fmla="*/ 255664 h 2300774"/>
                <a:gd name="connsiteX5" fmla="*/ 1425969 w 1484963"/>
                <a:gd name="connsiteY5" fmla="*/ 422813 h 2300774"/>
                <a:gd name="connsiteX6" fmla="*/ 1435802 w 1484963"/>
                <a:gd name="connsiteY6" fmla="*/ 462142 h 2300774"/>
                <a:gd name="connsiteX7" fmla="*/ 1455466 w 1484963"/>
                <a:gd name="connsiteY7" fmla="*/ 816103 h 2300774"/>
                <a:gd name="connsiteX8" fmla="*/ 1475131 w 1484963"/>
                <a:gd name="connsiteY8" fmla="*/ 1337213 h 2300774"/>
                <a:gd name="connsiteX9" fmla="*/ 1484963 w 1484963"/>
                <a:gd name="connsiteY9" fmla="*/ 1386374 h 2300774"/>
                <a:gd name="connsiteX10" fmla="*/ 1475131 w 1484963"/>
                <a:gd name="connsiteY10" fmla="*/ 1671509 h 2300774"/>
                <a:gd name="connsiteX11" fmla="*/ 1445634 w 1484963"/>
                <a:gd name="connsiteY11" fmla="*/ 1799329 h 2300774"/>
                <a:gd name="connsiteX12" fmla="*/ 1435802 w 1484963"/>
                <a:gd name="connsiteY12" fmla="*/ 1848490 h 2300774"/>
                <a:gd name="connsiteX13" fmla="*/ 1406305 w 1484963"/>
                <a:gd name="connsiteY13" fmla="*/ 1858322 h 2300774"/>
                <a:gd name="connsiteX14" fmla="*/ 1376808 w 1484963"/>
                <a:gd name="connsiteY14" fmla="*/ 1897651 h 2300774"/>
                <a:gd name="connsiteX15" fmla="*/ 1347311 w 1484963"/>
                <a:gd name="connsiteY15" fmla="*/ 1907484 h 2300774"/>
                <a:gd name="connsiteX16" fmla="*/ 1278485 w 1484963"/>
                <a:gd name="connsiteY16" fmla="*/ 1936980 h 2300774"/>
                <a:gd name="connsiteX17" fmla="*/ 1170331 w 1484963"/>
                <a:gd name="connsiteY17" fmla="*/ 1966477 h 2300774"/>
                <a:gd name="connsiteX18" fmla="*/ 1140834 w 1484963"/>
                <a:gd name="connsiteY18" fmla="*/ 1976309 h 2300774"/>
                <a:gd name="connsiteX19" fmla="*/ 1101505 w 1484963"/>
                <a:gd name="connsiteY19" fmla="*/ 1986142 h 2300774"/>
                <a:gd name="connsiteX20" fmla="*/ 1072008 w 1484963"/>
                <a:gd name="connsiteY20" fmla="*/ 2005806 h 2300774"/>
                <a:gd name="connsiteX21" fmla="*/ 1062176 w 1484963"/>
                <a:gd name="connsiteY21" fmla="*/ 2035303 h 2300774"/>
                <a:gd name="connsiteX22" fmla="*/ 1022847 w 1484963"/>
                <a:gd name="connsiteY22" fmla="*/ 2054967 h 2300774"/>
                <a:gd name="connsiteX23" fmla="*/ 1003182 w 1484963"/>
                <a:gd name="connsiteY23" fmla="*/ 2084464 h 2300774"/>
                <a:gd name="connsiteX24" fmla="*/ 993350 w 1484963"/>
                <a:gd name="connsiteY24" fmla="*/ 2113961 h 2300774"/>
                <a:gd name="connsiteX25" fmla="*/ 963853 w 1484963"/>
                <a:gd name="connsiteY25" fmla="*/ 2123793 h 2300774"/>
                <a:gd name="connsiteX26" fmla="*/ 806537 w 1484963"/>
                <a:gd name="connsiteY26" fmla="*/ 2133626 h 2300774"/>
                <a:gd name="connsiteX27" fmla="*/ 777040 w 1484963"/>
                <a:gd name="connsiteY27" fmla="*/ 2153290 h 2300774"/>
                <a:gd name="connsiteX28" fmla="*/ 747543 w 1484963"/>
                <a:gd name="connsiteY28" fmla="*/ 2163122 h 2300774"/>
                <a:gd name="connsiteX29" fmla="*/ 619724 w 1484963"/>
                <a:gd name="connsiteY29" fmla="*/ 2182787 h 2300774"/>
                <a:gd name="connsiteX30" fmla="*/ 580395 w 1484963"/>
                <a:gd name="connsiteY30" fmla="*/ 2222116 h 2300774"/>
                <a:gd name="connsiteX31" fmla="*/ 531234 w 1484963"/>
                <a:gd name="connsiteY31" fmla="*/ 2251613 h 2300774"/>
                <a:gd name="connsiteX32" fmla="*/ 462408 w 1484963"/>
                <a:gd name="connsiteY32" fmla="*/ 2290942 h 2300774"/>
                <a:gd name="connsiteX33" fmla="*/ 423079 w 1484963"/>
                <a:gd name="connsiteY33" fmla="*/ 2300774 h 2300774"/>
                <a:gd name="connsiteX34" fmla="*/ 364085 w 1484963"/>
                <a:gd name="connsiteY34" fmla="*/ 2271277 h 2300774"/>
                <a:gd name="connsiteX35" fmla="*/ 354253 w 1484963"/>
                <a:gd name="connsiteY35" fmla="*/ 2015638 h 2300774"/>
                <a:gd name="connsiteX36" fmla="*/ 344421 w 1484963"/>
                <a:gd name="connsiteY36" fmla="*/ 1976309 h 2300774"/>
                <a:gd name="connsiteX37" fmla="*/ 314924 w 1484963"/>
                <a:gd name="connsiteY37" fmla="*/ 1946813 h 2300774"/>
                <a:gd name="connsiteX38" fmla="*/ 295260 w 1484963"/>
                <a:gd name="connsiteY38" fmla="*/ 1907484 h 2300774"/>
                <a:gd name="connsiteX39" fmla="*/ 246098 w 1484963"/>
                <a:gd name="connsiteY39" fmla="*/ 1848490 h 2300774"/>
                <a:gd name="connsiteX40" fmla="*/ 206769 w 1484963"/>
                <a:gd name="connsiteY40" fmla="*/ 1740335 h 2300774"/>
                <a:gd name="connsiteX41" fmla="*/ 147776 w 1484963"/>
                <a:gd name="connsiteY41" fmla="*/ 1651845 h 2300774"/>
                <a:gd name="connsiteX42" fmla="*/ 118279 w 1484963"/>
                <a:gd name="connsiteY42" fmla="*/ 1524026 h 2300774"/>
                <a:gd name="connsiteX43" fmla="*/ 78950 w 1484963"/>
                <a:gd name="connsiteY43" fmla="*/ 1337213 h 2300774"/>
                <a:gd name="connsiteX44" fmla="*/ 49453 w 1484963"/>
                <a:gd name="connsiteY44" fmla="*/ 1307716 h 2300774"/>
                <a:gd name="connsiteX45" fmla="*/ 10124 w 1484963"/>
                <a:gd name="connsiteY45" fmla="*/ 1209393 h 2300774"/>
                <a:gd name="connsiteX46" fmla="*/ 292 w 1484963"/>
                <a:gd name="connsiteY46" fmla="*/ 1120903 h 2300774"/>
                <a:gd name="connsiteX47" fmla="*/ 19956 w 1484963"/>
                <a:gd name="connsiteY47" fmla="*/ 1061909 h 2300774"/>
                <a:gd name="connsiteX48" fmla="*/ 59285 w 1484963"/>
                <a:gd name="connsiteY48" fmla="*/ 1002916 h 2300774"/>
                <a:gd name="connsiteX49" fmla="*/ 78950 w 1484963"/>
                <a:gd name="connsiteY49" fmla="*/ 973419 h 2300774"/>
                <a:gd name="connsiteX50" fmla="*/ 167440 w 1484963"/>
                <a:gd name="connsiteY50" fmla="*/ 924258 h 2300774"/>
                <a:gd name="connsiteX51" fmla="*/ 187105 w 1484963"/>
                <a:gd name="connsiteY51" fmla="*/ 884929 h 2300774"/>
                <a:gd name="connsiteX52" fmla="*/ 265763 w 1484963"/>
                <a:gd name="connsiteY52" fmla="*/ 816103 h 2300774"/>
                <a:gd name="connsiteX53" fmla="*/ 383750 w 1484963"/>
                <a:gd name="connsiteY53" fmla="*/ 796438 h 2300774"/>
                <a:gd name="connsiteX54" fmla="*/ 491905 w 1484963"/>
                <a:gd name="connsiteY54" fmla="*/ 747277 h 2300774"/>
                <a:gd name="connsiteX55" fmla="*/ 550898 w 1484963"/>
                <a:gd name="connsiteY55" fmla="*/ 727613 h 2300774"/>
                <a:gd name="connsiteX56" fmla="*/ 580395 w 1484963"/>
                <a:gd name="connsiteY56" fmla="*/ 717780 h 2300774"/>
                <a:gd name="connsiteX57" fmla="*/ 609892 w 1484963"/>
                <a:gd name="connsiteY57" fmla="*/ 678451 h 2300774"/>
                <a:gd name="connsiteX58" fmla="*/ 639389 w 1484963"/>
                <a:gd name="connsiteY58" fmla="*/ 658787 h 2300774"/>
                <a:gd name="connsiteX59" fmla="*/ 649221 w 1484963"/>
                <a:gd name="connsiteY59" fmla="*/ 629290 h 2300774"/>
                <a:gd name="connsiteX60" fmla="*/ 698382 w 1484963"/>
                <a:gd name="connsiteY60" fmla="*/ 580129 h 2300774"/>
                <a:gd name="connsiteX61" fmla="*/ 737711 w 1484963"/>
                <a:gd name="connsiteY61" fmla="*/ 570297 h 2300774"/>
                <a:gd name="connsiteX62" fmla="*/ 796705 w 1484963"/>
                <a:gd name="connsiteY62" fmla="*/ 481806 h 2300774"/>
                <a:gd name="connsiteX63" fmla="*/ 806537 w 1484963"/>
                <a:gd name="connsiteY63" fmla="*/ 383484 h 2300774"/>
                <a:gd name="connsiteX64" fmla="*/ 944189 w 1484963"/>
                <a:gd name="connsiteY64" fmla="*/ 373651 h 2300774"/>
                <a:gd name="connsiteX65" fmla="*/ 973685 w 1484963"/>
                <a:gd name="connsiteY65" fmla="*/ 353987 h 2300774"/>
                <a:gd name="connsiteX66" fmla="*/ 983518 w 1484963"/>
                <a:gd name="connsiteY66" fmla="*/ 304826 h 2300774"/>
                <a:gd name="connsiteX67" fmla="*/ 1003182 w 1484963"/>
                <a:gd name="connsiteY67" fmla="*/ 265497 h 2300774"/>
                <a:gd name="connsiteX68" fmla="*/ 1072008 w 1484963"/>
                <a:gd name="connsiteY68" fmla="*/ 186838 h 2300774"/>
                <a:gd name="connsiteX69" fmla="*/ 1091673 w 1484963"/>
                <a:gd name="connsiteY69" fmla="*/ 157342 h 2300774"/>
                <a:gd name="connsiteX70" fmla="*/ 1121169 w 1484963"/>
                <a:gd name="connsiteY70" fmla="*/ 147509 h 2300774"/>
                <a:gd name="connsiteX71" fmla="*/ 1150666 w 1484963"/>
                <a:gd name="connsiteY71" fmla="*/ 127845 h 2300774"/>
                <a:gd name="connsiteX72" fmla="*/ 1180163 w 1484963"/>
                <a:gd name="connsiteY72" fmla="*/ 88516 h 2300774"/>
                <a:gd name="connsiteX73" fmla="*/ 1209660 w 1484963"/>
                <a:gd name="connsiteY73" fmla="*/ 29522 h 2300774"/>
                <a:gd name="connsiteX74" fmla="*/ 1288318 w 1484963"/>
                <a:gd name="connsiteY74" fmla="*/ 26 h 2300774"/>
                <a:gd name="connsiteX75" fmla="*/ 1307982 w 1484963"/>
                <a:gd name="connsiteY75" fmla="*/ 29522 h 2300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484963" h="2300774">
                  <a:moveTo>
                    <a:pt x="1307982" y="29522"/>
                  </a:moveTo>
                  <a:cubicBezTo>
                    <a:pt x="1316176" y="42632"/>
                    <a:pt x="1325042" y="64174"/>
                    <a:pt x="1337479" y="78684"/>
                  </a:cubicBezTo>
                  <a:cubicBezTo>
                    <a:pt x="1345169" y="87656"/>
                    <a:pt x="1358620" y="89992"/>
                    <a:pt x="1366976" y="98348"/>
                  </a:cubicBezTo>
                  <a:cubicBezTo>
                    <a:pt x="1375332" y="106704"/>
                    <a:pt x="1380085" y="118013"/>
                    <a:pt x="1386640" y="127845"/>
                  </a:cubicBezTo>
                  <a:cubicBezTo>
                    <a:pt x="1410358" y="222716"/>
                    <a:pt x="1401005" y="180002"/>
                    <a:pt x="1416137" y="255664"/>
                  </a:cubicBezTo>
                  <a:cubicBezTo>
                    <a:pt x="1419414" y="311380"/>
                    <a:pt x="1420677" y="367252"/>
                    <a:pt x="1425969" y="422813"/>
                  </a:cubicBezTo>
                  <a:cubicBezTo>
                    <a:pt x="1427250" y="436265"/>
                    <a:pt x="1435052" y="448650"/>
                    <a:pt x="1435802" y="462142"/>
                  </a:cubicBezTo>
                  <a:cubicBezTo>
                    <a:pt x="1456311" y="831303"/>
                    <a:pt x="1418865" y="669695"/>
                    <a:pt x="1455466" y="816103"/>
                  </a:cubicBezTo>
                  <a:cubicBezTo>
                    <a:pt x="1462021" y="989806"/>
                    <a:pt x="1466152" y="1163618"/>
                    <a:pt x="1475131" y="1337213"/>
                  </a:cubicBezTo>
                  <a:cubicBezTo>
                    <a:pt x="1475994" y="1353902"/>
                    <a:pt x="1484963" y="1369662"/>
                    <a:pt x="1484963" y="1386374"/>
                  </a:cubicBezTo>
                  <a:cubicBezTo>
                    <a:pt x="1484963" y="1481475"/>
                    <a:pt x="1480716" y="1576572"/>
                    <a:pt x="1475131" y="1671509"/>
                  </a:cubicBezTo>
                  <a:cubicBezTo>
                    <a:pt x="1473949" y="1691603"/>
                    <a:pt x="1446789" y="1794325"/>
                    <a:pt x="1445634" y="1799329"/>
                  </a:cubicBezTo>
                  <a:cubicBezTo>
                    <a:pt x="1441876" y="1815613"/>
                    <a:pt x="1445072" y="1834585"/>
                    <a:pt x="1435802" y="1848490"/>
                  </a:cubicBezTo>
                  <a:cubicBezTo>
                    <a:pt x="1430053" y="1857113"/>
                    <a:pt x="1416137" y="1855045"/>
                    <a:pt x="1406305" y="1858322"/>
                  </a:cubicBezTo>
                  <a:cubicBezTo>
                    <a:pt x="1396473" y="1871432"/>
                    <a:pt x="1389397" y="1887160"/>
                    <a:pt x="1376808" y="1897651"/>
                  </a:cubicBezTo>
                  <a:cubicBezTo>
                    <a:pt x="1368846" y="1904286"/>
                    <a:pt x="1356934" y="1903635"/>
                    <a:pt x="1347311" y="1907484"/>
                  </a:cubicBezTo>
                  <a:cubicBezTo>
                    <a:pt x="1324136" y="1916754"/>
                    <a:pt x="1301781" y="1928020"/>
                    <a:pt x="1278485" y="1936980"/>
                  </a:cubicBezTo>
                  <a:cubicBezTo>
                    <a:pt x="1200133" y="1967115"/>
                    <a:pt x="1242643" y="1948399"/>
                    <a:pt x="1170331" y="1966477"/>
                  </a:cubicBezTo>
                  <a:cubicBezTo>
                    <a:pt x="1160276" y="1968991"/>
                    <a:pt x="1150799" y="1973462"/>
                    <a:pt x="1140834" y="1976309"/>
                  </a:cubicBezTo>
                  <a:cubicBezTo>
                    <a:pt x="1127841" y="1980021"/>
                    <a:pt x="1114615" y="1982864"/>
                    <a:pt x="1101505" y="1986142"/>
                  </a:cubicBezTo>
                  <a:cubicBezTo>
                    <a:pt x="1091673" y="1992697"/>
                    <a:pt x="1079390" y="1996579"/>
                    <a:pt x="1072008" y="2005806"/>
                  </a:cubicBezTo>
                  <a:cubicBezTo>
                    <a:pt x="1065534" y="2013899"/>
                    <a:pt x="1069505" y="2027974"/>
                    <a:pt x="1062176" y="2035303"/>
                  </a:cubicBezTo>
                  <a:cubicBezTo>
                    <a:pt x="1051812" y="2045667"/>
                    <a:pt x="1035957" y="2048412"/>
                    <a:pt x="1022847" y="2054967"/>
                  </a:cubicBezTo>
                  <a:cubicBezTo>
                    <a:pt x="1016292" y="2064799"/>
                    <a:pt x="1008467" y="2073895"/>
                    <a:pt x="1003182" y="2084464"/>
                  </a:cubicBezTo>
                  <a:cubicBezTo>
                    <a:pt x="998547" y="2093734"/>
                    <a:pt x="1000679" y="2106632"/>
                    <a:pt x="993350" y="2113961"/>
                  </a:cubicBezTo>
                  <a:cubicBezTo>
                    <a:pt x="986021" y="2121290"/>
                    <a:pt x="974160" y="2122708"/>
                    <a:pt x="963853" y="2123793"/>
                  </a:cubicBezTo>
                  <a:cubicBezTo>
                    <a:pt x="911601" y="2129293"/>
                    <a:pt x="858976" y="2130348"/>
                    <a:pt x="806537" y="2133626"/>
                  </a:cubicBezTo>
                  <a:cubicBezTo>
                    <a:pt x="796705" y="2140181"/>
                    <a:pt x="787609" y="2148005"/>
                    <a:pt x="777040" y="2153290"/>
                  </a:cubicBezTo>
                  <a:cubicBezTo>
                    <a:pt x="767770" y="2157925"/>
                    <a:pt x="757598" y="2160608"/>
                    <a:pt x="747543" y="2163122"/>
                  </a:cubicBezTo>
                  <a:cubicBezTo>
                    <a:pt x="702492" y="2174385"/>
                    <a:pt x="667498" y="2176815"/>
                    <a:pt x="619724" y="2182787"/>
                  </a:cubicBezTo>
                  <a:cubicBezTo>
                    <a:pt x="606614" y="2195897"/>
                    <a:pt x="595029" y="2210734"/>
                    <a:pt x="580395" y="2222116"/>
                  </a:cubicBezTo>
                  <a:cubicBezTo>
                    <a:pt x="565310" y="2233849"/>
                    <a:pt x="547440" y="2241485"/>
                    <a:pt x="531234" y="2251613"/>
                  </a:cubicBezTo>
                  <a:cubicBezTo>
                    <a:pt x="502712" y="2269439"/>
                    <a:pt x="495970" y="2278356"/>
                    <a:pt x="462408" y="2290942"/>
                  </a:cubicBezTo>
                  <a:cubicBezTo>
                    <a:pt x="449755" y="2295687"/>
                    <a:pt x="436189" y="2297497"/>
                    <a:pt x="423079" y="2300774"/>
                  </a:cubicBezTo>
                  <a:cubicBezTo>
                    <a:pt x="403414" y="2290942"/>
                    <a:pt x="369244" y="2292649"/>
                    <a:pt x="364085" y="2271277"/>
                  </a:cubicBezTo>
                  <a:cubicBezTo>
                    <a:pt x="344076" y="2188382"/>
                    <a:pt x="359925" y="2100725"/>
                    <a:pt x="354253" y="2015638"/>
                  </a:cubicBezTo>
                  <a:cubicBezTo>
                    <a:pt x="353354" y="2002155"/>
                    <a:pt x="351125" y="1988042"/>
                    <a:pt x="344421" y="1976309"/>
                  </a:cubicBezTo>
                  <a:cubicBezTo>
                    <a:pt x="337522" y="1964236"/>
                    <a:pt x="324756" y="1956645"/>
                    <a:pt x="314924" y="1946813"/>
                  </a:cubicBezTo>
                  <a:cubicBezTo>
                    <a:pt x="308369" y="1933703"/>
                    <a:pt x="303779" y="1919411"/>
                    <a:pt x="295260" y="1907484"/>
                  </a:cubicBezTo>
                  <a:cubicBezTo>
                    <a:pt x="259019" y="1856746"/>
                    <a:pt x="272106" y="1900507"/>
                    <a:pt x="246098" y="1848490"/>
                  </a:cubicBezTo>
                  <a:cubicBezTo>
                    <a:pt x="201173" y="1758639"/>
                    <a:pt x="252642" y="1841257"/>
                    <a:pt x="206769" y="1740335"/>
                  </a:cubicBezTo>
                  <a:cubicBezTo>
                    <a:pt x="192180" y="1708239"/>
                    <a:pt x="168727" y="1679779"/>
                    <a:pt x="147776" y="1651845"/>
                  </a:cubicBezTo>
                  <a:cubicBezTo>
                    <a:pt x="142411" y="1630386"/>
                    <a:pt x="122063" y="1554295"/>
                    <a:pt x="118279" y="1524026"/>
                  </a:cubicBezTo>
                  <a:cubicBezTo>
                    <a:pt x="110757" y="1463850"/>
                    <a:pt x="117077" y="1390591"/>
                    <a:pt x="78950" y="1337213"/>
                  </a:cubicBezTo>
                  <a:cubicBezTo>
                    <a:pt x="70868" y="1325898"/>
                    <a:pt x="59285" y="1317548"/>
                    <a:pt x="49453" y="1307716"/>
                  </a:cubicBezTo>
                  <a:cubicBezTo>
                    <a:pt x="25154" y="1234817"/>
                    <a:pt x="39059" y="1267262"/>
                    <a:pt x="10124" y="1209393"/>
                  </a:cubicBezTo>
                  <a:cubicBezTo>
                    <a:pt x="6847" y="1179896"/>
                    <a:pt x="-1682" y="1150515"/>
                    <a:pt x="292" y="1120903"/>
                  </a:cubicBezTo>
                  <a:cubicBezTo>
                    <a:pt x="1671" y="1100221"/>
                    <a:pt x="10686" y="1080449"/>
                    <a:pt x="19956" y="1061909"/>
                  </a:cubicBezTo>
                  <a:cubicBezTo>
                    <a:pt x="30525" y="1040770"/>
                    <a:pt x="46175" y="1022580"/>
                    <a:pt x="59285" y="1002916"/>
                  </a:cubicBezTo>
                  <a:cubicBezTo>
                    <a:pt x="65840" y="993084"/>
                    <a:pt x="68817" y="979499"/>
                    <a:pt x="78950" y="973419"/>
                  </a:cubicBezTo>
                  <a:cubicBezTo>
                    <a:pt x="140679" y="936381"/>
                    <a:pt x="111018" y="952468"/>
                    <a:pt x="167440" y="924258"/>
                  </a:cubicBezTo>
                  <a:cubicBezTo>
                    <a:pt x="173995" y="911148"/>
                    <a:pt x="178311" y="896655"/>
                    <a:pt x="187105" y="884929"/>
                  </a:cubicBezTo>
                  <a:cubicBezTo>
                    <a:pt x="199272" y="868707"/>
                    <a:pt x="245852" y="826058"/>
                    <a:pt x="265763" y="816103"/>
                  </a:cubicBezTo>
                  <a:cubicBezTo>
                    <a:pt x="287415" y="805277"/>
                    <a:pt x="376374" y="797360"/>
                    <a:pt x="383750" y="796438"/>
                  </a:cubicBezTo>
                  <a:cubicBezTo>
                    <a:pt x="547992" y="741692"/>
                    <a:pt x="344647" y="814212"/>
                    <a:pt x="491905" y="747277"/>
                  </a:cubicBezTo>
                  <a:cubicBezTo>
                    <a:pt x="510775" y="738700"/>
                    <a:pt x="531234" y="734168"/>
                    <a:pt x="550898" y="727613"/>
                  </a:cubicBezTo>
                  <a:lnTo>
                    <a:pt x="580395" y="717780"/>
                  </a:lnTo>
                  <a:cubicBezTo>
                    <a:pt x="590227" y="704670"/>
                    <a:pt x="598304" y="690038"/>
                    <a:pt x="609892" y="678451"/>
                  </a:cubicBezTo>
                  <a:cubicBezTo>
                    <a:pt x="618248" y="670095"/>
                    <a:pt x="632007" y="668014"/>
                    <a:pt x="639389" y="658787"/>
                  </a:cubicBezTo>
                  <a:cubicBezTo>
                    <a:pt x="645863" y="650694"/>
                    <a:pt x="644586" y="638560"/>
                    <a:pt x="649221" y="629290"/>
                  </a:cubicBezTo>
                  <a:cubicBezTo>
                    <a:pt x="661139" y="605453"/>
                    <a:pt x="673353" y="590855"/>
                    <a:pt x="698382" y="580129"/>
                  </a:cubicBezTo>
                  <a:cubicBezTo>
                    <a:pt x="710803" y="574806"/>
                    <a:pt x="724601" y="573574"/>
                    <a:pt x="737711" y="570297"/>
                  </a:cubicBezTo>
                  <a:cubicBezTo>
                    <a:pt x="750636" y="553064"/>
                    <a:pt x="791474" y="501422"/>
                    <a:pt x="796705" y="481806"/>
                  </a:cubicBezTo>
                  <a:cubicBezTo>
                    <a:pt x="805192" y="449981"/>
                    <a:pt x="779976" y="402962"/>
                    <a:pt x="806537" y="383484"/>
                  </a:cubicBezTo>
                  <a:cubicBezTo>
                    <a:pt x="843632" y="356281"/>
                    <a:pt x="898305" y="376929"/>
                    <a:pt x="944189" y="373651"/>
                  </a:cubicBezTo>
                  <a:cubicBezTo>
                    <a:pt x="954021" y="367096"/>
                    <a:pt x="967822" y="364247"/>
                    <a:pt x="973685" y="353987"/>
                  </a:cubicBezTo>
                  <a:cubicBezTo>
                    <a:pt x="981976" y="339477"/>
                    <a:pt x="978233" y="320680"/>
                    <a:pt x="983518" y="304826"/>
                  </a:cubicBezTo>
                  <a:cubicBezTo>
                    <a:pt x="988153" y="290921"/>
                    <a:pt x="995414" y="277926"/>
                    <a:pt x="1003182" y="265497"/>
                  </a:cubicBezTo>
                  <a:cubicBezTo>
                    <a:pt x="1036113" y="212806"/>
                    <a:pt x="1029791" y="236090"/>
                    <a:pt x="1072008" y="186838"/>
                  </a:cubicBezTo>
                  <a:cubicBezTo>
                    <a:pt x="1079698" y="177866"/>
                    <a:pt x="1082446" y="164724"/>
                    <a:pt x="1091673" y="157342"/>
                  </a:cubicBezTo>
                  <a:cubicBezTo>
                    <a:pt x="1099766" y="150868"/>
                    <a:pt x="1111899" y="152144"/>
                    <a:pt x="1121169" y="147509"/>
                  </a:cubicBezTo>
                  <a:cubicBezTo>
                    <a:pt x="1131738" y="142224"/>
                    <a:pt x="1140834" y="134400"/>
                    <a:pt x="1150666" y="127845"/>
                  </a:cubicBezTo>
                  <a:cubicBezTo>
                    <a:pt x="1160498" y="114735"/>
                    <a:pt x="1172033" y="102744"/>
                    <a:pt x="1180163" y="88516"/>
                  </a:cubicBezTo>
                  <a:cubicBezTo>
                    <a:pt x="1193200" y="65701"/>
                    <a:pt x="1184852" y="47242"/>
                    <a:pt x="1209660" y="29522"/>
                  </a:cubicBezTo>
                  <a:cubicBezTo>
                    <a:pt x="1214519" y="26051"/>
                    <a:pt x="1273744" y="3669"/>
                    <a:pt x="1288318" y="26"/>
                  </a:cubicBezTo>
                  <a:cubicBezTo>
                    <a:pt x="1291497" y="-769"/>
                    <a:pt x="1299788" y="16412"/>
                    <a:pt x="1307982" y="29522"/>
                  </a:cubicBez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FFDCA2D-F118-4420-84F8-7F2A0510B579}"/>
                </a:ext>
              </a:extLst>
            </p:cNvPr>
            <p:cNvSpPr/>
            <p:nvPr/>
          </p:nvSpPr>
          <p:spPr>
            <a:xfrm>
              <a:off x="7414889" y="5680672"/>
              <a:ext cx="185439" cy="356562"/>
            </a:xfrm>
            <a:custGeom>
              <a:avLst/>
              <a:gdLst>
                <a:gd name="connsiteX0" fmla="*/ 393290 w 867748"/>
                <a:gd name="connsiteY0" fmla="*/ 338 h 1475176"/>
                <a:gd name="connsiteX1" fmla="*/ 599768 w 867748"/>
                <a:gd name="connsiteY1" fmla="*/ 29834 h 1475176"/>
                <a:gd name="connsiteX2" fmla="*/ 629265 w 867748"/>
                <a:gd name="connsiteY2" fmla="*/ 39667 h 1475176"/>
                <a:gd name="connsiteX3" fmla="*/ 619432 w 867748"/>
                <a:gd name="connsiteY3" fmla="*/ 177318 h 1475176"/>
                <a:gd name="connsiteX4" fmla="*/ 589936 w 867748"/>
                <a:gd name="connsiteY4" fmla="*/ 206815 h 1475176"/>
                <a:gd name="connsiteX5" fmla="*/ 570271 w 867748"/>
                <a:gd name="connsiteY5" fmla="*/ 236312 h 1475176"/>
                <a:gd name="connsiteX6" fmla="*/ 589936 w 867748"/>
                <a:gd name="connsiteY6" fmla="*/ 314970 h 1475176"/>
                <a:gd name="connsiteX7" fmla="*/ 629265 w 867748"/>
                <a:gd name="connsiteY7" fmla="*/ 334634 h 1475176"/>
                <a:gd name="connsiteX8" fmla="*/ 698090 w 867748"/>
                <a:gd name="connsiteY8" fmla="*/ 364131 h 1475176"/>
                <a:gd name="connsiteX9" fmla="*/ 747252 w 867748"/>
                <a:gd name="connsiteY9" fmla="*/ 413292 h 1475176"/>
                <a:gd name="connsiteX10" fmla="*/ 776749 w 867748"/>
                <a:gd name="connsiteY10" fmla="*/ 442789 h 1475176"/>
                <a:gd name="connsiteX11" fmla="*/ 806245 w 867748"/>
                <a:gd name="connsiteY11" fmla="*/ 462454 h 1475176"/>
                <a:gd name="connsiteX12" fmla="*/ 845574 w 867748"/>
                <a:gd name="connsiteY12" fmla="*/ 491950 h 1475176"/>
                <a:gd name="connsiteX13" fmla="*/ 865239 w 867748"/>
                <a:gd name="connsiteY13" fmla="*/ 531280 h 1475176"/>
                <a:gd name="connsiteX14" fmla="*/ 855407 w 867748"/>
                <a:gd name="connsiteY14" fmla="*/ 1435847 h 1475176"/>
                <a:gd name="connsiteX15" fmla="*/ 816078 w 867748"/>
                <a:gd name="connsiteY15" fmla="*/ 1455512 h 1475176"/>
                <a:gd name="connsiteX16" fmla="*/ 747252 w 867748"/>
                <a:gd name="connsiteY16" fmla="*/ 1465344 h 1475176"/>
                <a:gd name="connsiteX17" fmla="*/ 589936 w 867748"/>
                <a:gd name="connsiteY17" fmla="*/ 1475176 h 1475176"/>
                <a:gd name="connsiteX18" fmla="*/ 206478 w 867748"/>
                <a:gd name="connsiteY18" fmla="*/ 1465344 h 1475176"/>
                <a:gd name="connsiteX19" fmla="*/ 176981 w 867748"/>
                <a:gd name="connsiteY19" fmla="*/ 1455512 h 1475176"/>
                <a:gd name="connsiteX20" fmla="*/ 78658 w 867748"/>
                <a:gd name="connsiteY20" fmla="*/ 1416183 h 1475176"/>
                <a:gd name="connsiteX21" fmla="*/ 58994 w 867748"/>
                <a:gd name="connsiteY21" fmla="*/ 1386686 h 1475176"/>
                <a:gd name="connsiteX22" fmla="*/ 29497 w 867748"/>
                <a:gd name="connsiteY22" fmla="*/ 1288363 h 1475176"/>
                <a:gd name="connsiteX23" fmla="*/ 19665 w 867748"/>
                <a:gd name="connsiteY23" fmla="*/ 1160544 h 1475176"/>
                <a:gd name="connsiteX24" fmla="*/ 9832 w 867748"/>
                <a:gd name="connsiteY24" fmla="*/ 1111383 h 1475176"/>
                <a:gd name="connsiteX25" fmla="*/ 0 w 867748"/>
                <a:gd name="connsiteY25" fmla="*/ 708260 h 1475176"/>
                <a:gd name="connsiteX26" fmla="*/ 9832 w 867748"/>
                <a:gd name="connsiteY26" fmla="*/ 383796 h 1475176"/>
                <a:gd name="connsiteX27" fmla="*/ 39329 w 867748"/>
                <a:gd name="connsiteY27" fmla="*/ 324802 h 1475176"/>
                <a:gd name="connsiteX28" fmla="*/ 68826 w 867748"/>
                <a:gd name="connsiteY28" fmla="*/ 314970 h 1475176"/>
                <a:gd name="connsiteX29" fmla="*/ 108155 w 867748"/>
                <a:gd name="connsiteY29" fmla="*/ 295305 h 1475176"/>
                <a:gd name="connsiteX30" fmla="*/ 127819 w 867748"/>
                <a:gd name="connsiteY30" fmla="*/ 196983 h 1475176"/>
                <a:gd name="connsiteX31" fmla="*/ 147484 w 867748"/>
                <a:gd name="connsiteY31" fmla="*/ 118325 h 1475176"/>
                <a:gd name="connsiteX32" fmla="*/ 196645 w 867748"/>
                <a:gd name="connsiteY32" fmla="*/ 108492 h 1475176"/>
                <a:gd name="connsiteX33" fmla="*/ 216310 w 867748"/>
                <a:gd name="connsiteY33" fmla="*/ 69163 h 1475176"/>
                <a:gd name="connsiteX34" fmla="*/ 275303 w 867748"/>
                <a:gd name="connsiteY34" fmla="*/ 49499 h 1475176"/>
                <a:gd name="connsiteX35" fmla="*/ 393290 w 867748"/>
                <a:gd name="connsiteY35" fmla="*/ 338 h 147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67748" h="1475176">
                  <a:moveTo>
                    <a:pt x="393290" y="338"/>
                  </a:moveTo>
                  <a:cubicBezTo>
                    <a:pt x="447368" y="-2940"/>
                    <a:pt x="531189" y="18404"/>
                    <a:pt x="599768" y="29834"/>
                  </a:cubicBezTo>
                  <a:cubicBezTo>
                    <a:pt x="609991" y="31538"/>
                    <a:pt x="627895" y="29394"/>
                    <a:pt x="629265" y="39667"/>
                  </a:cubicBezTo>
                  <a:cubicBezTo>
                    <a:pt x="635344" y="85264"/>
                    <a:pt x="629968" y="132540"/>
                    <a:pt x="619432" y="177318"/>
                  </a:cubicBezTo>
                  <a:cubicBezTo>
                    <a:pt x="616247" y="190853"/>
                    <a:pt x="598838" y="196133"/>
                    <a:pt x="589936" y="206815"/>
                  </a:cubicBezTo>
                  <a:cubicBezTo>
                    <a:pt x="582371" y="215893"/>
                    <a:pt x="576826" y="226480"/>
                    <a:pt x="570271" y="236312"/>
                  </a:cubicBezTo>
                  <a:cubicBezTo>
                    <a:pt x="576826" y="262531"/>
                    <a:pt x="576031" y="291795"/>
                    <a:pt x="589936" y="314970"/>
                  </a:cubicBezTo>
                  <a:cubicBezTo>
                    <a:pt x="597477" y="327538"/>
                    <a:pt x="615793" y="328860"/>
                    <a:pt x="629265" y="334634"/>
                  </a:cubicBezTo>
                  <a:cubicBezTo>
                    <a:pt x="730535" y="378036"/>
                    <a:pt x="567651" y="298913"/>
                    <a:pt x="698090" y="364131"/>
                  </a:cubicBezTo>
                  <a:cubicBezTo>
                    <a:pt x="734143" y="418210"/>
                    <a:pt x="698089" y="372324"/>
                    <a:pt x="747252" y="413292"/>
                  </a:cubicBezTo>
                  <a:cubicBezTo>
                    <a:pt x="757934" y="422194"/>
                    <a:pt x="766067" y="433887"/>
                    <a:pt x="776749" y="442789"/>
                  </a:cubicBezTo>
                  <a:cubicBezTo>
                    <a:pt x="785827" y="450354"/>
                    <a:pt x="796629" y="455586"/>
                    <a:pt x="806245" y="462454"/>
                  </a:cubicBezTo>
                  <a:cubicBezTo>
                    <a:pt x="819580" y="471979"/>
                    <a:pt x="832464" y="482118"/>
                    <a:pt x="845574" y="491950"/>
                  </a:cubicBezTo>
                  <a:cubicBezTo>
                    <a:pt x="852129" y="505060"/>
                    <a:pt x="865086" y="516623"/>
                    <a:pt x="865239" y="531280"/>
                  </a:cubicBezTo>
                  <a:cubicBezTo>
                    <a:pt x="868380" y="832804"/>
                    <a:pt x="871424" y="1134733"/>
                    <a:pt x="855407" y="1435847"/>
                  </a:cubicBezTo>
                  <a:cubicBezTo>
                    <a:pt x="854628" y="1450483"/>
                    <a:pt x="830219" y="1451655"/>
                    <a:pt x="816078" y="1455512"/>
                  </a:cubicBezTo>
                  <a:cubicBezTo>
                    <a:pt x="793720" y="1461610"/>
                    <a:pt x="770340" y="1463336"/>
                    <a:pt x="747252" y="1465344"/>
                  </a:cubicBezTo>
                  <a:cubicBezTo>
                    <a:pt x="694909" y="1469895"/>
                    <a:pt x="642375" y="1471899"/>
                    <a:pt x="589936" y="1475176"/>
                  </a:cubicBezTo>
                  <a:cubicBezTo>
                    <a:pt x="462117" y="1471899"/>
                    <a:pt x="334195" y="1471426"/>
                    <a:pt x="206478" y="1465344"/>
                  </a:cubicBezTo>
                  <a:cubicBezTo>
                    <a:pt x="196126" y="1464851"/>
                    <a:pt x="186654" y="1459232"/>
                    <a:pt x="176981" y="1455512"/>
                  </a:cubicBezTo>
                  <a:cubicBezTo>
                    <a:pt x="144035" y="1442841"/>
                    <a:pt x="78658" y="1416183"/>
                    <a:pt x="78658" y="1416183"/>
                  </a:cubicBezTo>
                  <a:cubicBezTo>
                    <a:pt x="72103" y="1406351"/>
                    <a:pt x="63793" y="1397484"/>
                    <a:pt x="58994" y="1386686"/>
                  </a:cubicBezTo>
                  <a:cubicBezTo>
                    <a:pt x="45314" y="1355905"/>
                    <a:pt x="37669" y="1321052"/>
                    <a:pt x="29497" y="1288363"/>
                  </a:cubicBezTo>
                  <a:cubicBezTo>
                    <a:pt x="26220" y="1245757"/>
                    <a:pt x="24384" y="1203015"/>
                    <a:pt x="19665" y="1160544"/>
                  </a:cubicBezTo>
                  <a:cubicBezTo>
                    <a:pt x="17819" y="1143935"/>
                    <a:pt x="10558" y="1128079"/>
                    <a:pt x="9832" y="1111383"/>
                  </a:cubicBezTo>
                  <a:cubicBezTo>
                    <a:pt x="3993" y="977096"/>
                    <a:pt x="3277" y="842634"/>
                    <a:pt x="0" y="708260"/>
                  </a:cubicBezTo>
                  <a:cubicBezTo>
                    <a:pt x="3277" y="600105"/>
                    <a:pt x="3830" y="491834"/>
                    <a:pt x="9832" y="383796"/>
                  </a:cubicBezTo>
                  <a:cubicBezTo>
                    <a:pt x="10660" y="368885"/>
                    <a:pt x="28444" y="333510"/>
                    <a:pt x="39329" y="324802"/>
                  </a:cubicBezTo>
                  <a:cubicBezTo>
                    <a:pt x="47422" y="318328"/>
                    <a:pt x="59300" y="319053"/>
                    <a:pt x="68826" y="314970"/>
                  </a:cubicBezTo>
                  <a:cubicBezTo>
                    <a:pt x="82298" y="309196"/>
                    <a:pt x="95045" y="301860"/>
                    <a:pt x="108155" y="295305"/>
                  </a:cubicBezTo>
                  <a:cubicBezTo>
                    <a:pt x="130369" y="228664"/>
                    <a:pt x="105222" y="309966"/>
                    <a:pt x="127819" y="196983"/>
                  </a:cubicBezTo>
                  <a:cubicBezTo>
                    <a:pt x="133119" y="170482"/>
                    <a:pt x="130892" y="139658"/>
                    <a:pt x="147484" y="118325"/>
                  </a:cubicBezTo>
                  <a:cubicBezTo>
                    <a:pt x="157744" y="105134"/>
                    <a:pt x="180258" y="111770"/>
                    <a:pt x="196645" y="108492"/>
                  </a:cubicBezTo>
                  <a:cubicBezTo>
                    <a:pt x="203200" y="95382"/>
                    <a:pt x="204584" y="77957"/>
                    <a:pt x="216310" y="69163"/>
                  </a:cubicBezTo>
                  <a:cubicBezTo>
                    <a:pt x="232892" y="56726"/>
                    <a:pt x="275303" y="49499"/>
                    <a:pt x="275303" y="49499"/>
                  </a:cubicBezTo>
                  <a:cubicBezTo>
                    <a:pt x="321162" y="18926"/>
                    <a:pt x="339212" y="3616"/>
                    <a:pt x="393290" y="338"/>
                  </a:cubicBezTo>
                  <a:close/>
                </a:path>
              </a:pathLst>
            </a:custGeom>
            <a:solidFill>
              <a:srgbClr val="8DD848"/>
            </a:solidFill>
            <a:ln>
              <a:solidFill>
                <a:srgbClr val="8DD8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5A54B9D-5E23-4F0F-8515-00ECCF4AE8D6}"/>
                </a:ext>
              </a:extLst>
            </p:cNvPr>
            <p:cNvSpPr/>
            <p:nvPr/>
          </p:nvSpPr>
          <p:spPr>
            <a:xfrm>
              <a:off x="7408019" y="6037234"/>
              <a:ext cx="283007" cy="300808"/>
            </a:xfrm>
            <a:custGeom>
              <a:avLst/>
              <a:gdLst>
                <a:gd name="connsiteX0" fmla="*/ 657 w 1061311"/>
                <a:gd name="connsiteY0" fmla="*/ 107934 h 982577"/>
                <a:gd name="connsiteX1" fmla="*/ 50352 w 1061311"/>
                <a:gd name="connsiteY1" fmla="*/ 97995 h 982577"/>
                <a:gd name="connsiteX2" fmla="*/ 70231 w 1061311"/>
                <a:gd name="connsiteY2" fmla="*/ 78116 h 982577"/>
                <a:gd name="connsiteX3" fmla="*/ 119926 w 1061311"/>
                <a:gd name="connsiteY3" fmla="*/ 68177 h 982577"/>
                <a:gd name="connsiteX4" fmla="*/ 278952 w 1061311"/>
                <a:gd name="connsiteY4" fmla="*/ 58238 h 982577"/>
                <a:gd name="connsiteX5" fmla="*/ 1014448 w 1061311"/>
                <a:gd name="connsiteY5" fmla="*/ 97995 h 982577"/>
                <a:gd name="connsiteX6" fmla="*/ 1034326 w 1061311"/>
                <a:gd name="connsiteY6" fmla="*/ 127812 h 982577"/>
                <a:gd name="connsiteX7" fmla="*/ 1004509 w 1061311"/>
                <a:gd name="connsiteY7" fmla="*/ 952760 h 982577"/>
                <a:gd name="connsiteX8" fmla="*/ 994570 w 1061311"/>
                <a:gd name="connsiteY8" fmla="*/ 982577 h 982577"/>
                <a:gd name="connsiteX9" fmla="*/ 895179 w 1061311"/>
                <a:gd name="connsiteY9" fmla="*/ 942821 h 982577"/>
                <a:gd name="connsiteX10" fmla="*/ 885239 w 1061311"/>
                <a:gd name="connsiteY10" fmla="*/ 913003 h 982577"/>
                <a:gd name="connsiteX11" fmla="*/ 875300 w 1061311"/>
                <a:gd name="connsiteY11" fmla="*/ 853368 h 982577"/>
                <a:gd name="connsiteX12" fmla="*/ 865361 w 1061311"/>
                <a:gd name="connsiteY12" fmla="*/ 753977 h 982577"/>
                <a:gd name="connsiteX13" fmla="*/ 805726 w 1061311"/>
                <a:gd name="connsiteY13" fmla="*/ 694342 h 982577"/>
                <a:gd name="connsiteX14" fmla="*/ 765970 w 1061311"/>
                <a:gd name="connsiteY14" fmla="*/ 684403 h 982577"/>
                <a:gd name="connsiteX15" fmla="*/ 716274 w 1061311"/>
                <a:gd name="connsiteY15" fmla="*/ 704282 h 982577"/>
                <a:gd name="connsiteX16" fmla="*/ 646700 w 1061311"/>
                <a:gd name="connsiteY16" fmla="*/ 803673 h 982577"/>
                <a:gd name="connsiteX17" fmla="*/ 606944 w 1061311"/>
                <a:gd name="connsiteY17" fmla="*/ 813612 h 982577"/>
                <a:gd name="connsiteX18" fmla="*/ 577126 w 1061311"/>
                <a:gd name="connsiteY18" fmla="*/ 803673 h 982577"/>
                <a:gd name="connsiteX19" fmla="*/ 547309 w 1061311"/>
                <a:gd name="connsiteY19" fmla="*/ 734099 h 982577"/>
                <a:gd name="connsiteX20" fmla="*/ 477735 w 1061311"/>
                <a:gd name="connsiteY20" fmla="*/ 694342 h 982577"/>
                <a:gd name="connsiteX21" fmla="*/ 428039 w 1061311"/>
                <a:gd name="connsiteY21" fmla="*/ 644647 h 982577"/>
                <a:gd name="connsiteX22" fmla="*/ 358465 w 1061311"/>
                <a:gd name="connsiteY22" fmla="*/ 614829 h 982577"/>
                <a:gd name="connsiteX23" fmla="*/ 318709 w 1061311"/>
                <a:gd name="connsiteY23" fmla="*/ 594951 h 982577"/>
                <a:gd name="connsiteX24" fmla="*/ 288892 w 1061311"/>
                <a:gd name="connsiteY24" fmla="*/ 585012 h 982577"/>
                <a:gd name="connsiteX25" fmla="*/ 219318 w 1061311"/>
                <a:gd name="connsiteY25" fmla="*/ 545255 h 982577"/>
                <a:gd name="connsiteX26" fmla="*/ 109987 w 1061311"/>
                <a:gd name="connsiteY26" fmla="*/ 525377 h 982577"/>
                <a:gd name="connsiteX27" fmla="*/ 80170 w 1061311"/>
                <a:gd name="connsiteY27" fmla="*/ 515438 h 982577"/>
                <a:gd name="connsiteX28" fmla="*/ 50352 w 1061311"/>
                <a:gd name="connsiteY28" fmla="*/ 425986 h 982577"/>
                <a:gd name="connsiteX29" fmla="*/ 30474 w 1061311"/>
                <a:gd name="connsiteY29" fmla="*/ 396168 h 982577"/>
                <a:gd name="connsiteX30" fmla="*/ 20535 w 1061311"/>
                <a:gd name="connsiteY30" fmla="*/ 356412 h 982577"/>
                <a:gd name="connsiteX31" fmla="*/ 657 w 1061311"/>
                <a:gd name="connsiteY31" fmla="*/ 107934 h 98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61311" h="982577">
                  <a:moveTo>
                    <a:pt x="657" y="107934"/>
                  </a:moveTo>
                  <a:cubicBezTo>
                    <a:pt x="5627" y="64864"/>
                    <a:pt x="34825" y="104650"/>
                    <a:pt x="50352" y="97995"/>
                  </a:cubicBezTo>
                  <a:cubicBezTo>
                    <a:pt x="58965" y="94304"/>
                    <a:pt x="61618" y="81807"/>
                    <a:pt x="70231" y="78116"/>
                  </a:cubicBezTo>
                  <a:cubicBezTo>
                    <a:pt x="85758" y="71461"/>
                    <a:pt x="103109" y="69779"/>
                    <a:pt x="119926" y="68177"/>
                  </a:cubicBezTo>
                  <a:cubicBezTo>
                    <a:pt x="172799" y="63142"/>
                    <a:pt x="225943" y="61551"/>
                    <a:pt x="278952" y="58238"/>
                  </a:cubicBezTo>
                  <a:cubicBezTo>
                    <a:pt x="445060" y="60578"/>
                    <a:pt x="851366" y="-97707"/>
                    <a:pt x="1014448" y="97995"/>
                  </a:cubicBezTo>
                  <a:cubicBezTo>
                    <a:pt x="1022095" y="107172"/>
                    <a:pt x="1027700" y="117873"/>
                    <a:pt x="1034326" y="127812"/>
                  </a:cubicBezTo>
                  <a:cubicBezTo>
                    <a:pt x="1020446" y="1210483"/>
                    <a:pt x="1120623" y="643118"/>
                    <a:pt x="1004509" y="952760"/>
                  </a:cubicBezTo>
                  <a:cubicBezTo>
                    <a:pt x="1000830" y="962570"/>
                    <a:pt x="997883" y="972638"/>
                    <a:pt x="994570" y="982577"/>
                  </a:cubicBezTo>
                  <a:cubicBezTo>
                    <a:pt x="923891" y="973742"/>
                    <a:pt x="920622" y="993706"/>
                    <a:pt x="895179" y="942821"/>
                  </a:cubicBezTo>
                  <a:cubicBezTo>
                    <a:pt x="890493" y="933450"/>
                    <a:pt x="888552" y="922942"/>
                    <a:pt x="885239" y="913003"/>
                  </a:cubicBezTo>
                  <a:cubicBezTo>
                    <a:pt x="881926" y="893125"/>
                    <a:pt x="877800" y="873365"/>
                    <a:pt x="875300" y="853368"/>
                  </a:cubicBezTo>
                  <a:cubicBezTo>
                    <a:pt x="871170" y="820330"/>
                    <a:pt x="872848" y="786420"/>
                    <a:pt x="865361" y="753977"/>
                  </a:cubicBezTo>
                  <a:cubicBezTo>
                    <a:pt x="860098" y="731168"/>
                    <a:pt x="822029" y="702494"/>
                    <a:pt x="805726" y="694342"/>
                  </a:cubicBezTo>
                  <a:cubicBezTo>
                    <a:pt x="793508" y="688233"/>
                    <a:pt x="779222" y="687716"/>
                    <a:pt x="765970" y="684403"/>
                  </a:cubicBezTo>
                  <a:cubicBezTo>
                    <a:pt x="749405" y="691029"/>
                    <a:pt x="728209" y="691020"/>
                    <a:pt x="716274" y="704282"/>
                  </a:cubicBezTo>
                  <a:cubicBezTo>
                    <a:pt x="659579" y="767278"/>
                    <a:pt x="705849" y="778324"/>
                    <a:pt x="646700" y="803673"/>
                  </a:cubicBezTo>
                  <a:cubicBezTo>
                    <a:pt x="634145" y="809054"/>
                    <a:pt x="620196" y="810299"/>
                    <a:pt x="606944" y="813612"/>
                  </a:cubicBezTo>
                  <a:cubicBezTo>
                    <a:pt x="597005" y="810299"/>
                    <a:pt x="583671" y="811854"/>
                    <a:pt x="577126" y="803673"/>
                  </a:cubicBezTo>
                  <a:cubicBezTo>
                    <a:pt x="485880" y="689616"/>
                    <a:pt x="643330" y="830120"/>
                    <a:pt x="547309" y="734099"/>
                  </a:cubicBezTo>
                  <a:cubicBezTo>
                    <a:pt x="517553" y="704343"/>
                    <a:pt x="512809" y="721622"/>
                    <a:pt x="477735" y="694342"/>
                  </a:cubicBezTo>
                  <a:cubicBezTo>
                    <a:pt x="459243" y="679959"/>
                    <a:pt x="448992" y="655124"/>
                    <a:pt x="428039" y="644647"/>
                  </a:cubicBezTo>
                  <a:cubicBezTo>
                    <a:pt x="296216" y="578732"/>
                    <a:pt x="460815" y="658693"/>
                    <a:pt x="358465" y="614829"/>
                  </a:cubicBezTo>
                  <a:cubicBezTo>
                    <a:pt x="344847" y="608993"/>
                    <a:pt x="332327" y="600787"/>
                    <a:pt x="318709" y="594951"/>
                  </a:cubicBezTo>
                  <a:cubicBezTo>
                    <a:pt x="309079" y="590824"/>
                    <a:pt x="298263" y="589697"/>
                    <a:pt x="288892" y="585012"/>
                  </a:cubicBezTo>
                  <a:cubicBezTo>
                    <a:pt x="245274" y="563204"/>
                    <a:pt x="271584" y="562677"/>
                    <a:pt x="219318" y="545255"/>
                  </a:cubicBezTo>
                  <a:cubicBezTo>
                    <a:pt x="205428" y="540625"/>
                    <a:pt x="119998" y="527046"/>
                    <a:pt x="109987" y="525377"/>
                  </a:cubicBezTo>
                  <a:cubicBezTo>
                    <a:pt x="100048" y="522064"/>
                    <a:pt x="86877" y="523486"/>
                    <a:pt x="80170" y="515438"/>
                  </a:cubicBezTo>
                  <a:cubicBezTo>
                    <a:pt x="56441" y="486963"/>
                    <a:pt x="63684" y="457092"/>
                    <a:pt x="50352" y="425986"/>
                  </a:cubicBezTo>
                  <a:cubicBezTo>
                    <a:pt x="45646" y="415006"/>
                    <a:pt x="37100" y="406107"/>
                    <a:pt x="30474" y="396168"/>
                  </a:cubicBezTo>
                  <a:cubicBezTo>
                    <a:pt x="27161" y="382916"/>
                    <a:pt x="20535" y="370072"/>
                    <a:pt x="20535" y="356412"/>
                  </a:cubicBezTo>
                  <a:cubicBezTo>
                    <a:pt x="20535" y="286759"/>
                    <a:pt x="-4313" y="151004"/>
                    <a:pt x="657" y="107934"/>
                  </a:cubicBez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A07F679-C07D-4968-96CD-C645EB1576A1}"/>
              </a:ext>
            </a:extLst>
          </p:cNvPr>
          <p:cNvGrpSpPr/>
          <p:nvPr/>
        </p:nvGrpSpPr>
        <p:grpSpPr>
          <a:xfrm>
            <a:off x="8605106" y="5593986"/>
            <a:ext cx="1117172" cy="1044555"/>
            <a:chOff x="8605106" y="5593986"/>
            <a:chExt cx="1117172" cy="1044555"/>
          </a:xfrm>
        </p:grpSpPr>
        <p:pic>
          <p:nvPicPr>
            <p:cNvPr id="48" name="Picture 47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897392C3-08BC-47DB-9C22-95D7C4ACB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5106" y="5593986"/>
              <a:ext cx="1117172" cy="1044555"/>
            </a:xfrm>
            <a:prstGeom prst="rect">
              <a:avLst/>
            </a:prstGeom>
          </p:spPr>
        </p:pic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D32284F-5C9C-46CC-B11D-10D0156E2890}"/>
                </a:ext>
              </a:extLst>
            </p:cNvPr>
            <p:cNvSpPr/>
            <p:nvPr/>
          </p:nvSpPr>
          <p:spPr>
            <a:xfrm>
              <a:off x="8670496" y="5767319"/>
              <a:ext cx="340311" cy="580883"/>
            </a:xfrm>
            <a:custGeom>
              <a:avLst/>
              <a:gdLst>
                <a:gd name="connsiteX0" fmla="*/ 1307982 w 1484963"/>
                <a:gd name="connsiteY0" fmla="*/ 29522 h 2300774"/>
                <a:gd name="connsiteX1" fmla="*/ 1337479 w 1484963"/>
                <a:gd name="connsiteY1" fmla="*/ 78684 h 2300774"/>
                <a:gd name="connsiteX2" fmla="*/ 1366976 w 1484963"/>
                <a:gd name="connsiteY2" fmla="*/ 98348 h 2300774"/>
                <a:gd name="connsiteX3" fmla="*/ 1386640 w 1484963"/>
                <a:gd name="connsiteY3" fmla="*/ 127845 h 2300774"/>
                <a:gd name="connsiteX4" fmla="*/ 1416137 w 1484963"/>
                <a:gd name="connsiteY4" fmla="*/ 255664 h 2300774"/>
                <a:gd name="connsiteX5" fmla="*/ 1425969 w 1484963"/>
                <a:gd name="connsiteY5" fmla="*/ 422813 h 2300774"/>
                <a:gd name="connsiteX6" fmla="*/ 1435802 w 1484963"/>
                <a:gd name="connsiteY6" fmla="*/ 462142 h 2300774"/>
                <a:gd name="connsiteX7" fmla="*/ 1455466 w 1484963"/>
                <a:gd name="connsiteY7" fmla="*/ 816103 h 2300774"/>
                <a:gd name="connsiteX8" fmla="*/ 1475131 w 1484963"/>
                <a:gd name="connsiteY8" fmla="*/ 1337213 h 2300774"/>
                <a:gd name="connsiteX9" fmla="*/ 1484963 w 1484963"/>
                <a:gd name="connsiteY9" fmla="*/ 1386374 h 2300774"/>
                <a:gd name="connsiteX10" fmla="*/ 1475131 w 1484963"/>
                <a:gd name="connsiteY10" fmla="*/ 1671509 h 2300774"/>
                <a:gd name="connsiteX11" fmla="*/ 1445634 w 1484963"/>
                <a:gd name="connsiteY11" fmla="*/ 1799329 h 2300774"/>
                <a:gd name="connsiteX12" fmla="*/ 1435802 w 1484963"/>
                <a:gd name="connsiteY12" fmla="*/ 1848490 h 2300774"/>
                <a:gd name="connsiteX13" fmla="*/ 1406305 w 1484963"/>
                <a:gd name="connsiteY13" fmla="*/ 1858322 h 2300774"/>
                <a:gd name="connsiteX14" fmla="*/ 1376808 w 1484963"/>
                <a:gd name="connsiteY14" fmla="*/ 1897651 h 2300774"/>
                <a:gd name="connsiteX15" fmla="*/ 1347311 w 1484963"/>
                <a:gd name="connsiteY15" fmla="*/ 1907484 h 2300774"/>
                <a:gd name="connsiteX16" fmla="*/ 1278485 w 1484963"/>
                <a:gd name="connsiteY16" fmla="*/ 1936980 h 2300774"/>
                <a:gd name="connsiteX17" fmla="*/ 1170331 w 1484963"/>
                <a:gd name="connsiteY17" fmla="*/ 1966477 h 2300774"/>
                <a:gd name="connsiteX18" fmla="*/ 1140834 w 1484963"/>
                <a:gd name="connsiteY18" fmla="*/ 1976309 h 2300774"/>
                <a:gd name="connsiteX19" fmla="*/ 1101505 w 1484963"/>
                <a:gd name="connsiteY19" fmla="*/ 1986142 h 2300774"/>
                <a:gd name="connsiteX20" fmla="*/ 1072008 w 1484963"/>
                <a:gd name="connsiteY20" fmla="*/ 2005806 h 2300774"/>
                <a:gd name="connsiteX21" fmla="*/ 1062176 w 1484963"/>
                <a:gd name="connsiteY21" fmla="*/ 2035303 h 2300774"/>
                <a:gd name="connsiteX22" fmla="*/ 1022847 w 1484963"/>
                <a:gd name="connsiteY22" fmla="*/ 2054967 h 2300774"/>
                <a:gd name="connsiteX23" fmla="*/ 1003182 w 1484963"/>
                <a:gd name="connsiteY23" fmla="*/ 2084464 h 2300774"/>
                <a:gd name="connsiteX24" fmla="*/ 993350 w 1484963"/>
                <a:gd name="connsiteY24" fmla="*/ 2113961 h 2300774"/>
                <a:gd name="connsiteX25" fmla="*/ 963853 w 1484963"/>
                <a:gd name="connsiteY25" fmla="*/ 2123793 h 2300774"/>
                <a:gd name="connsiteX26" fmla="*/ 806537 w 1484963"/>
                <a:gd name="connsiteY26" fmla="*/ 2133626 h 2300774"/>
                <a:gd name="connsiteX27" fmla="*/ 777040 w 1484963"/>
                <a:gd name="connsiteY27" fmla="*/ 2153290 h 2300774"/>
                <a:gd name="connsiteX28" fmla="*/ 747543 w 1484963"/>
                <a:gd name="connsiteY28" fmla="*/ 2163122 h 2300774"/>
                <a:gd name="connsiteX29" fmla="*/ 619724 w 1484963"/>
                <a:gd name="connsiteY29" fmla="*/ 2182787 h 2300774"/>
                <a:gd name="connsiteX30" fmla="*/ 580395 w 1484963"/>
                <a:gd name="connsiteY30" fmla="*/ 2222116 h 2300774"/>
                <a:gd name="connsiteX31" fmla="*/ 531234 w 1484963"/>
                <a:gd name="connsiteY31" fmla="*/ 2251613 h 2300774"/>
                <a:gd name="connsiteX32" fmla="*/ 462408 w 1484963"/>
                <a:gd name="connsiteY32" fmla="*/ 2290942 h 2300774"/>
                <a:gd name="connsiteX33" fmla="*/ 423079 w 1484963"/>
                <a:gd name="connsiteY33" fmla="*/ 2300774 h 2300774"/>
                <a:gd name="connsiteX34" fmla="*/ 364085 w 1484963"/>
                <a:gd name="connsiteY34" fmla="*/ 2271277 h 2300774"/>
                <a:gd name="connsiteX35" fmla="*/ 354253 w 1484963"/>
                <a:gd name="connsiteY35" fmla="*/ 2015638 h 2300774"/>
                <a:gd name="connsiteX36" fmla="*/ 344421 w 1484963"/>
                <a:gd name="connsiteY36" fmla="*/ 1976309 h 2300774"/>
                <a:gd name="connsiteX37" fmla="*/ 314924 w 1484963"/>
                <a:gd name="connsiteY37" fmla="*/ 1946813 h 2300774"/>
                <a:gd name="connsiteX38" fmla="*/ 295260 w 1484963"/>
                <a:gd name="connsiteY38" fmla="*/ 1907484 h 2300774"/>
                <a:gd name="connsiteX39" fmla="*/ 246098 w 1484963"/>
                <a:gd name="connsiteY39" fmla="*/ 1848490 h 2300774"/>
                <a:gd name="connsiteX40" fmla="*/ 206769 w 1484963"/>
                <a:gd name="connsiteY40" fmla="*/ 1740335 h 2300774"/>
                <a:gd name="connsiteX41" fmla="*/ 147776 w 1484963"/>
                <a:gd name="connsiteY41" fmla="*/ 1651845 h 2300774"/>
                <a:gd name="connsiteX42" fmla="*/ 118279 w 1484963"/>
                <a:gd name="connsiteY42" fmla="*/ 1524026 h 2300774"/>
                <a:gd name="connsiteX43" fmla="*/ 78950 w 1484963"/>
                <a:gd name="connsiteY43" fmla="*/ 1337213 h 2300774"/>
                <a:gd name="connsiteX44" fmla="*/ 49453 w 1484963"/>
                <a:gd name="connsiteY44" fmla="*/ 1307716 h 2300774"/>
                <a:gd name="connsiteX45" fmla="*/ 10124 w 1484963"/>
                <a:gd name="connsiteY45" fmla="*/ 1209393 h 2300774"/>
                <a:gd name="connsiteX46" fmla="*/ 292 w 1484963"/>
                <a:gd name="connsiteY46" fmla="*/ 1120903 h 2300774"/>
                <a:gd name="connsiteX47" fmla="*/ 19956 w 1484963"/>
                <a:gd name="connsiteY47" fmla="*/ 1061909 h 2300774"/>
                <a:gd name="connsiteX48" fmla="*/ 59285 w 1484963"/>
                <a:gd name="connsiteY48" fmla="*/ 1002916 h 2300774"/>
                <a:gd name="connsiteX49" fmla="*/ 78950 w 1484963"/>
                <a:gd name="connsiteY49" fmla="*/ 973419 h 2300774"/>
                <a:gd name="connsiteX50" fmla="*/ 167440 w 1484963"/>
                <a:gd name="connsiteY50" fmla="*/ 924258 h 2300774"/>
                <a:gd name="connsiteX51" fmla="*/ 187105 w 1484963"/>
                <a:gd name="connsiteY51" fmla="*/ 884929 h 2300774"/>
                <a:gd name="connsiteX52" fmla="*/ 265763 w 1484963"/>
                <a:gd name="connsiteY52" fmla="*/ 816103 h 2300774"/>
                <a:gd name="connsiteX53" fmla="*/ 383750 w 1484963"/>
                <a:gd name="connsiteY53" fmla="*/ 796438 h 2300774"/>
                <a:gd name="connsiteX54" fmla="*/ 491905 w 1484963"/>
                <a:gd name="connsiteY54" fmla="*/ 747277 h 2300774"/>
                <a:gd name="connsiteX55" fmla="*/ 550898 w 1484963"/>
                <a:gd name="connsiteY55" fmla="*/ 727613 h 2300774"/>
                <a:gd name="connsiteX56" fmla="*/ 580395 w 1484963"/>
                <a:gd name="connsiteY56" fmla="*/ 717780 h 2300774"/>
                <a:gd name="connsiteX57" fmla="*/ 609892 w 1484963"/>
                <a:gd name="connsiteY57" fmla="*/ 678451 h 2300774"/>
                <a:gd name="connsiteX58" fmla="*/ 639389 w 1484963"/>
                <a:gd name="connsiteY58" fmla="*/ 658787 h 2300774"/>
                <a:gd name="connsiteX59" fmla="*/ 649221 w 1484963"/>
                <a:gd name="connsiteY59" fmla="*/ 629290 h 2300774"/>
                <a:gd name="connsiteX60" fmla="*/ 698382 w 1484963"/>
                <a:gd name="connsiteY60" fmla="*/ 580129 h 2300774"/>
                <a:gd name="connsiteX61" fmla="*/ 737711 w 1484963"/>
                <a:gd name="connsiteY61" fmla="*/ 570297 h 2300774"/>
                <a:gd name="connsiteX62" fmla="*/ 796705 w 1484963"/>
                <a:gd name="connsiteY62" fmla="*/ 481806 h 2300774"/>
                <a:gd name="connsiteX63" fmla="*/ 806537 w 1484963"/>
                <a:gd name="connsiteY63" fmla="*/ 383484 h 2300774"/>
                <a:gd name="connsiteX64" fmla="*/ 944189 w 1484963"/>
                <a:gd name="connsiteY64" fmla="*/ 373651 h 2300774"/>
                <a:gd name="connsiteX65" fmla="*/ 973685 w 1484963"/>
                <a:gd name="connsiteY65" fmla="*/ 353987 h 2300774"/>
                <a:gd name="connsiteX66" fmla="*/ 983518 w 1484963"/>
                <a:gd name="connsiteY66" fmla="*/ 304826 h 2300774"/>
                <a:gd name="connsiteX67" fmla="*/ 1003182 w 1484963"/>
                <a:gd name="connsiteY67" fmla="*/ 265497 h 2300774"/>
                <a:gd name="connsiteX68" fmla="*/ 1072008 w 1484963"/>
                <a:gd name="connsiteY68" fmla="*/ 186838 h 2300774"/>
                <a:gd name="connsiteX69" fmla="*/ 1091673 w 1484963"/>
                <a:gd name="connsiteY69" fmla="*/ 157342 h 2300774"/>
                <a:gd name="connsiteX70" fmla="*/ 1121169 w 1484963"/>
                <a:gd name="connsiteY70" fmla="*/ 147509 h 2300774"/>
                <a:gd name="connsiteX71" fmla="*/ 1150666 w 1484963"/>
                <a:gd name="connsiteY71" fmla="*/ 127845 h 2300774"/>
                <a:gd name="connsiteX72" fmla="*/ 1180163 w 1484963"/>
                <a:gd name="connsiteY72" fmla="*/ 88516 h 2300774"/>
                <a:gd name="connsiteX73" fmla="*/ 1209660 w 1484963"/>
                <a:gd name="connsiteY73" fmla="*/ 29522 h 2300774"/>
                <a:gd name="connsiteX74" fmla="*/ 1288318 w 1484963"/>
                <a:gd name="connsiteY74" fmla="*/ 26 h 2300774"/>
                <a:gd name="connsiteX75" fmla="*/ 1307982 w 1484963"/>
                <a:gd name="connsiteY75" fmla="*/ 29522 h 2300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484963" h="2300774">
                  <a:moveTo>
                    <a:pt x="1307982" y="29522"/>
                  </a:moveTo>
                  <a:cubicBezTo>
                    <a:pt x="1316176" y="42632"/>
                    <a:pt x="1325042" y="64174"/>
                    <a:pt x="1337479" y="78684"/>
                  </a:cubicBezTo>
                  <a:cubicBezTo>
                    <a:pt x="1345169" y="87656"/>
                    <a:pt x="1358620" y="89992"/>
                    <a:pt x="1366976" y="98348"/>
                  </a:cubicBezTo>
                  <a:cubicBezTo>
                    <a:pt x="1375332" y="106704"/>
                    <a:pt x="1380085" y="118013"/>
                    <a:pt x="1386640" y="127845"/>
                  </a:cubicBezTo>
                  <a:cubicBezTo>
                    <a:pt x="1410358" y="222716"/>
                    <a:pt x="1401005" y="180002"/>
                    <a:pt x="1416137" y="255664"/>
                  </a:cubicBezTo>
                  <a:cubicBezTo>
                    <a:pt x="1419414" y="311380"/>
                    <a:pt x="1420677" y="367252"/>
                    <a:pt x="1425969" y="422813"/>
                  </a:cubicBezTo>
                  <a:cubicBezTo>
                    <a:pt x="1427250" y="436265"/>
                    <a:pt x="1435052" y="448650"/>
                    <a:pt x="1435802" y="462142"/>
                  </a:cubicBezTo>
                  <a:cubicBezTo>
                    <a:pt x="1456311" y="831303"/>
                    <a:pt x="1418865" y="669695"/>
                    <a:pt x="1455466" y="816103"/>
                  </a:cubicBezTo>
                  <a:cubicBezTo>
                    <a:pt x="1462021" y="989806"/>
                    <a:pt x="1466152" y="1163618"/>
                    <a:pt x="1475131" y="1337213"/>
                  </a:cubicBezTo>
                  <a:cubicBezTo>
                    <a:pt x="1475994" y="1353902"/>
                    <a:pt x="1484963" y="1369662"/>
                    <a:pt x="1484963" y="1386374"/>
                  </a:cubicBezTo>
                  <a:cubicBezTo>
                    <a:pt x="1484963" y="1481475"/>
                    <a:pt x="1480716" y="1576572"/>
                    <a:pt x="1475131" y="1671509"/>
                  </a:cubicBezTo>
                  <a:cubicBezTo>
                    <a:pt x="1473949" y="1691603"/>
                    <a:pt x="1446789" y="1794325"/>
                    <a:pt x="1445634" y="1799329"/>
                  </a:cubicBezTo>
                  <a:cubicBezTo>
                    <a:pt x="1441876" y="1815613"/>
                    <a:pt x="1445072" y="1834585"/>
                    <a:pt x="1435802" y="1848490"/>
                  </a:cubicBezTo>
                  <a:cubicBezTo>
                    <a:pt x="1430053" y="1857113"/>
                    <a:pt x="1416137" y="1855045"/>
                    <a:pt x="1406305" y="1858322"/>
                  </a:cubicBezTo>
                  <a:cubicBezTo>
                    <a:pt x="1396473" y="1871432"/>
                    <a:pt x="1389397" y="1887160"/>
                    <a:pt x="1376808" y="1897651"/>
                  </a:cubicBezTo>
                  <a:cubicBezTo>
                    <a:pt x="1368846" y="1904286"/>
                    <a:pt x="1356934" y="1903635"/>
                    <a:pt x="1347311" y="1907484"/>
                  </a:cubicBezTo>
                  <a:cubicBezTo>
                    <a:pt x="1324136" y="1916754"/>
                    <a:pt x="1301781" y="1928020"/>
                    <a:pt x="1278485" y="1936980"/>
                  </a:cubicBezTo>
                  <a:cubicBezTo>
                    <a:pt x="1200133" y="1967115"/>
                    <a:pt x="1242643" y="1948399"/>
                    <a:pt x="1170331" y="1966477"/>
                  </a:cubicBezTo>
                  <a:cubicBezTo>
                    <a:pt x="1160276" y="1968991"/>
                    <a:pt x="1150799" y="1973462"/>
                    <a:pt x="1140834" y="1976309"/>
                  </a:cubicBezTo>
                  <a:cubicBezTo>
                    <a:pt x="1127841" y="1980021"/>
                    <a:pt x="1114615" y="1982864"/>
                    <a:pt x="1101505" y="1986142"/>
                  </a:cubicBezTo>
                  <a:cubicBezTo>
                    <a:pt x="1091673" y="1992697"/>
                    <a:pt x="1079390" y="1996579"/>
                    <a:pt x="1072008" y="2005806"/>
                  </a:cubicBezTo>
                  <a:cubicBezTo>
                    <a:pt x="1065534" y="2013899"/>
                    <a:pt x="1069505" y="2027974"/>
                    <a:pt x="1062176" y="2035303"/>
                  </a:cubicBezTo>
                  <a:cubicBezTo>
                    <a:pt x="1051812" y="2045667"/>
                    <a:pt x="1035957" y="2048412"/>
                    <a:pt x="1022847" y="2054967"/>
                  </a:cubicBezTo>
                  <a:cubicBezTo>
                    <a:pt x="1016292" y="2064799"/>
                    <a:pt x="1008467" y="2073895"/>
                    <a:pt x="1003182" y="2084464"/>
                  </a:cubicBezTo>
                  <a:cubicBezTo>
                    <a:pt x="998547" y="2093734"/>
                    <a:pt x="1000679" y="2106632"/>
                    <a:pt x="993350" y="2113961"/>
                  </a:cubicBezTo>
                  <a:cubicBezTo>
                    <a:pt x="986021" y="2121290"/>
                    <a:pt x="974160" y="2122708"/>
                    <a:pt x="963853" y="2123793"/>
                  </a:cubicBezTo>
                  <a:cubicBezTo>
                    <a:pt x="911601" y="2129293"/>
                    <a:pt x="858976" y="2130348"/>
                    <a:pt x="806537" y="2133626"/>
                  </a:cubicBezTo>
                  <a:cubicBezTo>
                    <a:pt x="796705" y="2140181"/>
                    <a:pt x="787609" y="2148005"/>
                    <a:pt x="777040" y="2153290"/>
                  </a:cubicBezTo>
                  <a:cubicBezTo>
                    <a:pt x="767770" y="2157925"/>
                    <a:pt x="757598" y="2160608"/>
                    <a:pt x="747543" y="2163122"/>
                  </a:cubicBezTo>
                  <a:cubicBezTo>
                    <a:pt x="702492" y="2174385"/>
                    <a:pt x="667498" y="2176815"/>
                    <a:pt x="619724" y="2182787"/>
                  </a:cubicBezTo>
                  <a:cubicBezTo>
                    <a:pt x="606614" y="2195897"/>
                    <a:pt x="595029" y="2210734"/>
                    <a:pt x="580395" y="2222116"/>
                  </a:cubicBezTo>
                  <a:cubicBezTo>
                    <a:pt x="565310" y="2233849"/>
                    <a:pt x="547440" y="2241485"/>
                    <a:pt x="531234" y="2251613"/>
                  </a:cubicBezTo>
                  <a:cubicBezTo>
                    <a:pt x="502712" y="2269439"/>
                    <a:pt x="495970" y="2278356"/>
                    <a:pt x="462408" y="2290942"/>
                  </a:cubicBezTo>
                  <a:cubicBezTo>
                    <a:pt x="449755" y="2295687"/>
                    <a:pt x="436189" y="2297497"/>
                    <a:pt x="423079" y="2300774"/>
                  </a:cubicBezTo>
                  <a:cubicBezTo>
                    <a:pt x="403414" y="2290942"/>
                    <a:pt x="369244" y="2292649"/>
                    <a:pt x="364085" y="2271277"/>
                  </a:cubicBezTo>
                  <a:cubicBezTo>
                    <a:pt x="344076" y="2188382"/>
                    <a:pt x="359925" y="2100725"/>
                    <a:pt x="354253" y="2015638"/>
                  </a:cubicBezTo>
                  <a:cubicBezTo>
                    <a:pt x="353354" y="2002155"/>
                    <a:pt x="351125" y="1988042"/>
                    <a:pt x="344421" y="1976309"/>
                  </a:cubicBezTo>
                  <a:cubicBezTo>
                    <a:pt x="337522" y="1964236"/>
                    <a:pt x="324756" y="1956645"/>
                    <a:pt x="314924" y="1946813"/>
                  </a:cubicBezTo>
                  <a:cubicBezTo>
                    <a:pt x="308369" y="1933703"/>
                    <a:pt x="303779" y="1919411"/>
                    <a:pt x="295260" y="1907484"/>
                  </a:cubicBezTo>
                  <a:cubicBezTo>
                    <a:pt x="259019" y="1856746"/>
                    <a:pt x="272106" y="1900507"/>
                    <a:pt x="246098" y="1848490"/>
                  </a:cubicBezTo>
                  <a:cubicBezTo>
                    <a:pt x="201173" y="1758639"/>
                    <a:pt x="252642" y="1841257"/>
                    <a:pt x="206769" y="1740335"/>
                  </a:cubicBezTo>
                  <a:cubicBezTo>
                    <a:pt x="192180" y="1708239"/>
                    <a:pt x="168727" y="1679779"/>
                    <a:pt x="147776" y="1651845"/>
                  </a:cubicBezTo>
                  <a:cubicBezTo>
                    <a:pt x="142411" y="1630386"/>
                    <a:pt x="122063" y="1554295"/>
                    <a:pt x="118279" y="1524026"/>
                  </a:cubicBezTo>
                  <a:cubicBezTo>
                    <a:pt x="110757" y="1463850"/>
                    <a:pt x="117077" y="1390591"/>
                    <a:pt x="78950" y="1337213"/>
                  </a:cubicBezTo>
                  <a:cubicBezTo>
                    <a:pt x="70868" y="1325898"/>
                    <a:pt x="59285" y="1317548"/>
                    <a:pt x="49453" y="1307716"/>
                  </a:cubicBezTo>
                  <a:cubicBezTo>
                    <a:pt x="25154" y="1234817"/>
                    <a:pt x="39059" y="1267262"/>
                    <a:pt x="10124" y="1209393"/>
                  </a:cubicBezTo>
                  <a:cubicBezTo>
                    <a:pt x="6847" y="1179896"/>
                    <a:pt x="-1682" y="1150515"/>
                    <a:pt x="292" y="1120903"/>
                  </a:cubicBezTo>
                  <a:cubicBezTo>
                    <a:pt x="1671" y="1100221"/>
                    <a:pt x="10686" y="1080449"/>
                    <a:pt x="19956" y="1061909"/>
                  </a:cubicBezTo>
                  <a:cubicBezTo>
                    <a:pt x="30525" y="1040770"/>
                    <a:pt x="46175" y="1022580"/>
                    <a:pt x="59285" y="1002916"/>
                  </a:cubicBezTo>
                  <a:cubicBezTo>
                    <a:pt x="65840" y="993084"/>
                    <a:pt x="68817" y="979499"/>
                    <a:pt x="78950" y="973419"/>
                  </a:cubicBezTo>
                  <a:cubicBezTo>
                    <a:pt x="140679" y="936381"/>
                    <a:pt x="111018" y="952468"/>
                    <a:pt x="167440" y="924258"/>
                  </a:cubicBezTo>
                  <a:cubicBezTo>
                    <a:pt x="173995" y="911148"/>
                    <a:pt x="178311" y="896655"/>
                    <a:pt x="187105" y="884929"/>
                  </a:cubicBezTo>
                  <a:cubicBezTo>
                    <a:pt x="199272" y="868707"/>
                    <a:pt x="245852" y="826058"/>
                    <a:pt x="265763" y="816103"/>
                  </a:cubicBezTo>
                  <a:cubicBezTo>
                    <a:pt x="287415" y="805277"/>
                    <a:pt x="376374" y="797360"/>
                    <a:pt x="383750" y="796438"/>
                  </a:cubicBezTo>
                  <a:cubicBezTo>
                    <a:pt x="547992" y="741692"/>
                    <a:pt x="344647" y="814212"/>
                    <a:pt x="491905" y="747277"/>
                  </a:cubicBezTo>
                  <a:cubicBezTo>
                    <a:pt x="510775" y="738700"/>
                    <a:pt x="531234" y="734168"/>
                    <a:pt x="550898" y="727613"/>
                  </a:cubicBezTo>
                  <a:lnTo>
                    <a:pt x="580395" y="717780"/>
                  </a:lnTo>
                  <a:cubicBezTo>
                    <a:pt x="590227" y="704670"/>
                    <a:pt x="598304" y="690038"/>
                    <a:pt x="609892" y="678451"/>
                  </a:cubicBezTo>
                  <a:cubicBezTo>
                    <a:pt x="618248" y="670095"/>
                    <a:pt x="632007" y="668014"/>
                    <a:pt x="639389" y="658787"/>
                  </a:cubicBezTo>
                  <a:cubicBezTo>
                    <a:pt x="645863" y="650694"/>
                    <a:pt x="644586" y="638560"/>
                    <a:pt x="649221" y="629290"/>
                  </a:cubicBezTo>
                  <a:cubicBezTo>
                    <a:pt x="661139" y="605453"/>
                    <a:pt x="673353" y="590855"/>
                    <a:pt x="698382" y="580129"/>
                  </a:cubicBezTo>
                  <a:cubicBezTo>
                    <a:pt x="710803" y="574806"/>
                    <a:pt x="724601" y="573574"/>
                    <a:pt x="737711" y="570297"/>
                  </a:cubicBezTo>
                  <a:cubicBezTo>
                    <a:pt x="750636" y="553064"/>
                    <a:pt x="791474" y="501422"/>
                    <a:pt x="796705" y="481806"/>
                  </a:cubicBezTo>
                  <a:cubicBezTo>
                    <a:pt x="805192" y="449981"/>
                    <a:pt x="779976" y="402962"/>
                    <a:pt x="806537" y="383484"/>
                  </a:cubicBezTo>
                  <a:cubicBezTo>
                    <a:pt x="843632" y="356281"/>
                    <a:pt x="898305" y="376929"/>
                    <a:pt x="944189" y="373651"/>
                  </a:cubicBezTo>
                  <a:cubicBezTo>
                    <a:pt x="954021" y="367096"/>
                    <a:pt x="967822" y="364247"/>
                    <a:pt x="973685" y="353987"/>
                  </a:cubicBezTo>
                  <a:cubicBezTo>
                    <a:pt x="981976" y="339477"/>
                    <a:pt x="978233" y="320680"/>
                    <a:pt x="983518" y="304826"/>
                  </a:cubicBezTo>
                  <a:cubicBezTo>
                    <a:pt x="988153" y="290921"/>
                    <a:pt x="995414" y="277926"/>
                    <a:pt x="1003182" y="265497"/>
                  </a:cubicBezTo>
                  <a:cubicBezTo>
                    <a:pt x="1036113" y="212806"/>
                    <a:pt x="1029791" y="236090"/>
                    <a:pt x="1072008" y="186838"/>
                  </a:cubicBezTo>
                  <a:cubicBezTo>
                    <a:pt x="1079698" y="177866"/>
                    <a:pt x="1082446" y="164724"/>
                    <a:pt x="1091673" y="157342"/>
                  </a:cubicBezTo>
                  <a:cubicBezTo>
                    <a:pt x="1099766" y="150868"/>
                    <a:pt x="1111899" y="152144"/>
                    <a:pt x="1121169" y="147509"/>
                  </a:cubicBezTo>
                  <a:cubicBezTo>
                    <a:pt x="1131738" y="142224"/>
                    <a:pt x="1140834" y="134400"/>
                    <a:pt x="1150666" y="127845"/>
                  </a:cubicBezTo>
                  <a:cubicBezTo>
                    <a:pt x="1160498" y="114735"/>
                    <a:pt x="1172033" y="102744"/>
                    <a:pt x="1180163" y="88516"/>
                  </a:cubicBezTo>
                  <a:cubicBezTo>
                    <a:pt x="1193200" y="65701"/>
                    <a:pt x="1184852" y="47242"/>
                    <a:pt x="1209660" y="29522"/>
                  </a:cubicBezTo>
                  <a:cubicBezTo>
                    <a:pt x="1214519" y="26051"/>
                    <a:pt x="1273744" y="3669"/>
                    <a:pt x="1288318" y="26"/>
                  </a:cubicBezTo>
                  <a:cubicBezTo>
                    <a:pt x="1291497" y="-769"/>
                    <a:pt x="1299788" y="16412"/>
                    <a:pt x="1307982" y="29522"/>
                  </a:cubicBez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5385E7A-D774-474D-9FA5-5838F0031BAF}"/>
                </a:ext>
              </a:extLst>
            </p:cNvPr>
            <p:cNvSpPr/>
            <p:nvPr/>
          </p:nvSpPr>
          <p:spPr>
            <a:xfrm>
              <a:off x="9070972" y="5680672"/>
              <a:ext cx="185439" cy="356562"/>
            </a:xfrm>
            <a:custGeom>
              <a:avLst/>
              <a:gdLst>
                <a:gd name="connsiteX0" fmla="*/ 393290 w 867748"/>
                <a:gd name="connsiteY0" fmla="*/ 338 h 1475176"/>
                <a:gd name="connsiteX1" fmla="*/ 599768 w 867748"/>
                <a:gd name="connsiteY1" fmla="*/ 29834 h 1475176"/>
                <a:gd name="connsiteX2" fmla="*/ 629265 w 867748"/>
                <a:gd name="connsiteY2" fmla="*/ 39667 h 1475176"/>
                <a:gd name="connsiteX3" fmla="*/ 619432 w 867748"/>
                <a:gd name="connsiteY3" fmla="*/ 177318 h 1475176"/>
                <a:gd name="connsiteX4" fmla="*/ 589936 w 867748"/>
                <a:gd name="connsiteY4" fmla="*/ 206815 h 1475176"/>
                <a:gd name="connsiteX5" fmla="*/ 570271 w 867748"/>
                <a:gd name="connsiteY5" fmla="*/ 236312 h 1475176"/>
                <a:gd name="connsiteX6" fmla="*/ 589936 w 867748"/>
                <a:gd name="connsiteY6" fmla="*/ 314970 h 1475176"/>
                <a:gd name="connsiteX7" fmla="*/ 629265 w 867748"/>
                <a:gd name="connsiteY7" fmla="*/ 334634 h 1475176"/>
                <a:gd name="connsiteX8" fmla="*/ 698090 w 867748"/>
                <a:gd name="connsiteY8" fmla="*/ 364131 h 1475176"/>
                <a:gd name="connsiteX9" fmla="*/ 747252 w 867748"/>
                <a:gd name="connsiteY9" fmla="*/ 413292 h 1475176"/>
                <a:gd name="connsiteX10" fmla="*/ 776749 w 867748"/>
                <a:gd name="connsiteY10" fmla="*/ 442789 h 1475176"/>
                <a:gd name="connsiteX11" fmla="*/ 806245 w 867748"/>
                <a:gd name="connsiteY11" fmla="*/ 462454 h 1475176"/>
                <a:gd name="connsiteX12" fmla="*/ 845574 w 867748"/>
                <a:gd name="connsiteY12" fmla="*/ 491950 h 1475176"/>
                <a:gd name="connsiteX13" fmla="*/ 865239 w 867748"/>
                <a:gd name="connsiteY13" fmla="*/ 531280 h 1475176"/>
                <a:gd name="connsiteX14" fmla="*/ 855407 w 867748"/>
                <a:gd name="connsiteY14" fmla="*/ 1435847 h 1475176"/>
                <a:gd name="connsiteX15" fmla="*/ 816078 w 867748"/>
                <a:gd name="connsiteY15" fmla="*/ 1455512 h 1475176"/>
                <a:gd name="connsiteX16" fmla="*/ 747252 w 867748"/>
                <a:gd name="connsiteY16" fmla="*/ 1465344 h 1475176"/>
                <a:gd name="connsiteX17" fmla="*/ 589936 w 867748"/>
                <a:gd name="connsiteY17" fmla="*/ 1475176 h 1475176"/>
                <a:gd name="connsiteX18" fmla="*/ 206478 w 867748"/>
                <a:gd name="connsiteY18" fmla="*/ 1465344 h 1475176"/>
                <a:gd name="connsiteX19" fmla="*/ 176981 w 867748"/>
                <a:gd name="connsiteY19" fmla="*/ 1455512 h 1475176"/>
                <a:gd name="connsiteX20" fmla="*/ 78658 w 867748"/>
                <a:gd name="connsiteY20" fmla="*/ 1416183 h 1475176"/>
                <a:gd name="connsiteX21" fmla="*/ 58994 w 867748"/>
                <a:gd name="connsiteY21" fmla="*/ 1386686 h 1475176"/>
                <a:gd name="connsiteX22" fmla="*/ 29497 w 867748"/>
                <a:gd name="connsiteY22" fmla="*/ 1288363 h 1475176"/>
                <a:gd name="connsiteX23" fmla="*/ 19665 w 867748"/>
                <a:gd name="connsiteY23" fmla="*/ 1160544 h 1475176"/>
                <a:gd name="connsiteX24" fmla="*/ 9832 w 867748"/>
                <a:gd name="connsiteY24" fmla="*/ 1111383 h 1475176"/>
                <a:gd name="connsiteX25" fmla="*/ 0 w 867748"/>
                <a:gd name="connsiteY25" fmla="*/ 708260 h 1475176"/>
                <a:gd name="connsiteX26" fmla="*/ 9832 w 867748"/>
                <a:gd name="connsiteY26" fmla="*/ 383796 h 1475176"/>
                <a:gd name="connsiteX27" fmla="*/ 39329 w 867748"/>
                <a:gd name="connsiteY27" fmla="*/ 324802 h 1475176"/>
                <a:gd name="connsiteX28" fmla="*/ 68826 w 867748"/>
                <a:gd name="connsiteY28" fmla="*/ 314970 h 1475176"/>
                <a:gd name="connsiteX29" fmla="*/ 108155 w 867748"/>
                <a:gd name="connsiteY29" fmla="*/ 295305 h 1475176"/>
                <a:gd name="connsiteX30" fmla="*/ 127819 w 867748"/>
                <a:gd name="connsiteY30" fmla="*/ 196983 h 1475176"/>
                <a:gd name="connsiteX31" fmla="*/ 147484 w 867748"/>
                <a:gd name="connsiteY31" fmla="*/ 118325 h 1475176"/>
                <a:gd name="connsiteX32" fmla="*/ 196645 w 867748"/>
                <a:gd name="connsiteY32" fmla="*/ 108492 h 1475176"/>
                <a:gd name="connsiteX33" fmla="*/ 216310 w 867748"/>
                <a:gd name="connsiteY33" fmla="*/ 69163 h 1475176"/>
                <a:gd name="connsiteX34" fmla="*/ 275303 w 867748"/>
                <a:gd name="connsiteY34" fmla="*/ 49499 h 1475176"/>
                <a:gd name="connsiteX35" fmla="*/ 393290 w 867748"/>
                <a:gd name="connsiteY35" fmla="*/ 338 h 147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67748" h="1475176">
                  <a:moveTo>
                    <a:pt x="393290" y="338"/>
                  </a:moveTo>
                  <a:cubicBezTo>
                    <a:pt x="447368" y="-2940"/>
                    <a:pt x="531189" y="18404"/>
                    <a:pt x="599768" y="29834"/>
                  </a:cubicBezTo>
                  <a:cubicBezTo>
                    <a:pt x="609991" y="31538"/>
                    <a:pt x="627895" y="29394"/>
                    <a:pt x="629265" y="39667"/>
                  </a:cubicBezTo>
                  <a:cubicBezTo>
                    <a:pt x="635344" y="85264"/>
                    <a:pt x="629968" y="132540"/>
                    <a:pt x="619432" y="177318"/>
                  </a:cubicBezTo>
                  <a:cubicBezTo>
                    <a:pt x="616247" y="190853"/>
                    <a:pt x="598838" y="196133"/>
                    <a:pt x="589936" y="206815"/>
                  </a:cubicBezTo>
                  <a:cubicBezTo>
                    <a:pt x="582371" y="215893"/>
                    <a:pt x="576826" y="226480"/>
                    <a:pt x="570271" y="236312"/>
                  </a:cubicBezTo>
                  <a:cubicBezTo>
                    <a:pt x="576826" y="262531"/>
                    <a:pt x="576031" y="291795"/>
                    <a:pt x="589936" y="314970"/>
                  </a:cubicBezTo>
                  <a:cubicBezTo>
                    <a:pt x="597477" y="327538"/>
                    <a:pt x="615793" y="328860"/>
                    <a:pt x="629265" y="334634"/>
                  </a:cubicBezTo>
                  <a:cubicBezTo>
                    <a:pt x="730535" y="378036"/>
                    <a:pt x="567651" y="298913"/>
                    <a:pt x="698090" y="364131"/>
                  </a:cubicBezTo>
                  <a:cubicBezTo>
                    <a:pt x="734143" y="418210"/>
                    <a:pt x="698089" y="372324"/>
                    <a:pt x="747252" y="413292"/>
                  </a:cubicBezTo>
                  <a:cubicBezTo>
                    <a:pt x="757934" y="422194"/>
                    <a:pt x="766067" y="433887"/>
                    <a:pt x="776749" y="442789"/>
                  </a:cubicBezTo>
                  <a:cubicBezTo>
                    <a:pt x="785827" y="450354"/>
                    <a:pt x="796629" y="455586"/>
                    <a:pt x="806245" y="462454"/>
                  </a:cubicBezTo>
                  <a:cubicBezTo>
                    <a:pt x="819580" y="471979"/>
                    <a:pt x="832464" y="482118"/>
                    <a:pt x="845574" y="491950"/>
                  </a:cubicBezTo>
                  <a:cubicBezTo>
                    <a:pt x="852129" y="505060"/>
                    <a:pt x="865086" y="516623"/>
                    <a:pt x="865239" y="531280"/>
                  </a:cubicBezTo>
                  <a:cubicBezTo>
                    <a:pt x="868380" y="832804"/>
                    <a:pt x="871424" y="1134733"/>
                    <a:pt x="855407" y="1435847"/>
                  </a:cubicBezTo>
                  <a:cubicBezTo>
                    <a:pt x="854628" y="1450483"/>
                    <a:pt x="830219" y="1451655"/>
                    <a:pt x="816078" y="1455512"/>
                  </a:cubicBezTo>
                  <a:cubicBezTo>
                    <a:pt x="793720" y="1461610"/>
                    <a:pt x="770340" y="1463336"/>
                    <a:pt x="747252" y="1465344"/>
                  </a:cubicBezTo>
                  <a:cubicBezTo>
                    <a:pt x="694909" y="1469895"/>
                    <a:pt x="642375" y="1471899"/>
                    <a:pt x="589936" y="1475176"/>
                  </a:cubicBezTo>
                  <a:cubicBezTo>
                    <a:pt x="462117" y="1471899"/>
                    <a:pt x="334195" y="1471426"/>
                    <a:pt x="206478" y="1465344"/>
                  </a:cubicBezTo>
                  <a:cubicBezTo>
                    <a:pt x="196126" y="1464851"/>
                    <a:pt x="186654" y="1459232"/>
                    <a:pt x="176981" y="1455512"/>
                  </a:cubicBezTo>
                  <a:cubicBezTo>
                    <a:pt x="144035" y="1442841"/>
                    <a:pt x="78658" y="1416183"/>
                    <a:pt x="78658" y="1416183"/>
                  </a:cubicBezTo>
                  <a:cubicBezTo>
                    <a:pt x="72103" y="1406351"/>
                    <a:pt x="63793" y="1397484"/>
                    <a:pt x="58994" y="1386686"/>
                  </a:cubicBezTo>
                  <a:cubicBezTo>
                    <a:pt x="45314" y="1355905"/>
                    <a:pt x="37669" y="1321052"/>
                    <a:pt x="29497" y="1288363"/>
                  </a:cubicBezTo>
                  <a:cubicBezTo>
                    <a:pt x="26220" y="1245757"/>
                    <a:pt x="24384" y="1203015"/>
                    <a:pt x="19665" y="1160544"/>
                  </a:cubicBezTo>
                  <a:cubicBezTo>
                    <a:pt x="17819" y="1143935"/>
                    <a:pt x="10558" y="1128079"/>
                    <a:pt x="9832" y="1111383"/>
                  </a:cubicBezTo>
                  <a:cubicBezTo>
                    <a:pt x="3993" y="977096"/>
                    <a:pt x="3277" y="842634"/>
                    <a:pt x="0" y="708260"/>
                  </a:cubicBezTo>
                  <a:cubicBezTo>
                    <a:pt x="3277" y="600105"/>
                    <a:pt x="3830" y="491834"/>
                    <a:pt x="9832" y="383796"/>
                  </a:cubicBezTo>
                  <a:cubicBezTo>
                    <a:pt x="10660" y="368885"/>
                    <a:pt x="28444" y="333510"/>
                    <a:pt x="39329" y="324802"/>
                  </a:cubicBezTo>
                  <a:cubicBezTo>
                    <a:pt x="47422" y="318328"/>
                    <a:pt x="59300" y="319053"/>
                    <a:pt x="68826" y="314970"/>
                  </a:cubicBezTo>
                  <a:cubicBezTo>
                    <a:pt x="82298" y="309196"/>
                    <a:pt x="95045" y="301860"/>
                    <a:pt x="108155" y="295305"/>
                  </a:cubicBezTo>
                  <a:cubicBezTo>
                    <a:pt x="130369" y="228664"/>
                    <a:pt x="105222" y="309966"/>
                    <a:pt x="127819" y="196983"/>
                  </a:cubicBezTo>
                  <a:cubicBezTo>
                    <a:pt x="133119" y="170482"/>
                    <a:pt x="130892" y="139658"/>
                    <a:pt x="147484" y="118325"/>
                  </a:cubicBezTo>
                  <a:cubicBezTo>
                    <a:pt x="157744" y="105134"/>
                    <a:pt x="180258" y="111770"/>
                    <a:pt x="196645" y="108492"/>
                  </a:cubicBezTo>
                  <a:cubicBezTo>
                    <a:pt x="203200" y="95382"/>
                    <a:pt x="204584" y="77957"/>
                    <a:pt x="216310" y="69163"/>
                  </a:cubicBezTo>
                  <a:cubicBezTo>
                    <a:pt x="232892" y="56726"/>
                    <a:pt x="275303" y="49499"/>
                    <a:pt x="275303" y="49499"/>
                  </a:cubicBezTo>
                  <a:cubicBezTo>
                    <a:pt x="321162" y="18926"/>
                    <a:pt x="339212" y="3616"/>
                    <a:pt x="393290" y="338"/>
                  </a:cubicBezTo>
                  <a:close/>
                </a:path>
              </a:pathLst>
            </a:custGeom>
            <a:solidFill>
              <a:srgbClr val="8DD848"/>
            </a:solidFill>
            <a:ln>
              <a:solidFill>
                <a:srgbClr val="8DD8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9AF0853-0F20-43AB-89AC-EBB283FCB9CF}"/>
                </a:ext>
              </a:extLst>
            </p:cNvPr>
            <p:cNvSpPr/>
            <p:nvPr/>
          </p:nvSpPr>
          <p:spPr>
            <a:xfrm>
              <a:off x="9043350" y="6056792"/>
              <a:ext cx="283007" cy="300808"/>
            </a:xfrm>
            <a:custGeom>
              <a:avLst/>
              <a:gdLst>
                <a:gd name="connsiteX0" fmla="*/ 657 w 1061311"/>
                <a:gd name="connsiteY0" fmla="*/ 107934 h 982577"/>
                <a:gd name="connsiteX1" fmla="*/ 50352 w 1061311"/>
                <a:gd name="connsiteY1" fmla="*/ 97995 h 982577"/>
                <a:gd name="connsiteX2" fmla="*/ 70231 w 1061311"/>
                <a:gd name="connsiteY2" fmla="*/ 78116 h 982577"/>
                <a:gd name="connsiteX3" fmla="*/ 119926 w 1061311"/>
                <a:gd name="connsiteY3" fmla="*/ 68177 h 982577"/>
                <a:gd name="connsiteX4" fmla="*/ 278952 w 1061311"/>
                <a:gd name="connsiteY4" fmla="*/ 58238 h 982577"/>
                <a:gd name="connsiteX5" fmla="*/ 1014448 w 1061311"/>
                <a:gd name="connsiteY5" fmla="*/ 97995 h 982577"/>
                <a:gd name="connsiteX6" fmla="*/ 1034326 w 1061311"/>
                <a:gd name="connsiteY6" fmla="*/ 127812 h 982577"/>
                <a:gd name="connsiteX7" fmla="*/ 1004509 w 1061311"/>
                <a:gd name="connsiteY7" fmla="*/ 952760 h 982577"/>
                <a:gd name="connsiteX8" fmla="*/ 994570 w 1061311"/>
                <a:gd name="connsiteY8" fmla="*/ 982577 h 982577"/>
                <a:gd name="connsiteX9" fmla="*/ 895179 w 1061311"/>
                <a:gd name="connsiteY9" fmla="*/ 942821 h 982577"/>
                <a:gd name="connsiteX10" fmla="*/ 885239 w 1061311"/>
                <a:gd name="connsiteY10" fmla="*/ 913003 h 982577"/>
                <a:gd name="connsiteX11" fmla="*/ 875300 w 1061311"/>
                <a:gd name="connsiteY11" fmla="*/ 853368 h 982577"/>
                <a:gd name="connsiteX12" fmla="*/ 865361 w 1061311"/>
                <a:gd name="connsiteY12" fmla="*/ 753977 h 982577"/>
                <a:gd name="connsiteX13" fmla="*/ 805726 w 1061311"/>
                <a:gd name="connsiteY13" fmla="*/ 694342 h 982577"/>
                <a:gd name="connsiteX14" fmla="*/ 765970 w 1061311"/>
                <a:gd name="connsiteY14" fmla="*/ 684403 h 982577"/>
                <a:gd name="connsiteX15" fmla="*/ 716274 w 1061311"/>
                <a:gd name="connsiteY15" fmla="*/ 704282 h 982577"/>
                <a:gd name="connsiteX16" fmla="*/ 646700 w 1061311"/>
                <a:gd name="connsiteY16" fmla="*/ 803673 h 982577"/>
                <a:gd name="connsiteX17" fmla="*/ 606944 w 1061311"/>
                <a:gd name="connsiteY17" fmla="*/ 813612 h 982577"/>
                <a:gd name="connsiteX18" fmla="*/ 577126 w 1061311"/>
                <a:gd name="connsiteY18" fmla="*/ 803673 h 982577"/>
                <a:gd name="connsiteX19" fmla="*/ 547309 w 1061311"/>
                <a:gd name="connsiteY19" fmla="*/ 734099 h 982577"/>
                <a:gd name="connsiteX20" fmla="*/ 477735 w 1061311"/>
                <a:gd name="connsiteY20" fmla="*/ 694342 h 982577"/>
                <a:gd name="connsiteX21" fmla="*/ 428039 w 1061311"/>
                <a:gd name="connsiteY21" fmla="*/ 644647 h 982577"/>
                <a:gd name="connsiteX22" fmla="*/ 358465 w 1061311"/>
                <a:gd name="connsiteY22" fmla="*/ 614829 h 982577"/>
                <a:gd name="connsiteX23" fmla="*/ 318709 w 1061311"/>
                <a:gd name="connsiteY23" fmla="*/ 594951 h 982577"/>
                <a:gd name="connsiteX24" fmla="*/ 288892 w 1061311"/>
                <a:gd name="connsiteY24" fmla="*/ 585012 h 982577"/>
                <a:gd name="connsiteX25" fmla="*/ 219318 w 1061311"/>
                <a:gd name="connsiteY25" fmla="*/ 545255 h 982577"/>
                <a:gd name="connsiteX26" fmla="*/ 109987 w 1061311"/>
                <a:gd name="connsiteY26" fmla="*/ 525377 h 982577"/>
                <a:gd name="connsiteX27" fmla="*/ 80170 w 1061311"/>
                <a:gd name="connsiteY27" fmla="*/ 515438 h 982577"/>
                <a:gd name="connsiteX28" fmla="*/ 50352 w 1061311"/>
                <a:gd name="connsiteY28" fmla="*/ 425986 h 982577"/>
                <a:gd name="connsiteX29" fmla="*/ 30474 w 1061311"/>
                <a:gd name="connsiteY29" fmla="*/ 396168 h 982577"/>
                <a:gd name="connsiteX30" fmla="*/ 20535 w 1061311"/>
                <a:gd name="connsiteY30" fmla="*/ 356412 h 982577"/>
                <a:gd name="connsiteX31" fmla="*/ 657 w 1061311"/>
                <a:gd name="connsiteY31" fmla="*/ 107934 h 98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61311" h="982577">
                  <a:moveTo>
                    <a:pt x="657" y="107934"/>
                  </a:moveTo>
                  <a:cubicBezTo>
                    <a:pt x="5627" y="64864"/>
                    <a:pt x="34825" y="104650"/>
                    <a:pt x="50352" y="97995"/>
                  </a:cubicBezTo>
                  <a:cubicBezTo>
                    <a:pt x="58965" y="94304"/>
                    <a:pt x="61618" y="81807"/>
                    <a:pt x="70231" y="78116"/>
                  </a:cubicBezTo>
                  <a:cubicBezTo>
                    <a:pt x="85758" y="71461"/>
                    <a:pt x="103109" y="69779"/>
                    <a:pt x="119926" y="68177"/>
                  </a:cubicBezTo>
                  <a:cubicBezTo>
                    <a:pt x="172799" y="63142"/>
                    <a:pt x="225943" y="61551"/>
                    <a:pt x="278952" y="58238"/>
                  </a:cubicBezTo>
                  <a:cubicBezTo>
                    <a:pt x="445060" y="60578"/>
                    <a:pt x="851366" y="-97707"/>
                    <a:pt x="1014448" y="97995"/>
                  </a:cubicBezTo>
                  <a:cubicBezTo>
                    <a:pt x="1022095" y="107172"/>
                    <a:pt x="1027700" y="117873"/>
                    <a:pt x="1034326" y="127812"/>
                  </a:cubicBezTo>
                  <a:cubicBezTo>
                    <a:pt x="1020446" y="1210483"/>
                    <a:pt x="1120623" y="643118"/>
                    <a:pt x="1004509" y="952760"/>
                  </a:cubicBezTo>
                  <a:cubicBezTo>
                    <a:pt x="1000830" y="962570"/>
                    <a:pt x="997883" y="972638"/>
                    <a:pt x="994570" y="982577"/>
                  </a:cubicBezTo>
                  <a:cubicBezTo>
                    <a:pt x="923891" y="973742"/>
                    <a:pt x="920622" y="993706"/>
                    <a:pt x="895179" y="942821"/>
                  </a:cubicBezTo>
                  <a:cubicBezTo>
                    <a:pt x="890493" y="933450"/>
                    <a:pt x="888552" y="922942"/>
                    <a:pt x="885239" y="913003"/>
                  </a:cubicBezTo>
                  <a:cubicBezTo>
                    <a:pt x="881926" y="893125"/>
                    <a:pt x="877800" y="873365"/>
                    <a:pt x="875300" y="853368"/>
                  </a:cubicBezTo>
                  <a:cubicBezTo>
                    <a:pt x="871170" y="820330"/>
                    <a:pt x="872848" y="786420"/>
                    <a:pt x="865361" y="753977"/>
                  </a:cubicBezTo>
                  <a:cubicBezTo>
                    <a:pt x="860098" y="731168"/>
                    <a:pt x="822029" y="702494"/>
                    <a:pt x="805726" y="694342"/>
                  </a:cubicBezTo>
                  <a:cubicBezTo>
                    <a:pt x="793508" y="688233"/>
                    <a:pt x="779222" y="687716"/>
                    <a:pt x="765970" y="684403"/>
                  </a:cubicBezTo>
                  <a:cubicBezTo>
                    <a:pt x="749405" y="691029"/>
                    <a:pt x="728209" y="691020"/>
                    <a:pt x="716274" y="704282"/>
                  </a:cubicBezTo>
                  <a:cubicBezTo>
                    <a:pt x="659579" y="767278"/>
                    <a:pt x="705849" y="778324"/>
                    <a:pt x="646700" y="803673"/>
                  </a:cubicBezTo>
                  <a:cubicBezTo>
                    <a:pt x="634145" y="809054"/>
                    <a:pt x="620196" y="810299"/>
                    <a:pt x="606944" y="813612"/>
                  </a:cubicBezTo>
                  <a:cubicBezTo>
                    <a:pt x="597005" y="810299"/>
                    <a:pt x="583671" y="811854"/>
                    <a:pt x="577126" y="803673"/>
                  </a:cubicBezTo>
                  <a:cubicBezTo>
                    <a:pt x="485880" y="689616"/>
                    <a:pt x="643330" y="830120"/>
                    <a:pt x="547309" y="734099"/>
                  </a:cubicBezTo>
                  <a:cubicBezTo>
                    <a:pt x="517553" y="704343"/>
                    <a:pt x="512809" y="721622"/>
                    <a:pt x="477735" y="694342"/>
                  </a:cubicBezTo>
                  <a:cubicBezTo>
                    <a:pt x="459243" y="679959"/>
                    <a:pt x="448992" y="655124"/>
                    <a:pt x="428039" y="644647"/>
                  </a:cubicBezTo>
                  <a:cubicBezTo>
                    <a:pt x="296216" y="578732"/>
                    <a:pt x="460815" y="658693"/>
                    <a:pt x="358465" y="614829"/>
                  </a:cubicBezTo>
                  <a:cubicBezTo>
                    <a:pt x="344847" y="608993"/>
                    <a:pt x="332327" y="600787"/>
                    <a:pt x="318709" y="594951"/>
                  </a:cubicBezTo>
                  <a:cubicBezTo>
                    <a:pt x="309079" y="590824"/>
                    <a:pt x="298263" y="589697"/>
                    <a:pt x="288892" y="585012"/>
                  </a:cubicBezTo>
                  <a:cubicBezTo>
                    <a:pt x="245274" y="563204"/>
                    <a:pt x="271584" y="562677"/>
                    <a:pt x="219318" y="545255"/>
                  </a:cubicBezTo>
                  <a:cubicBezTo>
                    <a:pt x="205428" y="540625"/>
                    <a:pt x="119998" y="527046"/>
                    <a:pt x="109987" y="525377"/>
                  </a:cubicBezTo>
                  <a:cubicBezTo>
                    <a:pt x="100048" y="522064"/>
                    <a:pt x="86877" y="523486"/>
                    <a:pt x="80170" y="515438"/>
                  </a:cubicBezTo>
                  <a:cubicBezTo>
                    <a:pt x="56441" y="486963"/>
                    <a:pt x="63684" y="457092"/>
                    <a:pt x="50352" y="425986"/>
                  </a:cubicBezTo>
                  <a:cubicBezTo>
                    <a:pt x="45646" y="415006"/>
                    <a:pt x="37100" y="406107"/>
                    <a:pt x="30474" y="396168"/>
                  </a:cubicBezTo>
                  <a:cubicBezTo>
                    <a:pt x="27161" y="382916"/>
                    <a:pt x="20535" y="370072"/>
                    <a:pt x="20535" y="356412"/>
                  </a:cubicBezTo>
                  <a:cubicBezTo>
                    <a:pt x="20535" y="286759"/>
                    <a:pt x="-4313" y="151004"/>
                    <a:pt x="657" y="107934"/>
                  </a:cubicBezTo>
                  <a:close/>
                </a:path>
              </a:pathLst>
            </a:custGeom>
            <a:solidFill>
              <a:srgbClr val="8DD848"/>
            </a:solidFill>
            <a:ln>
              <a:solidFill>
                <a:srgbClr val="8DD8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7497415-40BB-4C68-BCCC-DF72FBD81062}"/>
              </a:ext>
            </a:extLst>
          </p:cNvPr>
          <p:cNvGrpSpPr/>
          <p:nvPr/>
        </p:nvGrpSpPr>
        <p:grpSpPr>
          <a:xfrm>
            <a:off x="10375868" y="5578351"/>
            <a:ext cx="1117172" cy="1044555"/>
            <a:chOff x="10375868" y="5578351"/>
            <a:chExt cx="1117172" cy="1044555"/>
          </a:xfrm>
        </p:grpSpPr>
        <p:pic>
          <p:nvPicPr>
            <p:cNvPr id="50" name="Picture 49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A2FF8B5B-DFE0-46AD-8337-A26B0E560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5868" y="5578351"/>
              <a:ext cx="1117172" cy="1044555"/>
            </a:xfrm>
            <a:prstGeom prst="rect">
              <a:avLst/>
            </a:prstGeom>
          </p:spPr>
        </p:pic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96C7861-4BB8-4BFE-B5AD-2E6ADF44B118}"/>
                </a:ext>
              </a:extLst>
            </p:cNvPr>
            <p:cNvSpPr/>
            <p:nvPr/>
          </p:nvSpPr>
          <p:spPr>
            <a:xfrm>
              <a:off x="10431098" y="5741524"/>
              <a:ext cx="340311" cy="596518"/>
            </a:xfrm>
            <a:custGeom>
              <a:avLst/>
              <a:gdLst>
                <a:gd name="connsiteX0" fmla="*/ 1307982 w 1484963"/>
                <a:gd name="connsiteY0" fmla="*/ 29522 h 2300774"/>
                <a:gd name="connsiteX1" fmla="*/ 1337479 w 1484963"/>
                <a:gd name="connsiteY1" fmla="*/ 78684 h 2300774"/>
                <a:gd name="connsiteX2" fmla="*/ 1366976 w 1484963"/>
                <a:gd name="connsiteY2" fmla="*/ 98348 h 2300774"/>
                <a:gd name="connsiteX3" fmla="*/ 1386640 w 1484963"/>
                <a:gd name="connsiteY3" fmla="*/ 127845 h 2300774"/>
                <a:gd name="connsiteX4" fmla="*/ 1416137 w 1484963"/>
                <a:gd name="connsiteY4" fmla="*/ 255664 h 2300774"/>
                <a:gd name="connsiteX5" fmla="*/ 1425969 w 1484963"/>
                <a:gd name="connsiteY5" fmla="*/ 422813 h 2300774"/>
                <a:gd name="connsiteX6" fmla="*/ 1435802 w 1484963"/>
                <a:gd name="connsiteY6" fmla="*/ 462142 h 2300774"/>
                <a:gd name="connsiteX7" fmla="*/ 1455466 w 1484963"/>
                <a:gd name="connsiteY7" fmla="*/ 816103 h 2300774"/>
                <a:gd name="connsiteX8" fmla="*/ 1475131 w 1484963"/>
                <a:gd name="connsiteY8" fmla="*/ 1337213 h 2300774"/>
                <a:gd name="connsiteX9" fmla="*/ 1484963 w 1484963"/>
                <a:gd name="connsiteY9" fmla="*/ 1386374 h 2300774"/>
                <a:gd name="connsiteX10" fmla="*/ 1475131 w 1484963"/>
                <a:gd name="connsiteY10" fmla="*/ 1671509 h 2300774"/>
                <a:gd name="connsiteX11" fmla="*/ 1445634 w 1484963"/>
                <a:gd name="connsiteY11" fmla="*/ 1799329 h 2300774"/>
                <a:gd name="connsiteX12" fmla="*/ 1435802 w 1484963"/>
                <a:gd name="connsiteY12" fmla="*/ 1848490 h 2300774"/>
                <a:gd name="connsiteX13" fmla="*/ 1406305 w 1484963"/>
                <a:gd name="connsiteY13" fmla="*/ 1858322 h 2300774"/>
                <a:gd name="connsiteX14" fmla="*/ 1376808 w 1484963"/>
                <a:gd name="connsiteY14" fmla="*/ 1897651 h 2300774"/>
                <a:gd name="connsiteX15" fmla="*/ 1347311 w 1484963"/>
                <a:gd name="connsiteY15" fmla="*/ 1907484 h 2300774"/>
                <a:gd name="connsiteX16" fmla="*/ 1278485 w 1484963"/>
                <a:gd name="connsiteY16" fmla="*/ 1936980 h 2300774"/>
                <a:gd name="connsiteX17" fmla="*/ 1170331 w 1484963"/>
                <a:gd name="connsiteY17" fmla="*/ 1966477 h 2300774"/>
                <a:gd name="connsiteX18" fmla="*/ 1140834 w 1484963"/>
                <a:gd name="connsiteY18" fmla="*/ 1976309 h 2300774"/>
                <a:gd name="connsiteX19" fmla="*/ 1101505 w 1484963"/>
                <a:gd name="connsiteY19" fmla="*/ 1986142 h 2300774"/>
                <a:gd name="connsiteX20" fmla="*/ 1072008 w 1484963"/>
                <a:gd name="connsiteY20" fmla="*/ 2005806 h 2300774"/>
                <a:gd name="connsiteX21" fmla="*/ 1062176 w 1484963"/>
                <a:gd name="connsiteY21" fmla="*/ 2035303 h 2300774"/>
                <a:gd name="connsiteX22" fmla="*/ 1022847 w 1484963"/>
                <a:gd name="connsiteY22" fmla="*/ 2054967 h 2300774"/>
                <a:gd name="connsiteX23" fmla="*/ 1003182 w 1484963"/>
                <a:gd name="connsiteY23" fmla="*/ 2084464 h 2300774"/>
                <a:gd name="connsiteX24" fmla="*/ 993350 w 1484963"/>
                <a:gd name="connsiteY24" fmla="*/ 2113961 h 2300774"/>
                <a:gd name="connsiteX25" fmla="*/ 963853 w 1484963"/>
                <a:gd name="connsiteY25" fmla="*/ 2123793 h 2300774"/>
                <a:gd name="connsiteX26" fmla="*/ 806537 w 1484963"/>
                <a:gd name="connsiteY26" fmla="*/ 2133626 h 2300774"/>
                <a:gd name="connsiteX27" fmla="*/ 777040 w 1484963"/>
                <a:gd name="connsiteY27" fmla="*/ 2153290 h 2300774"/>
                <a:gd name="connsiteX28" fmla="*/ 747543 w 1484963"/>
                <a:gd name="connsiteY28" fmla="*/ 2163122 h 2300774"/>
                <a:gd name="connsiteX29" fmla="*/ 619724 w 1484963"/>
                <a:gd name="connsiteY29" fmla="*/ 2182787 h 2300774"/>
                <a:gd name="connsiteX30" fmla="*/ 580395 w 1484963"/>
                <a:gd name="connsiteY30" fmla="*/ 2222116 h 2300774"/>
                <a:gd name="connsiteX31" fmla="*/ 531234 w 1484963"/>
                <a:gd name="connsiteY31" fmla="*/ 2251613 h 2300774"/>
                <a:gd name="connsiteX32" fmla="*/ 462408 w 1484963"/>
                <a:gd name="connsiteY32" fmla="*/ 2290942 h 2300774"/>
                <a:gd name="connsiteX33" fmla="*/ 423079 w 1484963"/>
                <a:gd name="connsiteY33" fmla="*/ 2300774 h 2300774"/>
                <a:gd name="connsiteX34" fmla="*/ 364085 w 1484963"/>
                <a:gd name="connsiteY34" fmla="*/ 2271277 h 2300774"/>
                <a:gd name="connsiteX35" fmla="*/ 354253 w 1484963"/>
                <a:gd name="connsiteY35" fmla="*/ 2015638 h 2300774"/>
                <a:gd name="connsiteX36" fmla="*/ 344421 w 1484963"/>
                <a:gd name="connsiteY36" fmla="*/ 1976309 h 2300774"/>
                <a:gd name="connsiteX37" fmla="*/ 314924 w 1484963"/>
                <a:gd name="connsiteY37" fmla="*/ 1946813 h 2300774"/>
                <a:gd name="connsiteX38" fmla="*/ 295260 w 1484963"/>
                <a:gd name="connsiteY38" fmla="*/ 1907484 h 2300774"/>
                <a:gd name="connsiteX39" fmla="*/ 246098 w 1484963"/>
                <a:gd name="connsiteY39" fmla="*/ 1848490 h 2300774"/>
                <a:gd name="connsiteX40" fmla="*/ 206769 w 1484963"/>
                <a:gd name="connsiteY40" fmla="*/ 1740335 h 2300774"/>
                <a:gd name="connsiteX41" fmla="*/ 147776 w 1484963"/>
                <a:gd name="connsiteY41" fmla="*/ 1651845 h 2300774"/>
                <a:gd name="connsiteX42" fmla="*/ 118279 w 1484963"/>
                <a:gd name="connsiteY42" fmla="*/ 1524026 h 2300774"/>
                <a:gd name="connsiteX43" fmla="*/ 78950 w 1484963"/>
                <a:gd name="connsiteY43" fmla="*/ 1337213 h 2300774"/>
                <a:gd name="connsiteX44" fmla="*/ 49453 w 1484963"/>
                <a:gd name="connsiteY44" fmla="*/ 1307716 h 2300774"/>
                <a:gd name="connsiteX45" fmla="*/ 10124 w 1484963"/>
                <a:gd name="connsiteY45" fmla="*/ 1209393 h 2300774"/>
                <a:gd name="connsiteX46" fmla="*/ 292 w 1484963"/>
                <a:gd name="connsiteY46" fmla="*/ 1120903 h 2300774"/>
                <a:gd name="connsiteX47" fmla="*/ 19956 w 1484963"/>
                <a:gd name="connsiteY47" fmla="*/ 1061909 h 2300774"/>
                <a:gd name="connsiteX48" fmla="*/ 59285 w 1484963"/>
                <a:gd name="connsiteY48" fmla="*/ 1002916 h 2300774"/>
                <a:gd name="connsiteX49" fmla="*/ 78950 w 1484963"/>
                <a:gd name="connsiteY49" fmla="*/ 973419 h 2300774"/>
                <a:gd name="connsiteX50" fmla="*/ 167440 w 1484963"/>
                <a:gd name="connsiteY50" fmla="*/ 924258 h 2300774"/>
                <a:gd name="connsiteX51" fmla="*/ 187105 w 1484963"/>
                <a:gd name="connsiteY51" fmla="*/ 884929 h 2300774"/>
                <a:gd name="connsiteX52" fmla="*/ 265763 w 1484963"/>
                <a:gd name="connsiteY52" fmla="*/ 816103 h 2300774"/>
                <a:gd name="connsiteX53" fmla="*/ 383750 w 1484963"/>
                <a:gd name="connsiteY53" fmla="*/ 796438 h 2300774"/>
                <a:gd name="connsiteX54" fmla="*/ 491905 w 1484963"/>
                <a:gd name="connsiteY54" fmla="*/ 747277 h 2300774"/>
                <a:gd name="connsiteX55" fmla="*/ 550898 w 1484963"/>
                <a:gd name="connsiteY55" fmla="*/ 727613 h 2300774"/>
                <a:gd name="connsiteX56" fmla="*/ 580395 w 1484963"/>
                <a:gd name="connsiteY56" fmla="*/ 717780 h 2300774"/>
                <a:gd name="connsiteX57" fmla="*/ 609892 w 1484963"/>
                <a:gd name="connsiteY57" fmla="*/ 678451 h 2300774"/>
                <a:gd name="connsiteX58" fmla="*/ 639389 w 1484963"/>
                <a:gd name="connsiteY58" fmla="*/ 658787 h 2300774"/>
                <a:gd name="connsiteX59" fmla="*/ 649221 w 1484963"/>
                <a:gd name="connsiteY59" fmla="*/ 629290 h 2300774"/>
                <a:gd name="connsiteX60" fmla="*/ 698382 w 1484963"/>
                <a:gd name="connsiteY60" fmla="*/ 580129 h 2300774"/>
                <a:gd name="connsiteX61" fmla="*/ 737711 w 1484963"/>
                <a:gd name="connsiteY61" fmla="*/ 570297 h 2300774"/>
                <a:gd name="connsiteX62" fmla="*/ 796705 w 1484963"/>
                <a:gd name="connsiteY62" fmla="*/ 481806 h 2300774"/>
                <a:gd name="connsiteX63" fmla="*/ 806537 w 1484963"/>
                <a:gd name="connsiteY63" fmla="*/ 383484 h 2300774"/>
                <a:gd name="connsiteX64" fmla="*/ 944189 w 1484963"/>
                <a:gd name="connsiteY64" fmla="*/ 373651 h 2300774"/>
                <a:gd name="connsiteX65" fmla="*/ 973685 w 1484963"/>
                <a:gd name="connsiteY65" fmla="*/ 353987 h 2300774"/>
                <a:gd name="connsiteX66" fmla="*/ 983518 w 1484963"/>
                <a:gd name="connsiteY66" fmla="*/ 304826 h 2300774"/>
                <a:gd name="connsiteX67" fmla="*/ 1003182 w 1484963"/>
                <a:gd name="connsiteY67" fmla="*/ 265497 h 2300774"/>
                <a:gd name="connsiteX68" fmla="*/ 1072008 w 1484963"/>
                <a:gd name="connsiteY68" fmla="*/ 186838 h 2300774"/>
                <a:gd name="connsiteX69" fmla="*/ 1091673 w 1484963"/>
                <a:gd name="connsiteY69" fmla="*/ 157342 h 2300774"/>
                <a:gd name="connsiteX70" fmla="*/ 1121169 w 1484963"/>
                <a:gd name="connsiteY70" fmla="*/ 147509 h 2300774"/>
                <a:gd name="connsiteX71" fmla="*/ 1150666 w 1484963"/>
                <a:gd name="connsiteY71" fmla="*/ 127845 h 2300774"/>
                <a:gd name="connsiteX72" fmla="*/ 1180163 w 1484963"/>
                <a:gd name="connsiteY72" fmla="*/ 88516 h 2300774"/>
                <a:gd name="connsiteX73" fmla="*/ 1209660 w 1484963"/>
                <a:gd name="connsiteY73" fmla="*/ 29522 h 2300774"/>
                <a:gd name="connsiteX74" fmla="*/ 1288318 w 1484963"/>
                <a:gd name="connsiteY74" fmla="*/ 26 h 2300774"/>
                <a:gd name="connsiteX75" fmla="*/ 1307982 w 1484963"/>
                <a:gd name="connsiteY75" fmla="*/ 29522 h 2300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484963" h="2300774">
                  <a:moveTo>
                    <a:pt x="1307982" y="29522"/>
                  </a:moveTo>
                  <a:cubicBezTo>
                    <a:pt x="1316176" y="42632"/>
                    <a:pt x="1325042" y="64174"/>
                    <a:pt x="1337479" y="78684"/>
                  </a:cubicBezTo>
                  <a:cubicBezTo>
                    <a:pt x="1345169" y="87656"/>
                    <a:pt x="1358620" y="89992"/>
                    <a:pt x="1366976" y="98348"/>
                  </a:cubicBezTo>
                  <a:cubicBezTo>
                    <a:pt x="1375332" y="106704"/>
                    <a:pt x="1380085" y="118013"/>
                    <a:pt x="1386640" y="127845"/>
                  </a:cubicBezTo>
                  <a:cubicBezTo>
                    <a:pt x="1410358" y="222716"/>
                    <a:pt x="1401005" y="180002"/>
                    <a:pt x="1416137" y="255664"/>
                  </a:cubicBezTo>
                  <a:cubicBezTo>
                    <a:pt x="1419414" y="311380"/>
                    <a:pt x="1420677" y="367252"/>
                    <a:pt x="1425969" y="422813"/>
                  </a:cubicBezTo>
                  <a:cubicBezTo>
                    <a:pt x="1427250" y="436265"/>
                    <a:pt x="1435052" y="448650"/>
                    <a:pt x="1435802" y="462142"/>
                  </a:cubicBezTo>
                  <a:cubicBezTo>
                    <a:pt x="1456311" y="831303"/>
                    <a:pt x="1418865" y="669695"/>
                    <a:pt x="1455466" y="816103"/>
                  </a:cubicBezTo>
                  <a:cubicBezTo>
                    <a:pt x="1462021" y="989806"/>
                    <a:pt x="1466152" y="1163618"/>
                    <a:pt x="1475131" y="1337213"/>
                  </a:cubicBezTo>
                  <a:cubicBezTo>
                    <a:pt x="1475994" y="1353902"/>
                    <a:pt x="1484963" y="1369662"/>
                    <a:pt x="1484963" y="1386374"/>
                  </a:cubicBezTo>
                  <a:cubicBezTo>
                    <a:pt x="1484963" y="1481475"/>
                    <a:pt x="1480716" y="1576572"/>
                    <a:pt x="1475131" y="1671509"/>
                  </a:cubicBezTo>
                  <a:cubicBezTo>
                    <a:pt x="1473949" y="1691603"/>
                    <a:pt x="1446789" y="1794325"/>
                    <a:pt x="1445634" y="1799329"/>
                  </a:cubicBezTo>
                  <a:cubicBezTo>
                    <a:pt x="1441876" y="1815613"/>
                    <a:pt x="1445072" y="1834585"/>
                    <a:pt x="1435802" y="1848490"/>
                  </a:cubicBezTo>
                  <a:cubicBezTo>
                    <a:pt x="1430053" y="1857113"/>
                    <a:pt x="1416137" y="1855045"/>
                    <a:pt x="1406305" y="1858322"/>
                  </a:cubicBezTo>
                  <a:cubicBezTo>
                    <a:pt x="1396473" y="1871432"/>
                    <a:pt x="1389397" y="1887160"/>
                    <a:pt x="1376808" y="1897651"/>
                  </a:cubicBezTo>
                  <a:cubicBezTo>
                    <a:pt x="1368846" y="1904286"/>
                    <a:pt x="1356934" y="1903635"/>
                    <a:pt x="1347311" y="1907484"/>
                  </a:cubicBezTo>
                  <a:cubicBezTo>
                    <a:pt x="1324136" y="1916754"/>
                    <a:pt x="1301781" y="1928020"/>
                    <a:pt x="1278485" y="1936980"/>
                  </a:cubicBezTo>
                  <a:cubicBezTo>
                    <a:pt x="1200133" y="1967115"/>
                    <a:pt x="1242643" y="1948399"/>
                    <a:pt x="1170331" y="1966477"/>
                  </a:cubicBezTo>
                  <a:cubicBezTo>
                    <a:pt x="1160276" y="1968991"/>
                    <a:pt x="1150799" y="1973462"/>
                    <a:pt x="1140834" y="1976309"/>
                  </a:cubicBezTo>
                  <a:cubicBezTo>
                    <a:pt x="1127841" y="1980021"/>
                    <a:pt x="1114615" y="1982864"/>
                    <a:pt x="1101505" y="1986142"/>
                  </a:cubicBezTo>
                  <a:cubicBezTo>
                    <a:pt x="1091673" y="1992697"/>
                    <a:pt x="1079390" y="1996579"/>
                    <a:pt x="1072008" y="2005806"/>
                  </a:cubicBezTo>
                  <a:cubicBezTo>
                    <a:pt x="1065534" y="2013899"/>
                    <a:pt x="1069505" y="2027974"/>
                    <a:pt x="1062176" y="2035303"/>
                  </a:cubicBezTo>
                  <a:cubicBezTo>
                    <a:pt x="1051812" y="2045667"/>
                    <a:pt x="1035957" y="2048412"/>
                    <a:pt x="1022847" y="2054967"/>
                  </a:cubicBezTo>
                  <a:cubicBezTo>
                    <a:pt x="1016292" y="2064799"/>
                    <a:pt x="1008467" y="2073895"/>
                    <a:pt x="1003182" y="2084464"/>
                  </a:cubicBezTo>
                  <a:cubicBezTo>
                    <a:pt x="998547" y="2093734"/>
                    <a:pt x="1000679" y="2106632"/>
                    <a:pt x="993350" y="2113961"/>
                  </a:cubicBezTo>
                  <a:cubicBezTo>
                    <a:pt x="986021" y="2121290"/>
                    <a:pt x="974160" y="2122708"/>
                    <a:pt x="963853" y="2123793"/>
                  </a:cubicBezTo>
                  <a:cubicBezTo>
                    <a:pt x="911601" y="2129293"/>
                    <a:pt x="858976" y="2130348"/>
                    <a:pt x="806537" y="2133626"/>
                  </a:cubicBezTo>
                  <a:cubicBezTo>
                    <a:pt x="796705" y="2140181"/>
                    <a:pt x="787609" y="2148005"/>
                    <a:pt x="777040" y="2153290"/>
                  </a:cubicBezTo>
                  <a:cubicBezTo>
                    <a:pt x="767770" y="2157925"/>
                    <a:pt x="757598" y="2160608"/>
                    <a:pt x="747543" y="2163122"/>
                  </a:cubicBezTo>
                  <a:cubicBezTo>
                    <a:pt x="702492" y="2174385"/>
                    <a:pt x="667498" y="2176815"/>
                    <a:pt x="619724" y="2182787"/>
                  </a:cubicBezTo>
                  <a:cubicBezTo>
                    <a:pt x="606614" y="2195897"/>
                    <a:pt x="595029" y="2210734"/>
                    <a:pt x="580395" y="2222116"/>
                  </a:cubicBezTo>
                  <a:cubicBezTo>
                    <a:pt x="565310" y="2233849"/>
                    <a:pt x="547440" y="2241485"/>
                    <a:pt x="531234" y="2251613"/>
                  </a:cubicBezTo>
                  <a:cubicBezTo>
                    <a:pt x="502712" y="2269439"/>
                    <a:pt x="495970" y="2278356"/>
                    <a:pt x="462408" y="2290942"/>
                  </a:cubicBezTo>
                  <a:cubicBezTo>
                    <a:pt x="449755" y="2295687"/>
                    <a:pt x="436189" y="2297497"/>
                    <a:pt x="423079" y="2300774"/>
                  </a:cubicBezTo>
                  <a:cubicBezTo>
                    <a:pt x="403414" y="2290942"/>
                    <a:pt x="369244" y="2292649"/>
                    <a:pt x="364085" y="2271277"/>
                  </a:cubicBezTo>
                  <a:cubicBezTo>
                    <a:pt x="344076" y="2188382"/>
                    <a:pt x="359925" y="2100725"/>
                    <a:pt x="354253" y="2015638"/>
                  </a:cubicBezTo>
                  <a:cubicBezTo>
                    <a:pt x="353354" y="2002155"/>
                    <a:pt x="351125" y="1988042"/>
                    <a:pt x="344421" y="1976309"/>
                  </a:cubicBezTo>
                  <a:cubicBezTo>
                    <a:pt x="337522" y="1964236"/>
                    <a:pt x="324756" y="1956645"/>
                    <a:pt x="314924" y="1946813"/>
                  </a:cubicBezTo>
                  <a:cubicBezTo>
                    <a:pt x="308369" y="1933703"/>
                    <a:pt x="303779" y="1919411"/>
                    <a:pt x="295260" y="1907484"/>
                  </a:cubicBezTo>
                  <a:cubicBezTo>
                    <a:pt x="259019" y="1856746"/>
                    <a:pt x="272106" y="1900507"/>
                    <a:pt x="246098" y="1848490"/>
                  </a:cubicBezTo>
                  <a:cubicBezTo>
                    <a:pt x="201173" y="1758639"/>
                    <a:pt x="252642" y="1841257"/>
                    <a:pt x="206769" y="1740335"/>
                  </a:cubicBezTo>
                  <a:cubicBezTo>
                    <a:pt x="192180" y="1708239"/>
                    <a:pt x="168727" y="1679779"/>
                    <a:pt x="147776" y="1651845"/>
                  </a:cubicBezTo>
                  <a:cubicBezTo>
                    <a:pt x="142411" y="1630386"/>
                    <a:pt x="122063" y="1554295"/>
                    <a:pt x="118279" y="1524026"/>
                  </a:cubicBezTo>
                  <a:cubicBezTo>
                    <a:pt x="110757" y="1463850"/>
                    <a:pt x="117077" y="1390591"/>
                    <a:pt x="78950" y="1337213"/>
                  </a:cubicBezTo>
                  <a:cubicBezTo>
                    <a:pt x="70868" y="1325898"/>
                    <a:pt x="59285" y="1317548"/>
                    <a:pt x="49453" y="1307716"/>
                  </a:cubicBezTo>
                  <a:cubicBezTo>
                    <a:pt x="25154" y="1234817"/>
                    <a:pt x="39059" y="1267262"/>
                    <a:pt x="10124" y="1209393"/>
                  </a:cubicBezTo>
                  <a:cubicBezTo>
                    <a:pt x="6847" y="1179896"/>
                    <a:pt x="-1682" y="1150515"/>
                    <a:pt x="292" y="1120903"/>
                  </a:cubicBezTo>
                  <a:cubicBezTo>
                    <a:pt x="1671" y="1100221"/>
                    <a:pt x="10686" y="1080449"/>
                    <a:pt x="19956" y="1061909"/>
                  </a:cubicBezTo>
                  <a:cubicBezTo>
                    <a:pt x="30525" y="1040770"/>
                    <a:pt x="46175" y="1022580"/>
                    <a:pt x="59285" y="1002916"/>
                  </a:cubicBezTo>
                  <a:cubicBezTo>
                    <a:pt x="65840" y="993084"/>
                    <a:pt x="68817" y="979499"/>
                    <a:pt x="78950" y="973419"/>
                  </a:cubicBezTo>
                  <a:cubicBezTo>
                    <a:pt x="140679" y="936381"/>
                    <a:pt x="111018" y="952468"/>
                    <a:pt x="167440" y="924258"/>
                  </a:cubicBezTo>
                  <a:cubicBezTo>
                    <a:pt x="173995" y="911148"/>
                    <a:pt x="178311" y="896655"/>
                    <a:pt x="187105" y="884929"/>
                  </a:cubicBezTo>
                  <a:cubicBezTo>
                    <a:pt x="199272" y="868707"/>
                    <a:pt x="245852" y="826058"/>
                    <a:pt x="265763" y="816103"/>
                  </a:cubicBezTo>
                  <a:cubicBezTo>
                    <a:pt x="287415" y="805277"/>
                    <a:pt x="376374" y="797360"/>
                    <a:pt x="383750" y="796438"/>
                  </a:cubicBezTo>
                  <a:cubicBezTo>
                    <a:pt x="547992" y="741692"/>
                    <a:pt x="344647" y="814212"/>
                    <a:pt x="491905" y="747277"/>
                  </a:cubicBezTo>
                  <a:cubicBezTo>
                    <a:pt x="510775" y="738700"/>
                    <a:pt x="531234" y="734168"/>
                    <a:pt x="550898" y="727613"/>
                  </a:cubicBezTo>
                  <a:lnTo>
                    <a:pt x="580395" y="717780"/>
                  </a:lnTo>
                  <a:cubicBezTo>
                    <a:pt x="590227" y="704670"/>
                    <a:pt x="598304" y="690038"/>
                    <a:pt x="609892" y="678451"/>
                  </a:cubicBezTo>
                  <a:cubicBezTo>
                    <a:pt x="618248" y="670095"/>
                    <a:pt x="632007" y="668014"/>
                    <a:pt x="639389" y="658787"/>
                  </a:cubicBezTo>
                  <a:cubicBezTo>
                    <a:pt x="645863" y="650694"/>
                    <a:pt x="644586" y="638560"/>
                    <a:pt x="649221" y="629290"/>
                  </a:cubicBezTo>
                  <a:cubicBezTo>
                    <a:pt x="661139" y="605453"/>
                    <a:pt x="673353" y="590855"/>
                    <a:pt x="698382" y="580129"/>
                  </a:cubicBezTo>
                  <a:cubicBezTo>
                    <a:pt x="710803" y="574806"/>
                    <a:pt x="724601" y="573574"/>
                    <a:pt x="737711" y="570297"/>
                  </a:cubicBezTo>
                  <a:cubicBezTo>
                    <a:pt x="750636" y="553064"/>
                    <a:pt x="791474" y="501422"/>
                    <a:pt x="796705" y="481806"/>
                  </a:cubicBezTo>
                  <a:cubicBezTo>
                    <a:pt x="805192" y="449981"/>
                    <a:pt x="779976" y="402962"/>
                    <a:pt x="806537" y="383484"/>
                  </a:cubicBezTo>
                  <a:cubicBezTo>
                    <a:pt x="843632" y="356281"/>
                    <a:pt x="898305" y="376929"/>
                    <a:pt x="944189" y="373651"/>
                  </a:cubicBezTo>
                  <a:cubicBezTo>
                    <a:pt x="954021" y="367096"/>
                    <a:pt x="967822" y="364247"/>
                    <a:pt x="973685" y="353987"/>
                  </a:cubicBezTo>
                  <a:cubicBezTo>
                    <a:pt x="981976" y="339477"/>
                    <a:pt x="978233" y="320680"/>
                    <a:pt x="983518" y="304826"/>
                  </a:cubicBezTo>
                  <a:cubicBezTo>
                    <a:pt x="988153" y="290921"/>
                    <a:pt x="995414" y="277926"/>
                    <a:pt x="1003182" y="265497"/>
                  </a:cubicBezTo>
                  <a:cubicBezTo>
                    <a:pt x="1036113" y="212806"/>
                    <a:pt x="1029791" y="236090"/>
                    <a:pt x="1072008" y="186838"/>
                  </a:cubicBezTo>
                  <a:cubicBezTo>
                    <a:pt x="1079698" y="177866"/>
                    <a:pt x="1082446" y="164724"/>
                    <a:pt x="1091673" y="157342"/>
                  </a:cubicBezTo>
                  <a:cubicBezTo>
                    <a:pt x="1099766" y="150868"/>
                    <a:pt x="1111899" y="152144"/>
                    <a:pt x="1121169" y="147509"/>
                  </a:cubicBezTo>
                  <a:cubicBezTo>
                    <a:pt x="1131738" y="142224"/>
                    <a:pt x="1140834" y="134400"/>
                    <a:pt x="1150666" y="127845"/>
                  </a:cubicBezTo>
                  <a:cubicBezTo>
                    <a:pt x="1160498" y="114735"/>
                    <a:pt x="1172033" y="102744"/>
                    <a:pt x="1180163" y="88516"/>
                  </a:cubicBezTo>
                  <a:cubicBezTo>
                    <a:pt x="1193200" y="65701"/>
                    <a:pt x="1184852" y="47242"/>
                    <a:pt x="1209660" y="29522"/>
                  </a:cubicBezTo>
                  <a:cubicBezTo>
                    <a:pt x="1214519" y="26051"/>
                    <a:pt x="1273744" y="3669"/>
                    <a:pt x="1288318" y="26"/>
                  </a:cubicBezTo>
                  <a:cubicBezTo>
                    <a:pt x="1291497" y="-769"/>
                    <a:pt x="1299788" y="16412"/>
                    <a:pt x="1307982" y="29522"/>
                  </a:cubicBez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CA17860-637A-4744-9696-0CB269F85E29}"/>
                </a:ext>
              </a:extLst>
            </p:cNvPr>
            <p:cNvSpPr/>
            <p:nvPr/>
          </p:nvSpPr>
          <p:spPr>
            <a:xfrm>
              <a:off x="10841734" y="5680672"/>
              <a:ext cx="185439" cy="356562"/>
            </a:xfrm>
            <a:custGeom>
              <a:avLst/>
              <a:gdLst>
                <a:gd name="connsiteX0" fmla="*/ 393290 w 867748"/>
                <a:gd name="connsiteY0" fmla="*/ 338 h 1475176"/>
                <a:gd name="connsiteX1" fmla="*/ 599768 w 867748"/>
                <a:gd name="connsiteY1" fmla="*/ 29834 h 1475176"/>
                <a:gd name="connsiteX2" fmla="*/ 629265 w 867748"/>
                <a:gd name="connsiteY2" fmla="*/ 39667 h 1475176"/>
                <a:gd name="connsiteX3" fmla="*/ 619432 w 867748"/>
                <a:gd name="connsiteY3" fmla="*/ 177318 h 1475176"/>
                <a:gd name="connsiteX4" fmla="*/ 589936 w 867748"/>
                <a:gd name="connsiteY4" fmla="*/ 206815 h 1475176"/>
                <a:gd name="connsiteX5" fmla="*/ 570271 w 867748"/>
                <a:gd name="connsiteY5" fmla="*/ 236312 h 1475176"/>
                <a:gd name="connsiteX6" fmla="*/ 589936 w 867748"/>
                <a:gd name="connsiteY6" fmla="*/ 314970 h 1475176"/>
                <a:gd name="connsiteX7" fmla="*/ 629265 w 867748"/>
                <a:gd name="connsiteY7" fmla="*/ 334634 h 1475176"/>
                <a:gd name="connsiteX8" fmla="*/ 698090 w 867748"/>
                <a:gd name="connsiteY8" fmla="*/ 364131 h 1475176"/>
                <a:gd name="connsiteX9" fmla="*/ 747252 w 867748"/>
                <a:gd name="connsiteY9" fmla="*/ 413292 h 1475176"/>
                <a:gd name="connsiteX10" fmla="*/ 776749 w 867748"/>
                <a:gd name="connsiteY10" fmla="*/ 442789 h 1475176"/>
                <a:gd name="connsiteX11" fmla="*/ 806245 w 867748"/>
                <a:gd name="connsiteY11" fmla="*/ 462454 h 1475176"/>
                <a:gd name="connsiteX12" fmla="*/ 845574 w 867748"/>
                <a:gd name="connsiteY12" fmla="*/ 491950 h 1475176"/>
                <a:gd name="connsiteX13" fmla="*/ 865239 w 867748"/>
                <a:gd name="connsiteY13" fmla="*/ 531280 h 1475176"/>
                <a:gd name="connsiteX14" fmla="*/ 855407 w 867748"/>
                <a:gd name="connsiteY14" fmla="*/ 1435847 h 1475176"/>
                <a:gd name="connsiteX15" fmla="*/ 816078 w 867748"/>
                <a:gd name="connsiteY15" fmla="*/ 1455512 h 1475176"/>
                <a:gd name="connsiteX16" fmla="*/ 747252 w 867748"/>
                <a:gd name="connsiteY16" fmla="*/ 1465344 h 1475176"/>
                <a:gd name="connsiteX17" fmla="*/ 589936 w 867748"/>
                <a:gd name="connsiteY17" fmla="*/ 1475176 h 1475176"/>
                <a:gd name="connsiteX18" fmla="*/ 206478 w 867748"/>
                <a:gd name="connsiteY18" fmla="*/ 1465344 h 1475176"/>
                <a:gd name="connsiteX19" fmla="*/ 176981 w 867748"/>
                <a:gd name="connsiteY19" fmla="*/ 1455512 h 1475176"/>
                <a:gd name="connsiteX20" fmla="*/ 78658 w 867748"/>
                <a:gd name="connsiteY20" fmla="*/ 1416183 h 1475176"/>
                <a:gd name="connsiteX21" fmla="*/ 58994 w 867748"/>
                <a:gd name="connsiteY21" fmla="*/ 1386686 h 1475176"/>
                <a:gd name="connsiteX22" fmla="*/ 29497 w 867748"/>
                <a:gd name="connsiteY22" fmla="*/ 1288363 h 1475176"/>
                <a:gd name="connsiteX23" fmla="*/ 19665 w 867748"/>
                <a:gd name="connsiteY23" fmla="*/ 1160544 h 1475176"/>
                <a:gd name="connsiteX24" fmla="*/ 9832 w 867748"/>
                <a:gd name="connsiteY24" fmla="*/ 1111383 h 1475176"/>
                <a:gd name="connsiteX25" fmla="*/ 0 w 867748"/>
                <a:gd name="connsiteY25" fmla="*/ 708260 h 1475176"/>
                <a:gd name="connsiteX26" fmla="*/ 9832 w 867748"/>
                <a:gd name="connsiteY26" fmla="*/ 383796 h 1475176"/>
                <a:gd name="connsiteX27" fmla="*/ 39329 w 867748"/>
                <a:gd name="connsiteY27" fmla="*/ 324802 h 1475176"/>
                <a:gd name="connsiteX28" fmla="*/ 68826 w 867748"/>
                <a:gd name="connsiteY28" fmla="*/ 314970 h 1475176"/>
                <a:gd name="connsiteX29" fmla="*/ 108155 w 867748"/>
                <a:gd name="connsiteY29" fmla="*/ 295305 h 1475176"/>
                <a:gd name="connsiteX30" fmla="*/ 127819 w 867748"/>
                <a:gd name="connsiteY30" fmla="*/ 196983 h 1475176"/>
                <a:gd name="connsiteX31" fmla="*/ 147484 w 867748"/>
                <a:gd name="connsiteY31" fmla="*/ 118325 h 1475176"/>
                <a:gd name="connsiteX32" fmla="*/ 196645 w 867748"/>
                <a:gd name="connsiteY32" fmla="*/ 108492 h 1475176"/>
                <a:gd name="connsiteX33" fmla="*/ 216310 w 867748"/>
                <a:gd name="connsiteY33" fmla="*/ 69163 h 1475176"/>
                <a:gd name="connsiteX34" fmla="*/ 275303 w 867748"/>
                <a:gd name="connsiteY34" fmla="*/ 49499 h 1475176"/>
                <a:gd name="connsiteX35" fmla="*/ 393290 w 867748"/>
                <a:gd name="connsiteY35" fmla="*/ 338 h 147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67748" h="1475176">
                  <a:moveTo>
                    <a:pt x="393290" y="338"/>
                  </a:moveTo>
                  <a:cubicBezTo>
                    <a:pt x="447368" y="-2940"/>
                    <a:pt x="531189" y="18404"/>
                    <a:pt x="599768" y="29834"/>
                  </a:cubicBezTo>
                  <a:cubicBezTo>
                    <a:pt x="609991" y="31538"/>
                    <a:pt x="627895" y="29394"/>
                    <a:pt x="629265" y="39667"/>
                  </a:cubicBezTo>
                  <a:cubicBezTo>
                    <a:pt x="635344" y="85264"/>
                    <a:pt x="629968" y="132540"/>
                    <a:pt x="619432" y="177318"/>
                  </a:cubicBezTo>
                  <a:cubicBezTo>
                    <a:pt x="616247" y="190853"/>
                    <a:pt x="598838" y="196133"/>
                    <a:pt x="589936" y="206815"/>
                  </a:cubicBezTo>
                  <a:cubicBezTo>
                    <a:pt x="582371" y="215893"/>
                    <a:pt x="576826" y="226480"/>
                    <a:pt x="570271" y="236312"/>
                  </a:cubicBezTo>
                  <a:cubicBezTo>
                    <a:pt x="576826" y="262531"/>
                    <a:pt x="576031" y="291795"/>
                    <a:pt x="589936" y="314970"/>
                  </a:cubicBezTo>
                  <a:cubicBezTo>
                    <a:pt x="597477" y="327538"/>
                    <a:pt x="615793" y="328860"/>
                    <a:pt x="629265" y="334634"/>
                  </a:cubicBezTo>
                  <a:cubicBezTo>
                    <a:pt x="730535" y="378036"/>
                    <a:pt x="567651" y="298913"/>
                    <a:pt x="698090" y="364131"/>
                  </a:cubicBezTo>
                  <a:cubicBezTo>
                    <a:pt x="734143" y="418210"/>
                    <a:pt x="698089" y="372324"/>
                    <a:pt x="747252" y="413292"/>
                  </a:cubicBezTo>
                  <a:cubicBezTo>
                    <a:pt x="757934" y="422194"/>
                    <a:pt x="766067" y="433887"/>
                    <a:pt x="776749" y="442789"/>
                  </a:cubicBezTo>
                  <a:cubicBezTo>
                    <a:pt x="785827" y="450354"/>
                    <a:pt x="796629" y="455586"/>
                    <a:pt x="806245" y="462454"/>
                  </a:cubicBezTo>
                  <a:cubicBezTo>
                    <a:pt x="819580" y="471979"/>
                    <a:pt x="832464" y="482118"/>
                    <a:pt x="845574" y="491950"/>
                  </a:cubicBezTo>
                  <a:cubicBezTo>
                    <a:pt x="852129" y="505060"/>
                    <a:pt x="865086" y="516623"/>
                    <a:pt x="865239" y="531280"/>
                  </a:cubicBezTo>
                  <a:cubicBezTo>
                    <a:pt x="868380" y="832804"/>
                    <a:pt x="871424" y="1134733"/>
                    <a:pt x="855407" y="1435847"/>
                  </a:cubicBezTo>
                  <a:cubicBezTo>
                    <a:pt x="854628" y="1450483"/>
                    <a:pt x="830219" y="1451655"/>
                    <a:pt x="816078" y="1455512"/>
                  </a:cubicBezTo>
                  <a:cubicBezTo>
                    <a:pt x="793720" y="1461610"/>
                    <a:pt x="770340" y="1463336"/>
                    <a:pt x="747252" y="1465344"/>
                  </a:cubicBezTo>
                  <a:cubicBezTo>
                    <a:pt x="694909" y="1469895"/>
                    <a:pt x="642375" y="1471899"/>
                    <a:pt x="589936" y="1475176"/>
                  </a:cubicBezTo>
                  <a:cubicBezTo>
                    <a:pt x="462117" y="1471899"/>
                    <a:pt x="334195" y="1471426"/>
                    <a:pt x="206478" y="1465344"/>
                  </a:cubicBezTo>
                  <a:cubicBezTo>
                    <a:pt x="196126" y="1464851"/>
                    <a:pt x="186654" y="1459232"/>
                    <a:pt x="176981" y="1455512"/>
                  </a:cubicBezTo>
                  <a:cubicBezTo>
                    <a:pt x="144035" y="1442841"/>
                    <a:pt x="78658" y="1416183"/>
                    <a:pt x="78658" y="1416183"/>
                  </a:cubicBezTo>
                  <a:cubicBezTo>
                    <a:pt x="72103" y="1406351"/>
                    <a:pt x="63793" y="1397484"/>
                    <a:pt x="58994" y="1386686"/>
                  </a:cubicBezTo>
                  <a:cubicBezTo>
                    <a:pt x="45314" y="1355905"/>
                    <a:pt x="37669" y="1321052"/>
                    <a:pt x="29497" y="1288363"/>
                  </a:cubicBezTo>
                  <a:cubicBezTo>
                    <a:pt x="26220" y="1245757"/>
                    <a:pt x="24384" y="1203015"/>
                    <a:pt x="19665" y="1160544"/>
                  </a:cubicBezTo>
                  <a:cubicBezTo>
                    <a:pt x="17819" y="1143935"/>
                    <a:pt x="10558" y="1128079"/>
                    <a:pt x="9832" y="1111383"/>
                  </a:cubicBezTo>
                  <a:cubicBezTo>
                    <a:pt x="3993" y="977096"/>
                    <a:pt x="3277" y="842634"/>
                    <a:pt x="0" y="708260"/>
                  </a:cubicBezTo>
                  <a:cubicBezTo>
                    <a:pt x="3277" y="600105"/>
                    <a:pt x="3830" y="491834"/>
                    <a:pt x="9832" y="383796"/>
                  </a:cubicBezTo>
                  <a:cubicBezTo>
                    <a:pt x="10660" y="368885"/>
                    <a:pt x="28444" y="333510"/>
                    <a:pt x="39329" y="324802"/>
                  </a:cubicBezTo>
                  <a:cubicBezTo>
                    <a:pt x="47422" y="318328"/>
                    <a:pt x="59300" y="319053"/>
                    <a:pt x="68826" y="314970"/>
                  </a:cubicBezTo>
                  <a:cubicBezTo>
                    <a:pt x="82298" y="309196"/>
                    <a:pt x="95045" y="301860"/>
                    <a:pt x="108155" y="295305"/>
                  </a:cubicBezTo>
                  <a:cubicBezTo>
                    <a:pt x="130369" y="228664"/>
                    <a:pt x="105222" y="309966"/>
                    <a:pt x="127819" y="196983"/>
                  </a:cubicBezTo>
                  <a:cubicBezTo>
                    <a:pt x="133119" y="170482"/>
                    <a:pt x="130892" y="139658"/>
                    <a:pt x="147484" y="118325"/>
                  </a:cubicBezTo>
                  <a:cubicBezTo>
                    <a:pt x="157744" y="105134"/>
                    <a:pt x="180258" y="111770"/>
                    <a:pt x="196645" y="108492"/>
                  </a:cubicBezTo>
                  <a:cubicBezTo>
                    <a:pt x="203200" y="95382"/>
                    <a:pt x="204584" y="77957"/>
                    <a:pt x="216310" y="69163"/>
                  </a:cubicBezTo>
                  <a:cubicBezTo>
                    <a:pt x="232892" y="56726"/>
                    <a:pt x="275303" y="49499"/>
                    <a:pt x="275303" y="49499"/>
                  </a:cubicBezTo>
                  <a:cubicBezTo>
                    <a:pt x="321162" y="18926"/>
                    <a:pt x="339212" y="3616"/>
                    <a:pt x="393290" y="338"/>
                  </a:cubicBezTo>
                  <a:close/>
                </a:path>
              </a:pathLst>
            </a:custGeom>
            <a:solidFill>
              <a:srgbClr val="8DD848"/>
            </a:solidFill>
            <a:ln>
              <a:solidFill>
                <a:srgbClr val="8DD8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FC36F8B-88EA-4FD8-89BB-47029E4C6F50}"/>
                </a:ext>
              </a:extLst>
            </p:cNvPr>
            <p:cNvSpPr/>
            <p:nvPr/>
          </p:nvSpPr>
          <p:spPr>
            <a:xfrm>
              <a:off x="10824627" y="6047013"/>
              <a:ext cx="283007" cy="300808"/>
            </a:xfrm>
            <a:custGeom>
              <a:avLst/>
              <a:gdLst>
                <a:gd name="connsiteX0" fmla="*/ 657 w 1061311"/>
                <a:gd name="connsiteY0" fmla="*/ 107934 h 982577"/>
                <a:gd name="connsiteX1" fmla="*/ 50352 w 1061311"/>
                <a:gd name="connsiteY1" fmla="*/ 97995 h 982577"/>
                <a:gd name="connsiteX2" fmla="*/ 70231 w 1061311"/>
                <a:gd name="connsiteY2" fmla="*/ 78116 h 982577"/>
                <a:gd name="connsiteX3" fmla="*/ 119926 w 1061311"/>
                <a:gd name="connsiteY3" fmla="*/ 68177 h 982577"/>
                <a:gd name="connsiteX4" fmla="*/ 278952 w 1061311"/>
                <a:gd name="connsiteY4" fmla="*/ 58238 h 982577"/>
                <a:gd name="connsiteX5" fmla="*/ 1014448 w 1061311"/>
                <a:gd name="connsiteY5" fmla="*/ 97995 h 982577"/>
                <a:gd name="connsiteX6" fmla="*/ 1034326 w 1061311"/>
                <a:gd name="connsiteY6" fmla="*/ 127812 h 982577"/>
                <a:gd name="connsiteX7" fmla="*/ 1004509 w 1061311"/>
                <a:gd name="connsiteY7" fmla="*/ 952760 h 982577"/>
                <a:gd name="connsiteX8" fmla="*/ 994570 w 1061311"/>
                <a:gd name="connsiteY8" fmla="*/ 982577 h 982577"/>
                <a:gd name="connsiteX9" fmla="*/ 895179 w 1061311"/>
                <a:gd name="connsiteY9" fmla="*/ 942821 h 982577"/>
                <a:gd name="connsiteX10" fmla="*/ 885239 w 1061311"/>
                <a:gd name="connsiteY10" fmla="*/ 913003 h 982577"/>
                <a:gd name="connsiteX11" fmla="*/ 875300 w 1061311"/>
                <a:gd name="connsiteY11" fmla="*/ 853368 h 982577"/>
                <a:gd name="connsiteX12" fmla="*/ 865361 w 1061311"/>
                <a:gd name="connsiteY12" fmla="*/ 753977 h 982577"/>
                <a:gd name="connsiteX13" fmla="*/ 805726 w 1061311"/>
                <a:gd name="connsiteY13" fmla="*/ 694342 h 982577"/>
                <a:gd name="connsiteX14" fmla="*/ 765970 w 1061311"/>
                <a:gd name="connsiteY14" fmla="*/ 684403 h 982577"/>
                <a:gd name="connsiteX15" fmla="*/ 716274 w 1061311"/>
                <a:gd name="connsiteY15" fmla="*/ 704282 h 982577"/>
                <a:gd name="connsiteX16" fmla="*/ 646700 w 1061311"/>
                <a:gd name="connsiteY16" fmla="*/ 803673 h 982577"/>
                <a:gd name="connsiteX17" fmla="*/ 606944 w 1061311"/>
                <a:gd name="connsiteY17" fmla="*/ 813612 h 982577"/>
                <a:gd name="connsiteX18" fmla="*/ 577126 w 1061311"/>
                <a:gd name="connsiteY18" fmla="*/ 803673 h 982577"/>
                <a:gd name="connsiteX19" fmla="*/ 547309 w 1061311"/>
                <a:gd name="connsiteY19" fmla="*/ 734099 h 982577"/>
                <a:gd name="connsiteX20" fmla="*/ 477735 w 1061311"/>
                <a:gd name="connsiteY20" fmla="*/ 694342 h 982577"/>
                <a:gd name="connsiteX21" fmla="*/ 428039 w 1061311"/>
                <a:gd name="connsiteY21" fmla="*/ 644647 h 982577"/>
                <a:gd name="connsiteX22" fmla="*/ 358465 w 1061311"/>
                <a:gd name="connsiteY22" fmla="*/ 614829 h 982577"/>
                <a:gd name="connsiteX23" fmla="*/ 318709 w 1061311"/>
                <a:gd name="connsiteY23" fmla="*/ 594951 h 982577"/>
                <a:gd name="connsiteX24" fmla="*/ 288892 w 1061311"/>
                <a:gd name="connsiteY24" fmla="*/ 585012 h 982577"/>
                <a:gd name="connsiteX25" fmla="*/ 219318 w 1061311"/>
                <a:gd name="connsiteY25" fmla="*/ 545255 h 982577"/>
                <a:gd name="connsiteX26" fmla="*/ 109987 w 1061311"/>
                <a:gd name="connsiteY26" fmla="*/ 525377 h 982577"/>
                <a:gd name="connsiteX27" fmla="*/ 80170 w 1061311"/>
                <a:gd name="connsiteY27" fmla="*/ 515438 h 982577"/>
                <a:gd name="connsiteX28" fmla="*/ 50352 w 1061311"/>
                <a:gd name="connsiteY28" fmla="*/ 425986 h 982577"/>
                <a:gd name="connsiteX29" fmla="*/ 30474 w 1061311"/>
                <a:gd name="connsiteY29" fmla="*/ 396168 h 982577"/>
                <a:gd name="connsiteX30" fmla="*/ 20535 w 1061311"/>
                <a:gd name="connsiteY30" fmla="*/ 356412 h 982577"/>
                <a:gd name="connsiteX31" fmla="*/ 657 w 1061311"/>
                <a:gd name="connsiteY31" fmla="*/ 107934 h 98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61311" h="982577">
                  <a:moveTo>
                    <a:pt x="657" y="107934"/>
                  </a:moveTo>
                  <a:cubicBezTo>
                    <a:pt x="5627" y="64864"/>
                    <a:pt x="34825" y="104650"/>
                    <a:pt x="50352" y="97995"/>
                  </a:cubicBezTo>
                  <a:cubicBezTo>
                    <a:pt x="58965" y="94304"/>
                    <a:pt x="61618" y="81807"/>
                    <a:pt x="70231" y="78116"/>
                  </a:cubicBezTo>
                  <a:cubicBezTo>
                    <a:pt x="85758" y="71461"/>
                    <a:pt x="103109" y="69779"/>
                    <a:pt x="119926" y="68177"/>
                  </a:cubicBezTo>
                  <a:cubicBezTo>
                    <a:pt x="172799" y="63142"/>
                    <a:pt x="225943" y="61551"/>
                    <a:pt x="278952" y="58238"/>
                  </a:cubicBezTo>
                  <a:cubicBezTo>
                    <a:pt x="445060" y="60578"/>
                    <a:pt x="851366" y="-97707"/>
                    <a:pt x="1014448" y="97995"/>
                  </a:cubicBezTo>
                  <a:cubicBezTo>
                    <a:pt x="1022095" y="107172"/>
                    <a:pt x="1027700" y="117873"/>
                    <a:pt x="1034326" y="127812"/>
                  </a:cubicBezTo>
                  <a:cubicBezTo>
                    <a:pt x="1020446" y="1210483"/>
                    <a:pt x="1120623" y="643118"/>
                    <a:pt x="1004509" y="952760"/>
                  </a:cubicBezTo>
                  <a:cubicBezTo>
                    <a:pt x="1000830" y="962570"/>
                    <a:pt x="997883" y="972638"/>
                    <a:pt x="994570" y="982577"/>
                  </a:cubicBezTo>
                  <a:cubicBezTo>
                    <a:pt x="923891" y="973742"/>
                    <a:pt x="920622" y="993706"/>
                    <a:pt x="895179" y="942821"/>
                  </a:cubicBezTo>
                  <a:cubicBezTo>
                    <a:pt x="890493" y="933450"/>
                    <a:pt x="888552" y="922942"/>
                    <a:pt x="885239" y="913003"/>
                  </a:cubicBezTo>
                  <a:cubicBezTo>
                    <a:pt x="881926" y="893125"/>
                    <a:pt x="877800" y="873365"/>
                    <a:pt x="875300" y="853368"/>
                  </a:cubicBezTo>
                  <a:cubicBezTo>
                    <a:pt x="871170" y="820330"/>
                    <a:pt x="872848" y="786420"/>
                    <a:pt x="865361" y="753977"/>
                  </a:cubicBezTo>
                  <a:cubicBezTo>
                    <a:pt x="860098" y="731168"/>
                    <a:pt x="822029" y="702494"/>
                    <a:pt x="805726" y="694342"/>
                  </a:cubicBezTo>
                  <a:cubicBezTo>
                    <a:pt x="793508" y="688233"/>
                    <a:pt x="779222" y="687716"/>
                    <a:pt x="765970" y="684403"/>
                  </a:cubicBezTo>
                  <a:cubicBezTo>
                    <a:pt x="749405" y="691029"/>
                    <a:pt x="728209" y="691020"/>
                    <a:pt x="716274" y="704282"/>
                  </a:cubicBezTo>
                  <a:cubicBezTo>
                    <a:pt x="659579" y="767278"/>
                    <a:pt x="705849" y="778324"/>
                    <a:pt x="646700" y="803673"/>
                  </a:cubicBezTo>
                  <a:cubicBezTo>
                    <a:pt x="634145" y="809054"/>
                    <a:pt x="620196" y="810299"/>
                    <a:pt x="606944" y="813612"/>
                  </a:cubicBezTo>
                  <a:cubicBezTo>
                    <a:pt x="597005" y="810299"/>
                    <a:pt x="583671" y="811854"/>
                    <a:pt x="577126" y="803673"/>
                  </a:cubicBezTo>
                  <a:cubicBezTo>
                    <a:pt x="485880" y="689616"/>
                    <a:pt x="643330" y="830120"/>
                    <a:pt x="547309" y="734099"/>
                  </a:cubicBezTo>
                  <a:cubicBezTo>
                    <a:pt x="517553" y="704343"/>
                    <a:pt x="512809" y="721622"/>
                    <a:pt x="477735" y="694342"/>
                  </a:cubicBezTo>
                  <a:cubicBezTo>
                    <a:pt x="459243" y="679959"/>
                    <a:pt x="448992" y="655124"/>
                    <a:pt x="428039" y="644647"/>
                  </a:cubicBezTo>
                  <a:cubicBezTo>
                    <a:pt x="296216" y="578732"/>
                    <a:pt x="460815" y="658693"/>
                    <a:pt x="358465" y="614829"/>
                  </a:cubicBezTo>
                  <a:cubicBezTo>
                    <a:pt x="344847" y="608993"/>
                    <a:pt x="332327" y="600787"/>
                    <a:pt x="318709" y="594951"/>
                  </a:cubicBezTo>
                  <a:cubicBezTo>
                    <a:pt x="309079" y="590824"/>
                    <a:pt x="298263" y="589697"/>
                    <a:pt x="288892" y="585012"/>
                  </a:cubicBezTo>
                  <a:cubicBezTo>
                    <a:pt x="245274" y="563204"/>
                    <a:pt x="271584" y="562677"/>
                    <a:pt x="219318" y="545255"/>
                  </a:cubicBezTo>
                  <a:cubicBezTo>
                    <a:pt x="205428" y="540625"/>
                    <a:pt x="119998" y="527046"/>
                    <a:pt x="109987" y="525377"/>
                  </a:cubicBezTo>
                  <a:cubicBezTo>
                    <a:pt x="100048" y="522064"/>
                    <a:pt x="86877" y="523486"/>
                    <a:pt x="80170" y="515438"/>
                  </a:cubicBezTo>
                  <a:cubicBezTo>
                    <a:pt x="56441" y="486963"/>
                    <a:pt x="63684" y="457092"/>
                    <a:pt x="50352" y="425986"/>
                  </a:cubicBezTo>
                  <a:cubicBezTo>
                    <a:pt x="45646" y="415006"/>
                    <a:pt x="37100" y="406107"/>
                    <a:pt x="30474" y="396168"/>
                  </a:cubicBezTo>
                  <a:cubicBezTo>
                    <a:pt x="27161" y="382916"/>
                    <a:pt x="20535" y="370072"/>
                    <a:pt x="20535" y="356412"/>
                  </a:cubicBezTo>
                  <a:cubicBezTo>
                    <a:pt x="20535" y="286759"/>
                    <a:pt x="-4313" y="151004"/>
                    <a:pt x="657" y="107934"/>
                  </a:cubicBezTo>
                  <a:close/>
                </a:path>
              </a:pathLst>
            </a:custGeom>
            <a:solidFill>
              <a:srgbClr val="4173E3"/>
            </a:solidFill>
            <a:ln>
              <a:solidFill>
                <a:srgbClr val="4173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1B40FFB-CCAB-49BD-A973-CD3B55C1D8D9}"/>
              </a:ext>
            </a:extLst>
          </p:cNvPr>
          <p:cNvCxnSpPr>
            <a:cxnSpLocks/>
            <a:endCxn id="46" idx="0"/>
          </p:cNvCxnSpPr>
          <p:nvPr/>
        </p:nvCxnSpPr>
        <p:spPr>
          <a:xfrm flipH="1">
            <a:off x="7512544" y="4635858"/>
            <a:ext cx="1530806" cy="95812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9B5B05C-FAD0-411A-A1EF-0DB4877A2BB3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9043350" y="4630813"/>
            <a:ext cx="120342" cy="96317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0BADF6C-4DB6-4E4A-BCEB-BCDC74E91E19}"/>
              </a:ext>
            </a:extLst>
          </p:cNvPr>
          <p:cNvCxnSpPr>
            <a:cxnSpLocks/>
            <a:endCxn id="50" idx="0"/>
          </p:cNvCxnSpPr>
          <p:nvPr/>
        </p:nvCxnSpPr>
        <p:spPr>
          <a:xfrm>
            <a:off x="9039499" y="4630813"/>
            <a:ext cx="1894955" cy="94753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90" descr="Shape&#10;&#10;Description automatically generated with low confidence">
            <a:extLst>
              <a:ext uri="{FF2B5EF4-FFF2-40B4-BE49-F238E27FC236}">
                <a16:creationId xmlns:a16="http://schemas.microsoft.com/office/drawing/2014/main" id="{D1EA1AB1-E5C0-45B0-A6F4-18A6860675E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356" y="3796639"/>
            <a:ext cx="517349" cy="517349"/>
          </a:xfrm>
          <a:prstGeom prst="rect">
            <a:avLst/>
          </a:prstGeom>
        </p:spPr>
      </p:pic>
      <p:pic>
        <p:nvPicPr>
          <p:cNvPr id="92" name="Picture 91" descr="Shape&#10;&#10;Description automatically generated with low confidence">
            <a:extLst>
              <a:ext uri="{FF2B5EF4-FFF2-40B4-BE49-F238E27FC236}">
                <a16:creationId xmlns:a16="http://schemas.microsoft.com/office/drawing/2014/main" id="{EBA5E4F3-1E35-40D1-A5EB-E1475383800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342" y="5698378"/>
            <a:ext cx="517349" cy="517349"/>
          </a:xfrm>
          <a:prstGeom prst="rect">
            <a:avLst/>
          </a:prstGeom>
        </p:spPr>
      </p:pic>
      <p:pic>
        <p:nvPicPr>
          <p:cNvPr id="93" name="Picture 92" descr="Shape&#10;&#10;Description automatically generated with low confidence">
            <a:extLst>
              <a:ext uri="{FF2B5EF4-FFF2-40B4-BE49-F238E27FC236}">
                <a16:creationId xmlns:a16="http://schemas.microsoft.com/office/drawing/2014/main" id="{0BE866E2-2CAC-43A8-8985-2031141C133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424" y="5666661"/>
            <a:ext cx="517349" cy="5173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1B69909-2309-4929-83C0-BFB473C6F297}"/>
                  </a:ext>
                </a:extLst>
              </p14:cNvPr>
              <p14:cNvContentPartPr/>
              <p14:nvPr/>
            </p14:nvContentPartPr>
            <p14:xfrm>
              <a:off x="1466280" y="531000"/>
              <a:ext cx="9574920" cy="2235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1B69909-2309-4929-83C0-BFB473C6F29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56920" y="521640"/>
                <a:ext cx="9593640" cy="225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540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9F66D-AE26-4A02-A11E-AC4407DE6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91B62-E10B-4595-9A4E-A05D966E0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28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922F73B-2AEB-40EB-92EE-C2CA575243A6}"/>
                  </a:ext>
                </a:extLst>
              </p:cNvPr>
              <p:cNvSpPr txBox="1"/>
              <p:nvPr/>
            </p:nvSpPr>
            <p:spPr>
              <a:xfrm>
                <a:off x="1524000" y="1631870"/>
                <a:ext cx="8656320" cy="433965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function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rgbClr val="EA5E10"/>
                    </a:solidFill>
                  </a:rPr>
                  <a:t>B</a:t>
                </a:r>
                <a:r>
                  <a:rPr lang="en-US" dirty="0">
                    <a:solidFill>
                      <a:srgbClr val="EA5E10"/>
                    </a:solidFill>
                  </a:rPr>
                  <a:t>ACKTRACKING-</a:t>
                </a:r>
                <a:r>
                  <a:rPr lang="en-US" sz="2400" dirty="0">
                    <a:solidFill>
                      <a:srgbClr val="EA5E10"/>
                    </a:solidFill>
                  </a:rPr>
                  <a:t>S</a:t>
                </a:r>
                <a:r>
                  <a:rPr lang="en-US" dirty="0">
                    <a:solidFill>
                      <a:srgbClr val="EA5E10"/>
                    </a:solidFill>
                  </a:rPr>
                  <a:t>EARCH</a:t>
                </a:r>
                <a:r>
                  <a:rPr lang="en-US" dirty="0">
                    <a:solidFill>
                      <a:schemeClr val="bg1"/>
                    </a:solidFill>
                  </a:rPr>
                  <a:t> (</a:t>
                </a:r>
                <a:r>
                  <a:rPr lang="en-US" i="1" dirty="0" err="1">
                    <a:solidFill>
                      <a:schemeClr val="bg1"/>
                    </a:solidFill>
                  </a:rPr>
                  <a:t>csp</a:t>
                </a:r>
                <a:r>
                  <a:rPr lang="en-US" dirty="0">
                    <a:solidFill>
                      <a:schemeClr val="bg1"/>
                    </a:solidFill>
                  </a:rPr>
                  <a:t>)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returns</a:t>
                </a:r>
                <a:r>
                  <a:rPr lang="en-US" dirty="0">
                    <a:solidFill>
                      <a:schemeClr val="bg1"/>
                    </a:solidFill>
                  </a:rPr>
                  <a:t> solution/failure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	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return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R</a:t>
                </a:r>
                <a:r>
                  <a:rPr lang="en-US" dirty="0">
                    <a:solidFill>
                      <a:schemeClr val="bg1"/>
                    </a:solidFill>
                  </a:rPr>
                  <a:t>ECURSIVE-</a:t>
                </a:r>
                <a:r>
                  <a:rPr lang="en-US" sz="2400" dirty="0">
                    <a:solidFill>
                      <a:schemeClr val="bg1"/>
                    </a:solidFill>
                  </a:rPr>
                  <a:t>B</a:t>
                </a:r>
                <a:r>
                  <a:rPr lang="en-US" dirty="0">
                    <a:solidFill>
                      <a:schemeClr val="bg1"/>
                    </a:solidFill>
                  </a:rPr>
                  <a:t>ACKTRACKING({ },</a:t>
                </a:r>
                <a:r>
                  <a:rPr lang="en-US" i="1" dirty="0" err="1">
                    <a:solidFill>
                      <a:schemeClr val="bg1"/>
                    </a:solidFill>
                  </a:rPr>
                  <a:t>csp</a:t>
                </a:r>
                <a:r>
                  <a:rPr lang="en-US" dirty="0">
                    <a:solidFill>
                      <a:schemeClr val="bg1"/>
                    </a:solidFill>
                  </a:rPr>
                  <a:t>)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function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rgbClr val="EA5E10"/>
                    </a:solidFill>
                  </a:rPr>
                  <a:t>R</a:t>
                </a:r>
                <a:r>
                  <a:rPr lang="en-US" dirty="0">
                    <a:solidFill>
                      <a:srgbClr val="EA5E10"/>
                    </a:solidFill>
                  </a:rPr>
                  <a:t>ECURSIVE-</a:t>
                </a:r>
                <a:r>
                  <a:rPr lang="en-US" sz="2400" dirty="0">
                    <a:solidFill>
                      <a:srgbClr val="EA5E10"/>
                    </a:solidFill>
                  </a:rPr>
                  <a:t>B</a:t>
                </a:r>
                <a:r>
                  <a:rPr lang="en-US" dirty="0">
                    <a:solidFill>
                      <a:srgbClr val="EA5E10"/>
                    </a:solidFill>
                  </a:rPr>
                  <a:t>ACKTRACKING</a:t>
                </a:r>
                <a:r>
                  <a:rPr lang="en-US" dirty="0">
                    <a:solidFill>
                      <a:schemeClr val="bg1"/>
                    </a:solidFill>
                  </a:rPr>
                  <a:t> (</a:t>
                </a:r>
                <a:r>
                  <a:rPr lang="en-US" i="1" dirty="0">
                    <a:solidFill>
                      <a:schemeClr val="bg1"/>
                    </a:solidFill>
                  </a:rPr>
                  <a:t>assignment</a:t>
                </a:r>
                <a:r>
                  <a:rPr lang="en-US" dirty="0">
                    <a:solidFill>
                      <a:schemeClr val="bg1"/>
                    </a:solidFill>
                  </a:rPr>
                  <a:t>, </a:t>
                </a:r>
                <a:r>
                  <a:rPr lang="en-US" i="1" dirty="0" err="1">
                    <a:solidFill>
                      <a:schemeClr val="bg1"/>
                    </a:solidFill>
                  </a:rPr>
                  <a:t>csp</a:t>
                </a:r>
                <a:r>
                  <a:rPr lang="en-US" dirty="0">
                    <a:solidFill>
                      <a:schemeClr val="bg1"/>
                    </a:solidFill>
                  </a:rPr>
                  <a:t>)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returns</a:t>
                </a:r>
                <a:r>
                  <a:rPr lang="en-US" dirty="0">
                    <a:solidFill>
                      <a:schemeClr val="bg1"/>
                    </a:solidFill>
                  </a:rPr>
                  <a:t> sol/fail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	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if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i="1" dirty="0">
                    <a:solidFill>
                      <a:schemeClr val="bg1"/>
                    </a:solidFill>
                  </a:rPr>
                  <a:t>assignment</a:t>
                </a:r>
                <a:r>
                  <a:rPr lang="en-US" dirty="0">
                    <a:solidFill>
                      <a:schemeClr val="bg1"/>
                    </a:solidFill>
                  </a:rPr>
                  <a:t> is complete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then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return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i="1" dirty="0">
                    <a:solidFill>
                      <a:schemeClr val="bg1"/>
                    </a:solidFill>
                  </a:rPr>
                  <a:t>assignment</a:t>
                </a:r>
              </a:p>
              <a:p>
                <a:r>
                  <a:rPr lang="en-US" i="1" dirty="0">
                    <a:solidFill>
                      <a:schemeClr val="bg1"/>
                    </a:solidFill>
                  </a:rPr>
                  <a:t>	var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i="1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rgbClr val="EA5E10"/>
                    </a:solidFill>
                  </a:rPr>
                  <a:t>S</a:t>
                </a:r>
                <a:r>
                  <a:rPr lang="en-US" dirty="0">
                    <a:solidFill>
                      <a:srgbClr val="EA5E10"/>
                    </a:solidFill>
                  </a:rPr>
                  <a:t>ELECT-</a:t>
                </a:r>
                <a:r>
                  <a:rPr lang="en-US" sz="2400" dirty="0">
                    <a:solidFill>
                      <a:srgbClr val="EA5E10"/>
                    </a:solidFill>
                  </a:rPr>
                  <a:t>U</a:t>
                </a:r>
                <a:r>
                  <a:rPr lang="en-US" dirty="0">
                    <a:solidFill>
                      <a:srgbClr val="EA5E10"/>
                    </a:solidFill>
                  </a:rPr>
                  <a:t>NASSIGNED-</a:t>
                </a:r>
                <a:r>
                  <a:rPr lang="en-US" sz="2400" dirty="0">
                    <a:solidFill>
                      <a:srgbClr val="EA5E10"/>
                    </a:solidFill>
                  </a:rPr>
                  <a:t>V</a:t>
                </a:r>
                <a:r>
                  <a:rPr lang="en-US" dirty="0">
                    <a:solidFill>
                      <a:srgbClr val="EA5E10"/>
                    </a:solidFill>
                  </a:rPr>
                  <a:t>ARIABLE</a:t>
                </a:r>
                <a:r>
                  <a:rPr lang="en-US" dirty="0">
                    <a:solidFill>
                      <a:schemeClr val="bg1"/>
                    </a:solidFill>
                  </a:rPr>
                  <a:t>(</a:t>
                </a:r>
                <a:r>
                  <a:rPr lang="en-US" sz="2400" dirty="0">
                    <a:solidFill>
                      <a:srgbClr val="EA5E10"/>
                    </a:solidFill>
                  </a:rPr>
                  <a:t>V</a:t>
                </a:r>
                <a:r>
                  <a:rPr lang="en-US" dirty="0">
                    <a:solidFill>
                      <a:srgbClr val="EA5E10"/>
                    </a:solidFill>
                  </a:rPr>
                  <a:t>ARIABLES</a:t>
                </a:r>
                <a:r>
                  <a:rPr lang="en-US" dirty="0">
                    <a:solidFill>
                      <a:schemeClr val="bg1"/>
                    </a:solidFill>
                  </a:rPr>
                  <a:t>[</a:t>
                </a:r>
                <a:r>
                  <a:rPr lang="en-US" i="1" dirty="0" err="1">
                    <a:solidFill>
                      <a:schemeClr val="bg1"/>
                    </a:solidFill>
                  </a:rPr>
                  <a:t>csp</a:t>
                </a:r>
                <a:r>
                  <a:rPr lang="en-US" dirty="0">
                    <a:solidFill>
                      <a:schemeClr val="bg1"/>
                    </a:solidFill>
                  </a:rPr>
                  <a:t>], </a:t>
                </a:r>
                <a:r>
                  <a:rPr lang="en-US" i="1" dirty="0">
                    <a:solidFill>
                      <a:schemeClr val="bg1"/>
                    </a:solidFill>
                  </a:rPr>
                  <a:t>assignment</a:t>
                </a:r>
                <a:r>
                  <a:rPr lang="en-US" dirty="0">
                    <a:solidFill>
                      <a:schemeClr val="bg1"/>
                    </a:solidFill>
                  </a:rPr>
                  <a:t>, </a:t>
                </a:r>
                <a:r>
                  <a:rPr lang="en-US" i="1" dirty="0" err="1">
                    <a:solidFill>
                      <a:schemeClr val="bg1"/>
                    </a:solidFill>
                  </a:rPr>
                  <a:t>csp</a:t>
                </a:r>
                <a:r>
                  <a:rPr lang="en-US" dirty="0">
                    <a:solidFill>
                      <a:schemeClr val="bg1"/>
                    </a:solidFill>
                  </a:rPr>
                  <a:t>)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	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for each </a:t>
                </a:r>
                <a:r>
                  <a:rPr lang="en-US" i="1" dirty="0">
                    <a:solidFill>
                      <a:schemeClr val="bg1"/>
                    </a:solidFill>
                  </a:rPr>
                  <a:t>value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in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rgbClr val="EA5E10"/>
                    </a:solidFill>
                  </a:rPr>
                  <a:t>ORDER-DOMAIN-VALUE</a:t>
                </a:r>
                <a:r>
                  <a:rPr lang="en-US" dirty="0">
                    <a:solidFill>
                      <a:schemeClr val="bg1"/>
                    </a:solidFill>
                  </a:rPr>
                  <a:t>(</a:t>
                </a:r>
                <a:r>
                  <a:rPr lang="en-US" i="1" dirty="0">
                    <a:solidFill>
                      <a:schemeClr val="bg1"/>
                    </a:solidFill>
                  </a:rPr>
                  <a:t>var</a:t>
                </a:r>
                <a:r>
                  <a:rPr lang="en-US" dirty="0">
                    <a:solidFill>
                      <a:schemeClr val="bg1"/>
                    </a:solidFill>
                  </a:rPr>
                  <a:t>, </a:t>
                </a:r>
                <a:r>
                  <a:rPr lang="en-US" i="1" dirty="0">
                    <a:solidFill>
                      <a:schemeClr val="bg1"/>
                    </a:solidFill>
                  </a:rPr>
                  <a:t>assignment</a:t>
                </a:r>
                <a:r>
                  <a:rPr lang="en-US" dirty="0">
                    <a:solidFill>
                      <a:schemeClr val="bg1"/>
                    </a:solidFill>
                  </a:rPr>
                  <a:t>, </a:t>
                </a:r>
                <a:r>
                  <a:rPr lang="en-US" i="1" dirty="0" err="1">
                    <a:solidFill>
                      <a:schemeClr val="bg1"/>
                    </a:solidFill>
                  </a:rPr>
                  <a:t>csp</a:t>
                </a:r>
                <a:r>
                  <a:rPr lang="en-US" dirty="0">
                    <a:solidFill>
                      <a:schemeClr val="bg1"/>
                    </a:solidFill>
                  </a:rPr>
                  <a:t>)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do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		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if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i="1" dirty="0">
                    <a:solidFill>
                      <a:schemeClr val="bg1"/>
                    </a:solidFill>
                  </a:rPr>
                  <a:t>value</a:t>
                </a:r>
                <a:r>
                  <a:rPr lang="en-US" dirty="0">
                    <a:solidFill>
                      <a:schemeClr val="bg1"/>
                    </a:solidFill>
                  </a:rPr>
                  <a:t> is consistent with </a:t>
                </a:r>
                <a:r>
                  <a:rPr lang="en-US" i="1" dirty="0">
                    <a:solidFill>
                      <a:schemeClr val="bg1"/>
                    </a:solidFill>
                  </a:rPr>
                  <a:t>assignment</a:t>
                </a:r>
                <a:r>
                  <a:rPr lang="en-US" dirty="0">
                    <a:solidFill>
                      <a:schemeClr val="bg1"/>
                    </a:solidFill>
                  </a:rPr>
                  <a:t> given </a:t>
                </a:r>
                <a:r>
                  <a:rPr lang="en-US" dirty="0">
                    <a:solidFill>
                      <a:srgbClr val="EA5E10"/>
                    </a:solidFill>
                  </a:rPr>
                  <a:t>CONSTRAINTS</a:t>
                </a:r>
                <a:r>
                  <a:rPr lang="en-US" dirty="0">
                    <a:solidFill>
                      <a:schemeClr val="bg1"/>
                    </a:solidFill>
                  </a:rPr>
                  <a:t>[</a:t>
                </a:r>
                <a:r>
                  <a:rPr lang="en-US" dirty="0" err="1">
                    <a:solidFill>
                      <a:schemeClr val="bg1"/>
                    </a:solidFill>
                  </a:rPr>
                  <a:t>csp</a:t>
                </a:r>
                <a:r>
                  <a:rPr lang="en-US" dirty="0">
                    <a:solidFill>
                      <a:schemeClr val="bg1"/>
                    </a:solidFill>
                  </a:rPr>
                  <a:t>]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then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			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add</a:t>
                </a:r>
                <a:r>
                  <a:rPr lang="en-US" dirty="0">
                    <a:solidFill>
                      <a:schemeClr val="bg1"/>
                    </a:solidFill>
                  </a:rPr>
                  <a:t> {</a:t>
                </a:r>
                <a:r>
                  <a:rPr lang="en-US" i="1" dirty="0">
                    <a:solidFill>
                      <a:schemeClr val="bg1"/>
                    </a:solidFill>
                  </a:rPr>
                  <a:t>var</a:t>
                </a:r>
                <a:r>
                  <a:rPr lang="en-US" dirty="0">
                    <a:solidFill>
                      <a:schemeClr val="bg1"/>
                    </a:solidFill>
                  </a:rPr>
                  <a:t>=</a:t>
                </a:r>
                <a:r>
                  <a:rPr lang="en-US" i="1" dirty="0">
                    <a:solidFill>
                      <a:schemeClr val="bg1"/>
                    </a:solidFill>
                  </a:rPr>
                  <a:t>value</a:t>
                </a:r>
                <a:r>
                  <a:rPr lang="en-US" dirty="0">
                    <a:solidFill>
                      <a:schemeClr val="bg1"/>
                    </a:solidFill>
                  </a:rPr>
                  <a:t>} to </a:t>
                </a:r>
                <a:r>
                  <a:rPr lang="en-US" i="1" dirty="0">
                    <a:solidFill>
                      <a:schemeClr val="bg1"/>
                    </a:solidFill>
                  </a:rPr>
                  <a:t>assignment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			</a:t>
                </a:r>
                <a:r>
                  <a:rPr lang="en-US" i="1" dirty="0">
                    <a:solidFill>
                      <a:schemeClr val="bg1"/>
                    </a:solidFill>
                  </a:rPr>
                  <a:t>result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rgbClr val="EA5E10"/>
                    </a:solidFill>
                  </a:rPr>
                  <a:t>RECURSIVE-BACKTRACKING</a:t>
                </a:r>
                <a:r>
                  <a:rPr lang="en-US" dirty="0">
                    <a:solidFill>
                      <a:schemeClr val="bg1"/>
                    </a:solidFill>
                  </a:rPr>
                  <a:t>(</a:t>
                </a:r>
                <a:r>
                  <a:rPr lang="en-US" i="1" dirty="0">
                    <a:solidFill>
                      <a:schemeClr val="bg1"/>
                    </a:solidFill>
                  </a:rPr>
                  <a:t>assignment</a:t>
                </a:r>
                <a:r>
                  <a:rPr lang="en-US" dirty="0">
                    <a:solidFill>
                      <a:schemeClr val="bg1"/>
                    </a:solidFill>
                  </a:rPr>
                  <a:t>, </a:t>
                </a:r>
                <a:r>
                  <a:rPr lang="en-US" i="1" dirty="0" err="1">
                    <a:solidFill>
                      <a:schemeClr val="bg1"/>
                    </a:solidFill>
                  </a:rPr>
                  <a:t>csp</a:t>
                </a:r>
                <a:r>
                  <a:rPr lang="en-US" dirty="0">
                    <a:solidFill>
                      <a:schemeClr val="bg1"/>
                    </a:solidFill>
                  </a:rPr>
                  <a:t>)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			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if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i="1" dirty="0">
                    <a:solidFill>
                      <a:schemeClr val="bg1"/>
                    </a:solidFill>
                  </a:rPr>
                  <a:t>result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i="1" dirty="0">
                    <a:solidFill>
                      <a:schemeClr val="bg1"/>
                    </a:solidFill>
                  </a:rPr>
                  <a:t>failure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then return </a:t>
                </a:r>
                <a:r>
                  <a:rPr lang="en-US" i="1" dirty="0">
                    <a:solidFill>
                      <a:schemeClr val="bg1"/>
                    </a:solidFill>
                  </a:rPr>
                  <a:t>result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			remove {</a:t>
                </a:r>
                <a:r>
                  <a:rPr lang="en-US" i="1" dirty="0">
                    <a:solidFill>
                      <a:schemeClr val="bg1"/>
                    </a:solidFill>
                  </a:rPr>
                  <a:t>var</a:t>
                </a:r>
                <a:r>
                  <a:rPr lang="en-US" dirty="0">
                    <a:solidFill>
                      <a:schemeClr val="bg1"/>
                    </a:solidFill>
                  </a:rPr>
                  <a:t>=</a:t>
                </a:r>
                <a:r>
                  <a:rPr lang="en-US" i="1" dirty="0">
                    <a:solidFill>
                      <a:schemeClr val="bg1"/>
                    </a:solidFill>
                  </a:rPr>
                  <a:t>value</a:t>
                </a:r>
                <a:r>
                  <a:rPr lang="en-US" dirty="0">
                    <a:solidFill>
                      <a:schemeClr val="bg1"/>
                    </a:solidFill>
                  </a:rPr>
                  <a:t>} from </a:t>
                </a:r>
                <a:r>
                  <a:rPr lang="en-US" i="1" dirty="0">
                    <a:solidFill>
                      <a:schemeClr val="bg1"/>
                    </a:solidFill>
                  </a:rPr>
                  <a:t>assignment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	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return</a:t>
                </a:r>
                <a:r>
                  <a:rPr lang="en-US" dirty="0">
                    <a:solidFill>
                      <a:schemeClr val="bg1"/>
                    </a:solidFill>
                  </a:rPr>
                  <a:t> failure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922F73B-2AEB-40EB-92EE-C2CA57524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1631870"/>
                <a:ext cx="8656320" cy="4339650"/>
              </a:xfrm>
              <a:prstGeom prst="rect">
                <a:avLst/>
              </a:prstGeom>
              <a:blipFill>
                <a:blip r:embed="rId2"/>
                <a:stretch>
                  <a:fillRect l="-492" t="-840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77039D6-2931-42C1-A633-2B8D17536D80}"/>
              </a:ext>
            </a:extLst>
          </p:cNvPr>
          <p:cNvSpPr txBox="1"/>
          <p:nvPr/>
        </p:nvSpPr>
        <p:spPr>
          <a:xfrm>
            <a:off x="1930400" y="6220480"/>
            <a:ext cx="797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Backtracking = DFS + variable ordering + fail on conflict</a:t>
            </a:r>
          </a:p>
        </p:txBody>
      </p:sp>
      <p:pic>
        <p:nvPicPr>
          <p:cNvPr id="7" name="Picture 6" descr="Diagram&#10;&#10;Description automatically generated with low confidence">
            <a:hlinkClick r:id="rId3"/>
            <a:extLst>
              <a:ext uri="{FF2B5EF4-FFF2-40B4-BE49-F238E27FC236}">
                <a16:creationId xmlns:a16="http://schemas.microsoft.com/office/drawing/2014/main" id="{775BC605-30F8-471E-BE1E-FF66AA7E4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6997" y="5227990"/>
            <a:ext cx="832055" cy="7947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EE2661B-6A26-4BFD-BFB6-F9D79283AEC4}"/>
                  </a:ext>
                </a:extLst>
              </p14:cNvPr>
              <p14:cNvContentPartPr/>
              <p14:nvPr/>
            </p14:nvContentPartPr>
            <p14:xfrm>
              <a:off x="4179240" y="6030000"/>
              <a:ext cx="2906640" cy="693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EE2661B-6A26-4BFD-BFB6-F9D79283AE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69880" y="6020640"/>
                <a:ext cx="2925360" cy="71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281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1B6FA-BD2C-46A8-9BCE-2F1C053C7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Backtracking More Efficient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26DE4-CF27-4467-B411-49B3026CF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General uninformed search facilitates huge speed gain</a:t>
            </a:r>
          </a:p>
          <a:p>
            <a:r>
              <a:rPr lang="en-US" dirty="0"/>
              <a:t>Ordering</a:t>
            </a:r>
          </a:p>
          <a:p>
            <a:pPr lvl="1"/>
            <a:r>
              <a:rPr lang="en-US" dirty="0"/>
              <a:t>Which variable to assigned next?</a:t>
            </a:r>
          </a:p>
          <a:p>
            <a:pPr lvl="1"/>
            <a:r>
              <a:rPr lang="en-US" dirty="0"/>
              <a:t>What would be the order of values?</a:t>
            </a:r>
          </a:p>
          <a:p>
            <a:r>
              <a:rPr lang="en-US" dirty="0"/>
              <a:t>Filter</a:t>
            </a:r>
          </a:p>
          <a:p>
            <a:pPr lvl="1"/>
            <a:r>
              <a:rPr lang="en-US" dirty="0"/>
              <a:t>Can we detect failures early?</a:t>
            </a:r>
          </a:p>
          <a:p>
            <a:r>
              <a:rPr lang="en-US" dirty="0"/>
              <a:t>Can we exploit problem structure?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F8C2EB-9276-4FBA-92B1-712B1E01F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E0983F-79F9-48DF-AE46-92032CA5C7A0}"/>
              </a:ext>
            </a:extLst>
          </p:cNvPr>
          <p:cNvGrpSpPr/>
          <p:nvPr/>
        </p:nvGrpSpPr>
        <p:grpSpPr>
          <a:xfrm>
            <a:off x="7324392" y="2324995"/>
            <a:ext cx="4178657" cy="3907044"/>
            <a:chOff x="854766" y="1833382"/>
            <a:chExt cx="4178657" cy="3907044"/>
          </a:xfrm>
        </p:grpSpPr>
        <p:pic>
          <p:nvPicPr>
            <p:cNvPr id="8" name="Picture 7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75432A4F-D641-4DC9-9A6F-F8245DABB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766" y="1833382"/>
              <a:ext cx="4178657" cy="390704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1C99488-B0B3-426B-8904-BF56C3D23D64}"/>
                </a:ext>
              </a:extLst>
            </p:cNvPr>
            <p:cNvSpPr txBox="1"/>
            <p:nvPr/>
          </p:nvSpPr>
          <p:spPr>
            <a:xfrm>
              <a:off x="1366684" y="3429000"/>
              <a:ext cx="9242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Western Australia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2A5C71E-D736-45F8-84E9-D9753064158C}"/>
                </a:ext>
              </a:extLst>
            </p:cNvPr>
            <p:cNvSpPr txBox="1"/>
            <p:nvPr/>
          </p:nvSpPr>
          <p:spPr>
            <a:xfrm>
              <a:off x="2561304" y="2782979"/>
              <a:ext cx="9242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Northern Territory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E4F069-09EF-43D8-9B76-E0DCAE3024AC}"/>
                </a:ext>
              </a:extLst>
            </p:cNvPr>
            <p:cNvSpPr txBox="1"/>
            <p:nvPr/>
          </p:nvSpPr>
          <p:spPr>
            <a:xfrm>
              <a:off x="3493313" y="3146697"/>
              <a:ext cx="11289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Queensland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5B9A55-B0AC-45E2-9F07-3EF03B794357}"/>
                </a:ext>
              </a:extLst>
            </p:cNvPr>
            <p:cNvSpPr txBox="1"/>
            <p:nvPr/>
          </p:nvSpPr>
          <p:spPr>
            <a:xfrm>
              <a:off x="2775557" y="3710511"/>
              <a:ext cx="9242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South Australia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1FF391-3127-443D-B629-C5B031CFE509}"/>
                </a:ext>
              </a:extLst>
            </p:cNvPr>
            <p:cNvSpPr txBox="1"/>
            <p:nvPr/>
          </p:nvSpPr>
          <p:spPr>
            <a:xfrm>
              <a:off x="3904490" y="4120395"/>
              <a:ext cx="9242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New South Wales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27748F-FEE3-407F-9BBF-A6430B87B4E7}"/>
                </a:ext>
              </a:extLst>
            </p:cNvPr>
            <p:cNvSpPr txBox="1"/>
            <p:nvPr/>
          </p:nvSpPr>
          <p:spPr>
            <a:xfrm>
              <a:off x="3670062" y="4761816"/>
              <a:ext cx="11289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Victoria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D44107-3DE9-43A8-8FA2-D1FB23820525}"/>
                </a:ext>
              </a:extLst>
            </p:cNvPr>
            <p:cNvSpPr txBox="1"/>
            <p:nvPr/>
          </p:nvSpPr>
          <p:spPr>
            <a:xfrm>
              <a:off x="3340013" y="5371796"/>
              <a:ext cx="11289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Tasmania</a:t>
              </a:r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DD823DF-A168-4630-8B2A-CDF88A67E8C6}"/>
              </a:ext>
            </a:extLst>
          </p:cNvPr>
          <p:cNvSpPr/>
          <p:nvPr/>
        </p:nvSpPr>
        <p:spPr>
          <a:xfrm>
            <a:off x="7478571" y="2845729"/>
            <a:ext cx="1484963" cy="2300774"/>
          </a:xfrm>
          <a:custGeom>
            <a:avLst/>
            <a:gdLst>
              <a:gd name="connsiteX0" fmla="*/ 1307982 w 1484963"/>
              <a:gd name="connsiteY0" fmla="*/ 29522 h 2300774"/>
              <a:gd name="connsiteX1" fmla="*/ 1337479 w 1484963"/>
              <a:gd name="connsiteY1" fmla="*/ 78684 h 2300774"/>
              <a:gd name="connsiteX2" fmla="*/ 1366976 w 1484963"/>
              <a:gd name="connsiteY2" fmla="*/ 98348 h 2300774"/>
              <a:gd name="connsiteX3" fmla="*/ 1386640 w 1484963"/>
              <a:gd name="connsiteY3" fmla="*/ 127845 h 2300774"/>
              <a:gd name="connsiteX4" fmla="*/ 1416137 w 1484963"/>
              <a:gd name="connsiteY4" fmla="*/ 255664 h 2300774"/>
              <a:gd name="connsiteX5" fmla="*/ 1425969 w 1484963"/>
              <a:gd name="connsiteY5" fmla="*/ 422813 h 2300774"/>
              <a:gd name="connsiteX6" fmla="*/ 1435802 w 1484963"/>
              <a:gd name="connsiteY6" fmla="*/ 462142 h 2300774"/>
              <a:gd name="connsiteX7" fmla="*/ 1455466 w 1484963"/>
              <a:gd name="connsiteY7" fmla="*/ 816103 h 2300774"/>
              <a:gd name="connsiteX8" fmla="*/ 1475131 w 1484963"/>
              <a:gd name="connsiteY8" fmla="*/ 1337213 h 2300774"/>
              <a:gd name="connsiteX9" fmla="*/ 1484963 w 1484963"/>
              <a:gd name="connsiteY9" fmla="*/ 1386374 h 2300774"/>
              <a:gd name="connsiteX10" fmla="*/ 1475131 w 1484963"/>
              <a:gd name="connsiteY10" fmla="*/ 1671509 h 2300774"/>
              <a:gd name="connsiteX11" fmla="*/ 1445634 w 1484963"/>
              <a:gd name="connsiteY11" fmla="*/ 1799329 h 2300774"/>
              <a:gd name="connsiteX12" fmla="*/ 1435802 w 1484963"/>
              <a:gd name="connsiteY12" fmla="*/ 1848490 h 2300774"/>
              <a:gd name="connsiteX13" fmla="*/ 1406305 w 1484963"/>
              <a:gd name="connsiteY13" fmla="*/ 1858322 h 2300774"/>
              <a:gd name="connsiteX14" fmla="*/ 1376808 w 1484963"/>
              <a:gd name="connsiteY14" fmla="*/ 1897651 h 2300774"/>
              <a:gd name="connsiteX15" fmla="*/ 1347311 w 1484963"/>
              <a:gd name="connsiteY15" fmla="*/ 1907484 h 2300774"/>
              <a:gd name="connsiteX16" fmla="*/ 1278485 w 1484963"/>
              <a:gd name="connsiteY16" fmla="*/ 1936980 h 2300774"/>
              <a:gd name="connsiteX17" fmla="*/ 1170331 w 1484963"/>
              <a:gd name="connsiteY17" fmla="*/ 1966477 h 2300774"/>
              <a:gd name="connsiteX18" fmla="*/ 1140834 w 1484963"/>
              <a:gd name="connsiteY18" fmla="*/ 1976309 h 2300774"/>
              <a:gd name="connsiteX19" fmla="*/ 1101505 w 1484963"/>
              <a:gd name="connsiteY19" fmla="*/ 1986142 h 2300774"/>
              <a:gd name="connsiteX20" fmla="*/ 1072008 w 1484963"/>
              <a:gd name="connsiteY20" fmla="*/ 2005806 h 2300774"/>
              <a:gd name="connsiteX21" fmla="*/ 1062176 w 1484963"/>
              <a:gd name="connsiteY21" fmla="*/ 2035303 h 2300774"/>
              <a:gd name="connsiteX22" fmla="*/ 1022847 w 1484963"/>
              <a:gd name="connsiteY22" fmla="*/ 2054967 h 2300774"/>
              <a:gd name="connsiteX23" fmla="*/ 1003182 w 1484963"/>
              <a:gd name="connsiteY23" fmla="*/ 2084464 h 2300774"/>
              <a:gd name="connsiteX24" fmla="*/ 993350 w 1484963"/>
              <a:gd name="connsiteY24" fmla="*/ 2113961 h 2300774"/>
              <a:gd name="connsiteX25" fmla="*/ 963853 w 1484963"/>
              <a:gd name="connsiteY25" fmla="*/ 2123793 h 2300774"/>
              <a:gd name="connsiteX26" fmla="*/ 806537 w 1484963"/>
              <a:gd name="connsiteY26" fmla="*/ 2133626 h 2300774"/>
              <a:gd name="connsiteX27" fmla="*/ 777040 w 1484963"/>
              <a:gd name="connsiteY27" fmla="*/ 2153290 h 2300774"/>
              <a:gd name="connsiteX28" fmla="*/ 747543 w 1484963"/>
              <a:gd name="connsiteY28" fmla="*/ 2163122 h 2300774"/>
              <a:gd name="connsiteX29" fmla="*/ 619724 w 1484963"/>
              <a:gd name="connsiteY29" fmla="*/ 2182787 h 2300774"/>
              <a:gd name="connsiteX30" fmla="*/ 580395 w 1484963"/>
              <a:gd name="connsiteY30" fmla="*/ 2222116 h 2300774"/>
              <a:gd name="connsiteX31" fmla="*/ 531234 w 1484963"/>
              <a:gd name="connsiteY31" fmla="*/ 2251613 h 2300774"/>
              <a:gd name="connsiteX32" fmla="*/ 462408 w 1484963"/>
              <a:gd name="connsiteY32" fmla="*/ 2290942 h 2300774"/>
              <a:gd name="connsiteX33" fmla="*/ 423079 w 1484963"/>
              <a:gd name="connsiteY33" fmla="*/ 2300774 h 2300774"/>
              <a:gd name="connsiteX34" fmla="*/ 364085 w 1484963"/>
              <a:gd name="connsiteY34" fmla="*/ 2271277 h 2300774"/>
              <a:gd name="connsiteX35" fmla="*/ 354253 w 1484963"/>
              <a:gd name="connsiteY35" fmla="*/ 2015638 h 2300774"/>
              <a:gd name="connsiteX36" fmla="*/ 344421 w 1484963"/>
              <a:gd name="connsiteY36" fmla="*/ 1976309 h 2300774"/>
              <a:gd name="connsiteX37" fmla="*/ 314924 w 1484963"/>
              <a:gd name="connsiteY37" fmla="*/ 1946813 h 2300774"/>
              <a:gd name="connsiteX38" fmla="*/ 295260 w 1484963"/>
              <a:gd name="connsiteY38" fmla="*/ 1907484 h 2300774"/>
              <a:gd name="connsiteX39" fmla="*/ 246098 w 1484963"/>
              <a:gd name="connsiteY39" fmla="*/ 1848490 h 2300774"/>
              <a:gd name="connsiteX40" fmla="*/ 206769 w 1484963"/>
              <a:gd name="connsiteY40" fmla="*/ 1740335 h 2300774"/>
              <a:gd name="connsiteX41" fmla="*/ 147776 w 1484963"/>
              <a:gd name="connsiteY41" fmla="*/ 1651845 h 2300774"/>
              <a:gd name="connsiteX42" fmla="*/ 118279 w 1484963"/>
              <a:gd name="connsiteY42" fmla="*/ 1524026 h 2300774"/>
              <a:gd name="connsiteX43" fmla="*/ 78950 w 1484963"/>
              <a:gd name="connsiteY43" fmla="*/ 1337213 h 2300774"/>
              <a:gd name="connsiteX44" fmla="*/ 49453 w 1484963"/>
              <a:gd name="connsiteY44" fmla="*/ 1307716 h 2300774"/>
              <a:gd name="connsiteX45" fmla="*/ 10124 w 1484963"/>
              <a:gd name="connsiteY45" fmla="*/ 1209393 h 2300774"/>
              <a:gd name="connsiteX46" fmla="*/ 292 w 1484963"/>
              <a:gd name="connsiteY46" fmla="*/ 1120903 h 2300774"/>
              <a:gd name="connsiteX47" fmla="*/ 19956 w 1484963"/>
              <a:gd name="connsiteY47" fmla="*/ 1061909 h 2300774"/>
              <a:gd name="connsiteX48" fmla="*/ 59285 w 1484963"/>
              <a:gd name="connsiteY48" fmla="*/ 1002916 h 2300774"/>
              <a:gd name="connsiteX49" fmla="*/ 78950 w 1484963"/>
              <a:gd name="connsiteY49" fmla="*/ 973419 h 2300774"/>
              <a:gd name="connsiteX50" fmla="*/ 167440 w 1484963"/>
              <a:gd name="connsiteY50" fmla="*/ 924258 h 2300774"/>
              <a:gd name="connsiteX51" fmla="*/ 187105 w 1484963"/>
              <a:gd name="connsiteY51" fmla="*/ 884929 h 2300774"/>
              <a:gd name="connsiteX52" fmla="*/ 265763 w 1484963"/>
              <a:gd name="connsiteY52" fmla="*/ 816103 h 2300774"/>
              <a:gd name="connsiteX53" fmla="*/ 383750 w 1484963"/>
              <a:gd name="connsiteY53" fmla="*/ 796438 h 2300774"/>
              <a:gd name="connsiteX54" fmla="*/ 491905 w 1484963"/>
              <a:gd name="connsiteY54" fmla="*/ 747277 h 2300774"/>
              <a:gd name="connsiteX55" fmla="*/ 550898 w 1484963"/>
              <a:gd name="connsiteY55" fmla="*/ 727613 h 2300774"/>
              <a:gd name="connsiteX56" fmla="*/ 580395 w 1484963"/>
              <a:gd name="connsiteY56" fmla="*/ 717780 h 2300774"/>
              <a:gd name="connsiteX57" fmla="*/ 609892 w 1484963"/>
              <a:gd name="connsiteY57" fmla="*/ 678451 h 2300774"/>
              <a:gd name="connsiteX58" fmla="*/ 639389 w 1484963"/>
              <a:gd name="connsiteY58" fmla="*/ 658787 h 2300774"/>
              <a:gd name="connsiteX59" fmla="*/ 649221 w 1484963"/>
              <a:gd name="connsiteY59" fmla="*/ 629290 h 2300774"/>
              <a:gd name="connsiteX60" fmla="*/ 698382 w 1484963"/>
              <a:gd name="connsiteY60" fmla="*/ 580129 h 2300774"/>
              <a:gd name="connsiteX61" fmla="*/ 737711 w 1484963"/>
              <a:gd name="connsiteY61" fmla="*/ 570297 h 2300774"/>
              <a:gd name="connsiteX62" fmla="*/ 796705 w 1484963"/>
              <a:gd name="connsiteY62" fmla="*/ 481806 h 2300774"/>
              <a:gd name="connsiteX63" fmla="*/ 806537 w 1484963"/>
              <a:gd name="connsiteY63" fmla="*/ 383484 h 2300774"/>
              <a:gd name="connsiteX64" fmla="*/ 944189 w 1484963"/>
              <a:gd name="connsiteY64" fmla="*/ 373651 h 2300774"/>
              <a:gd name="connsiteX65" fmla="*/ 973685 w 1484963"/>
              <a:gd name="connsiteY65" fmla="*/ 353987 h 2300774"/>
              <a:gd name="connsiteX66" fmla="*/ 983518 w 1484963"/>
              <a:gd name="connsiteY66" fmla="*/ 304826 h 2300774"/>
              <a:gd name="connsiteX67" fmla="*/ 1003182 w 1484963"/>
              <a:gd name="connsiteY67" fmla="*/ 265497 h 2300774"/>
              <a:gd name="connsiteX68" fmla="*/ 1072008 w 1484963"/>
              <a:gd name="connsiteY68" fmla="*/ 186838 h 2300774"/>
              <a:gd name="connsiteX69" fmla="*/ 1091673 w 1484963"/>
              <a:gd name="connsiteY69" fmla="*/ 157342 h 2300774"/>
              <a:gd name="connsiteX70" fmla="*/ 1121169 w 1484963"/>
              <a:gd name="connsiteY70" fmla="*/ 147509 h 2300774"/>
              <a:gd name="connsiteX71" fmla="*/ 1150666 w 1484963"/>
              <a:gd name="connsiteY71" fmla="*/ 127845 h 2300774"/>
              <a:gd name="connsiteX72" fmla="*/ 1180163 w 1484963"/>
              <a:gd name="connsiteY72" fmla="*/ 88516 h 2300774"/>
              <a:gd name="connsiteX73" fmla="*/ 1209660 w 1484963"/>
              <a:gd name="connsiteY73" fmla="*/ 29522 h 2300774"/>
              <a:gd name="connsiteX74" fmla="*/ 1288318 w 1484963"/>
              <a:gd name="connsiteY74" fmla="*/ 26 h 2300774"/>
              <a:gd name="connsiteX75" fmla="*/ 1307982 w 1484963"/>
              <a:gd name="connsiteY75" fmla="*/ 29522 h 2300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484963" h="2300774">
                <a:moveTo>
                  <a:pt x="1307982" y="29522"/>
                </a:moveTo>
                <a:cubicBezTo>
                  <a:pt x="1316176" y="42632"/>
                  <a:pt x="1325042" y="64174"/>
                  <a:pt x="1337479" y="78684"/>
                </a:cubicBezTo>
                <a:cubicBezTo>
                  <a:pt x="1345169" y="87656"/>
                  <a:pt x="1358620" y="89992"/>
                  <a:pt x="1366976" y="98348"/>
                </a:cubicBezTo>
                <a:cubicBezTo>
                  <a:pt x="1375332" y="106704"/>
                  <a:pt x="1380085" y="118013"/>
                  <a:pt x="1386640" y="127845"/>
                </a:cubicBezTo>
                <a:cubicBezTo>
                  <a:pt x="1410358" y="222716"/>
                  <a:pt x="1401005" y="180002"/>
                  <a:pt x="1416137" y="255664"/>
                </a:cubicBezTo>
                <a:cubicBezTo>
                  <a:pt x="1419414" y="311380"/>
                  <a:pt x="1420677" y="367252"/>
                  <a:pt x="1425969" y="422813"/>
                </a:cubicBezTo>
                <a:cubicBezTo>
                  <a:pt x="1427250" y="436265"/>
                  <a:pt x="1435052" y="448650"/>
                  <a:pt x="1435802" y="462142"/>
                </a:cubicBezTo>
                <a:cubicBezTo>
                  <a:pt x="1456311" y="831303"/>
                  <a:pt x="1418865" y="669695"/>
                  <a:pt x="1455466" y="816103"/>
                </a:cubicBezTo>
                <a:cubicBezTo>
                  <a:pt x="1462021" y="989806"/>
                  <a:pt x="1466152" y="1163618"/>
                  <a:pt x="1475131" y="1337213"/>
                </a:cubicBezTo>
                <a:cubicBezTo>
                  <a:pt x="1475994" y="1353902"/>
                  <a:pt x="1484963" y="1369662"/>
                  <a:pt x="1484963" y="1386374"/>
                </a:cubicBezTo>
                <a:cubicBezTo>
                  <a:pt x="1484963" y="1481475"/>
                  <a:pt x="1480716" y="1576572"/>
                  <a:pt x="1475131" y="1671509"/>
                </a:cubicBezTo>
                <a:cubicBezTo>
                  <a:pt x="1473949" y="1691603"/>
                  <a:pt x="1446789" y="1794325"/>
                  <a:pt x="1445634" y="1799329"/>
                </a:cubicBezTo>
                <a:cubicBezTo>
                  <a:pt x="1441876" y="1815613"/>
                  <a:pt x="1445072" y="1834585"/>
                  <a:pt x="1435802" y="1848490"/>
                </a:cubicBezTo>
                <a:cubicBezTo>
                  <a:pt x="1430053" y="1857113"/>
                  <a:pt x="1416137" y="1855045"/>
                  <a:pt x="1406305" y="1858322"/>
                </a:cubicBezTo>
                <a:cubicBezTo>
                  <a:pt x="1396473" y="1871432"/>
                  <a:pt x="1389397" y="1887160"/>
                  <a:pt x="1376808" y="1897651"/>
                </a:cubicBezTo>
                <a:cubicBezTo>
                  <a:pt x="1368846" y="1904286"/>
                  <a:pt x="1356934" y="1903635"/>
                  <a:pt x="1347311" y="1907484"/>
                </a:cubicBezTo>
                <a:cubicBezTo>
                  <a:pt x="1324136" y="1916754"/>
                  <a:pt x="1301781" y="1928020"/>
                  <a:pt x="1278485" y="1936980"/>
                </a:cubicBezTo>
                <a:cubicBezTo>
                  <a:pt x="1200133" y="1967115"/>
                  <a:pt x="1242643" y="1948399"/>
                  <a:pt x="1170331" y="1966477"/>
                </a:cubicBezTo>
                <a:cubicBezTo>
                  <a:pt x="1160276" y="1968991"/>
                  <a:pt x="1150799" y="1973462"/>
                  <a:pt x="1140834" y="1976309"/>
                </a:cubicBezTo>
                <a:cubicBezTo>
                  <a:pt x="1127841" y="1980021"/>
                  <a:pt x="1114615" y="1982864"/>
                  <a:pt x="1101505" y="1986142"/>
                </a:cubicBezTo>
                <a:cubicBezTo>
                  <a:pt x="1091673" y="1992697"/>
                  <a:pt x="1079390" y="1996579"/>
                  <a:pt x="1072008" y="2005806"/>
                </a:cubicBezTo>
                <a:cubicBezTo>
                  <a:pt x="1065534" y="2013899"/>
                  <a:pt x="1069505" y="2027974"/>
                  <a:pt x="1062176" y="2035303"/>
                </a:cubicBezTo>
                <a:cubicBezTo>
                  <a:pt x="1051812" y="2045667"/>
                  <a:pt x="1035957" y="2048412"/>
                  <a:pt x="1022847" y="2054967"/>
                </a:cubicBezTo>
                <a:cubicBezTo>
                  <a:pt x="1016292" y="2064799"/>
                  <a:pt x="1008467" y="2073895"/>
                  <a:pt x="1003182" y="2084464"/>
                </a:cubicBezTo>
                <a:cubicBezTo>
                  <a:pt x="998547" y="2093734"/>
                  <a:pt x="1000679" y="2106632"/>
                  <a:pt x="993350" y="2113961"/>
                </a:cubicBezTo>
                <a:cubicBezTo>
                  <a:pt x="986021" y="2121290"/>
                  <a:pt x="974160" y="2122708"/>
                  <a:pt x="963853" y="2123793"/>
                </a:cubicBezTo>
                <a:cubicBezTo>
                  <a:pt x="911601" y="2129293"/>
                  <a:pt x="858976" y="2130348"/>
                  <a:pt x="806537" y="2133626"/>
                </a:cubicBezTo>
                <a:cubicBezTo>
                  <a:pt x="796705" y="2140181"/>
                  <a:pt x="787609" y="2148005"/>
                  <a:pt x="777040" y="2153290"/>
                </a:cubicBezTo>
                <a:cubicBezTo>
                  <a:pt x="767770" y="2157925"/>
                  <a:pt x="757598" y="2160608"/>
                  <a:pt x="747543" y="2163122"/>
                </a:cubicBezTo>
                <a:cubicBezTo>
                  <a:pt x="702492" y="2174385"/>
                  <a:pt x="667498" y="2176815"/>
                  <a:pt x="619724" y="2182787"/>
                </a:cubicBezTo>
                <a:cubicBezTo>
                  <a:pt x="606614" y="2195897"/>
                  <a:pt x="595029" y="2210734"/>
                  <a:pt x="580395" y="2222116"/>
                </a:cubicBezTo>
                <a:cubicBezTo>
                  <a:pt x="565310" y="2233849"/>
                  <a:pt x="547440" y="2241485"/>
                  <a:pt x="531234" y="2251613"/>
                </a:cubicBezTo>
                <a:cubicBezTo>
                  <a:pt x="502712" y="2269439"/>
                  <a:pt x="495970" y="2278356"/>
                  <a:pt x="462408" y="2290942"/>
                </a:cubicBezTo>
                <a:cubicBezTo>
                  <a:pt x="449755" y="2295687"/>
                  <a:pt x="436189" y="2297497"/>
                  <a:pt x="423079" y="2300774"/>
                </a:cubicBezTo>
                <a:cubicBezTo>
                  <a:pt x="403414" y="2290942"/>
                  <a:pt x="369244" y="2292649"/>
                  <a:pt x="364085" y="2271277"/>
                </a:cubicBezTo>
                <a:cubicBezTo>
                  <a:pt x="344076" y="2188382"/>
                  <a:pt x="359925" y="2100725"/>
                  <a:pt x="354253" y="2015638"/>
                </a:cubicBezTo>
                <a:cubicBezTo>
                  <a:pt x="353354" y="2002155"/>
                  <a:pt x="351125" y="1988042"/>
                  <a:pt x="344421" y="1976309"/>
                </a:cubicBezTo>
                <a:cubicBezTo>
                  <a:pt x="337522" y="1964236"/>
                  <a:pt x="324756" y="1956645"/>
                  <a:pt x="314924" y="1946813"/>
                </a:cubicBezTo>
                <a:cubicBezTo>
                  <a:pt x="308369" y="1933703"/>
                  <a:pt x="303779" y="1919411"/>
                  <a:pt x="295260" y="1907484"/>
                </a:cubicBezTo>
                <a:cubicBezTo>
                  <a:pt x="259019" y="1856746"/>
                  <a:pt x="272106" y="1900507"/>
                  <a:pt x="246098" y="1848490"/>
                </a:cubicBezTo>
                <a:cubicBezTo>
                  <a:pt x="201173" y="1758639"/>
                  <a:pt x="252642" y="1841257"/>
                  <a:pt x="206769" y="1740335"/>
                </a:cubicBezTo>
                <a:cubicBezTo>
                  <a:pt x="192180" y="1708239"/>
                  <a:pt x="168727" y="1679779"/>
                  <a:pt x="147776" y="1651845"/>
                </a:cubicBezTo>
                <a:cubicBezTo>
                  <a:pt x="142411" y="1630386"/>
                  <a:pt x="122063" y="1554295"/>
                  <a:pt x="118279" y="1524026"/>
                </a:cubicBezTo>
                <a:cubicBezTo>
                  <a:pt x="110757" y="1463850"/>
                  <a:pt x="117077" y="1390591"/>
                  <a:pt x="78950" y="1337213"/>
                </a:cubicBezTo>
                <a:cubicBezTo>
                  <a:pt x="70868" y="1325898"/>
                  <a:pt x="59285" y="1317548"/>
                  <a:pt x="49453" y="1307716"/>
                </a:cubicBezTo>
                <a:cubicBezTo>
                  <a:pt x="25154" y="1234817"/>
                  <a:pt x="39059" y="1267262"/>
                  <a:pt x="10124" y="1209393"/>
                </a:cubicBezTo>
                <a:cubicBezTo>
                  <a:pt x="6847" y="1179896"/>
                  <a:pt x="-1682" y="1150515"/>
                  <a:pt x="292" y="1120903"/>
                </a:cubicBezTo>
                <a:cubicBezTo>
                  <a:pt x="1671" y="1100221"/>
                  <a:pt x="10686" y="1080449"/>
                  <a:pt x="19956" y="1061909"/>
                </a:cubicBezTo>
                <a:cubicBezTo>
                  <a:pt x="30525" y="1040770"/>
                  <a:pt x="46175" y="1022580"/>
                  <a:pt x="59285" y="1002916"/>
                </a:cubicBezTo>
                <a:cubicBezTo>
                  <a:pt x="65840" y="993084"/>
                  <a:pt x="68817" y="979499"/>
                  <a:pt x="78950" y="973419"/>
                </a:cubicBezTo>
                <a:cubicBezTo>
                  <a:pt x="140679" y="936381"/>
                  <a:pt x="111018" y="952468"/>
                  <a:pt x="167440" y="924258"/>
                </a:cubicBezTo>
                <a:cubicBezTo>
                  <a:pt x="173995" y="911148"/>
                  <a:pt x="178311" y="896655"/>
                  <a:pt x="187105" y="884929"/>
                </a:cubicBezTo>
                <a:cubicBezTo>
                  <a:pt x="199272" y="868707"/>
                  <a:pt x="245852" y="826058"/>
                  <a:pt x="265763" y="816103"/>
                </a:cubicBezTo>
                <a:cubicBezTo>
                  <a:pt x="287415" y="805277"/>
                  <a:pt x="376374" y="797360"/>
                  <a:pt x="383750" y="796438"/>
                </a:cubicBezTo>
                <a:cubicBezTo>
                  <a:pt x="547992" y="741692"/>
                  <a:pt x="344647" y="814212"/>
                  <a:pt x="491905" y="747277"/>
                </a:cubicBezTo>
                <a:cubicBezTo>
                  <a:pt x="510775" y="738700"/>
                  <a:pt x="531234" y="734168"/>
                  <a:pt x="550898" y="727613"/>
                </a:cubicBezTo>
                <a:lnTo>
                  <a:pt x="580395" y="717780"/>
                </a:lnTo>
                <a:cubicBezTo>
                  <a:pt x="590227" y="704670"/>
                  <a:pt x="598304" y="690038"/>
                  <a:pt x="609892" y="678451"/>
                </a:cubicBezTo>
                <a:cubicBezTo>
                  <a:pt x="618248" y="670095"/>
                  <a:pt x="632007" y="668014"/>
                  <a:pt x="639389" y="658787"/>
                </a:cubicBezTo>
                <a:cubicBezTo>
                  <a:pt x="645863" y="650694"/>
                  <a:pt x="644586" y="638560"/>
                  <a:pt x="649221" y="629290"/>
                </a:cubicBezTo>
                <a:cubicBezTo>
                  <a:pt x="661139" y="605453"/>
                  <a:pt x="673353" y="590855"/>
                  <a:pt x="698382" y="580129"/>
                </a:cubicBezTo>
                <a:cubicBezTo>
                  <a:pt x="710803" y="574806"/>
                  <a:pt x="724601" y="573574"/>
                  <a:pt x="737711" y="570297"/>
                </a:cubicBezTo>
                <a:cubicBezTo>
                  <a:pt x="750636" y="553064"/>
                  <a:pt x="791474" y="501422"/>
                  <a:pt x="796705" y="481806"/>
                </a:cubicBezTo>
                <a:cubicBezTo>
                  <a:pt x="805192" y="449981"/>
                  <a:pt x="779976" y="402962"/>
                  <a:pt x="806537" y="383484"/>
                </a:cubicBezTo>
                <a:cubicBezTo>
                  <a:pt x="843632" y="356281"/>
                  <a:pt x="898305" y="376929"/>
                  <a:pt x="944189" y="373651"/>
                </a:cubicBezTo>
                <a:cubicBezTo>
                  <a:pt x="954021" y="367096"/>
                  <a:pt x="967822" y="364247"/>
                  <a:pt x="973685" y="353987"/>
                </a:cubicBezTo>
                <a:cubicBezTo>
                  <a:pt x="981976" y="339477"/>
                  <a:pt x="978233" y="320680"/>
                  <a:pt x="983518" y="304826"/>
                </a:cubicBezTo>
                <a:cubicBezTo>
                  <a:pt x="988153" y="290921"/>
                  <a:pt x="995414" y="277926"/>
                  <a:pt x="1003182" y="265497"/>
                </a:cubicBezTo>
                <a:cubicBezTo>
                  <a:pt x="1036113" y="212806"/>
                  <a:pt x="1029791" y="236090"/>
                  <a:pt x="1072008" y="186838"/>
                </a:cubicBezTo>
                <a:cubicBezTo>
                  <a:pt x="1079698" y="177866"/>
                  <a:pt x="1082446" y="164724"/>
                  <a:pt x="1091673" y="157342"/>
                </a:cubicBezTo>
                <a:cubicBezTo>
                  <a:pt x="1099766" y="150868"/>
                  <a:pt x="1111899" y="152144"/>
                  <a:pt x="1121169" y="147509"/>
                </a:cubicBezTo>
                <a:cubicBezTo>
                  <a:pt x="1131738" y="142224"/>
                  <a:pt x="1140834" y="134400"/>
                  <a:pt x="1150666" y="127845"/>
                </a:cubicBezTo>
                <a:cubicBezTo>
                  <a:pt x="1160498" y="114735"/>
                  <a:pt x="1172033" y="102744"/>
                  <a:pt x="1180163" y="88516"/>
                </a:cubicBezTo>
                <a:cubicBezTo>
                  <a:pt x="1193200" y="65701"/>
                  <a:pt x="1184852" y="47242"/>
                  <a:pt x="1209660" y="29522"/>
                </a:cubicBezTo>
                <a:cubicBezTo>
                  <a:pt x="1214519" y="26051"/>
                  <a:pt x="1273744" y="3669"/>
                  <a:pt x="1288318" y="26"/>
                </a:cubicBezTo>
                <a:cubicBezTo>
                  <a:pt x="1291497" y="-769"/>
                  <a:pt x="1299788" y="16412"/>
                  <a:pt x="1307982" y="29522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590A78D-09F7-4A98-B797-DC0FEDFB1B8E}"/>
                  </a:ext>
                </a:extLst>
              </p14:cNvPr>
              <p14:cNvContentPartPr/>
              <p14:nvPr/>
            </p14:nvContentPartPr>
            <p14:xfrm>
              <a:off x="301320" y="1029240"/>
              <a:ext cx="11411280" cy="4896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590A78D-09F7-4A98-B797-DC0FEDFB1B8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1960" y="1019880"/>
                <a:ext cx="11430000" cy="491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485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6B6D71-6743-4CCC-811D-152DA1572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3</a:t>
            </a:fld>
            <a:r>
              <a:rPr lang="en-US"/>
              <a:t> of 20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7BFBAE8-40CB-45B2-BB71-504C233B6D0E}"/>
              </a:ext>
            </a:extLst>
          </p:cNvPr>
          <p:cNvSpPr txBox="1">
            <a:spLocks/>
          </p:cNvSpPr>
          <p:nvPr/>
        </p:nvSpPr>
        <p:spPr>
          <a:xfrm>
            <a:off x="2607966" y="2886179"/>
            <a:ext cx="7374834" cy="10856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spc="0" baseline="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CSP: Why and What</a:t>
            </a:r>
          </a:p>
        </p:txBody>
      </p:sp>
    </p:spTree>
    <p:extLst>
      <p:ext uri="{BB962C8B-B14F-4D97-AF65-F5344CB8AC3E}">
        <p14:creationId xmlns:p14="http://schemas.microsoft.com/office/powerpoint/2010/main" val="41887842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5DBC9-817E-42B4-A6B4-2B68EFCF2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Search: Filtering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AC371-A4F4-428B-AB54-0D4087675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90E49A-0BF0-4A9C-9977-EE09C9FE49A9}"/>
              </a:ext>
            </a:extLst>
          </p:cNvPr>
          <p:cNvSpPr txBox="1"/>
          <p:nvPr/>
        </p:nvSpPr>
        <p:spPr>
          <a:xfrm>
            <a:off x="821413" y="1566629"/>
            <a:ext cx="10991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Filtering: </a:t>
            </a:r>
            <a:r>
              <a:rPr lang="en-US" sz="2000" dirty="0">
                <a:solidFill>
                  <a:schemeClr val="bg1"/>
                </a:solidFill>
              </a:rPr>
              <a:t>Take stock of the unassigned variables and filter out the bad options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A56CF8-DCB1-469D-B816-7AA3D5B1D783}"/>
              </a:ext>
            </a:extLst>
          </p:cNvPr>
          <p:cNvSpPr txBox="1"/>
          <p:nvPr/>
        </p:nvSpPr>
        <p:spPr>
          <a:xfrm>
            <a:off x="821413" y="2028294"/>
            <a:ext cx="109911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Forward checking: </a:t>
            </a:r>
            <a:r>
              <a:rPr lang="en-US" sz="2000" dirty="0">
                <a:solidFill>
                  <a:schemeClr val="bg1"/>
                </a:solidFill>
              </a:rPr>
              <a:t>Cross off values that violate a constraint when added to existing assignment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26A27D9-B1DB-4291-A96D-421707240BCC}"/>
              </a:ext>
            </a:extLst>
          </p:cNvPr>
          <p:cNvGrpSpPr/>
          <p:nvPr/>
        </p:nvGrpSpPr>
        <p:grpSpPr>
          <a:xfrm>
            <a:off x="3982627" y="2791259"/>
            <a:ext cx="1117172" cy="1044555"/>
            <a:chOff x="6953958" y="5593986"/>
            <a:chExt cx="1117172" cy="1044555"/>
          </a:xfrm>
        </p:grpSpPr>
        <p:pic>
          <p:nvPicPr>
            <p:cNvPr id="8" name="Picture 7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14F6F78E-01EE-4031-9C92-1387E107B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3958" y="5593986"/>
              <a:ext cx="1117172" cy="1044555"/>
            </a:xfrm>
            <a:prstGeom prst="rect">
              <a:avLst/>
            </a:prstGeom>
          </p:spPr>
        </p:pic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711FBB-842D-4CEE-AA06-AF5DDF21911C}"/>
                </a:ext>
              </a:extLst>
            </p:cNvPr>
            <p:cNvSpPr/>
            <p:nvPr/>
          </p:nvSpPr>
          <p:spPr>
            <a:xfrm>
              <a:off x="7019348" y="5767319"/>
              <a:ext cx="340311" cy="580883"/>
            </a:xfrm>
            <a:custGeom>
              <a:avLst/>
              <a:gdLst>
                <a:gd name="connsiteX0" fmla="*/ 1307982 w 1484963"/>
                <a:gd name="connsiteY0" fmla="*/ 29522 h 2300774"/>
                <a:gd name="connsiteX1" fmla="*/ 1337479 w 1484963"/>
                <a:gd name="connsiteY1" fmla="*/ 78684 h 2300774"/>
                <a:gd name="connsiteX2" fmla="*/ 1366976 w 1484963"/>
                <a:gd name="connsiteY2" fmla="*/ 98348 h 2300774"/>
                <a:gd name="connsiteX3" fmla="*/ 1386640 w 1484963"/>
                <a:gd name="connsiteY3" fmla="*/ 127845 h 2300774"/>
                <a:gd name="connsiteX4" fmla="*/ 1416137 w 1484963"/>
                <a:gd name="connsiteY4" fmla="*/ 255664 h 2300774"/>
                <a:gd name="connsiteX5" fmla="*/ 1425969 w 1484963"/>
                <a:gd name="connsiteY5" fmla="*/ 422813 h 2300774"/>
                <a:gd name="connsiteX6" fmla="*/ 1435802 w 1484963"/>
                <a:gd name="connsiteY6" fmla="*/ 462142 h 2300774"/>
                <a:gd name="connsiteX7" fmla="*/ 1455466 w 1484963"/>
                <a:gd name="connsiteY7" fmla="*/ 816103 h 2300774"/>
                <a:gd name="connsiteX8" fmla="*/ 1475131 w 1484963"/>
                <a:gd name="connsiteY8" fmla="*/ 1337213 h 2300774"/>
                <a:gd name="connsiteX9" fmla="*/ 1484963 w 1484963"/>
                <a:gd name="connsiteY9" fmla="*/ 1386374 h 2300774"/>
                <a:gd name="connsiteX10" fmla="*/ 1475131 w 1484963"/>
                <a:gd name="connsiteY10" fmla="*/ 1671509 h 2300774"/>
                <a:gd name="connsiteX11" fmla="*/ 1445634 w 1484963"/>
                <a:gd name="connsiteY11" fmla="*/ 1799329 h 2300774"/>
                <a:gd name="connsiteX12" fmla="*/ 1435802 w 1484963"/>
                <a:gd name="connsiteY12" fmla="*/ 1848490 h 2300774"/>
                <a:gd name="connsiteX13" fmla="*/ 1406305 w 1484963"/>
                <a:gd name="connsiteY13" fmla="*/ 1858322 h 2300774"/>
                <a:gd name="connsiteX14" fmla="*/ 1376808 w 1484963"/>
                <a:gd name="connsiteY14" fmla="*/ 1897651 h 2300774"/>
                <a:gd name="connsiteX15" fmla="*/ 1347311 w 1484963"/>
                <a:gd name="connsiteY15" fmla="*/ 1907484 h 2300774"/>
                <a:gd name="connsiteX16" fmla="*/ 1278485 w 1484963"/>
                <a:gd name="connsiteY16" fmla="*/ 1936980 h 2300774"/>
                <a:gd name="connsiteX17" fmla="*/ 1170331 w 1484963"/>
                <a:gd name="connsiteY17" fmla="*/ 1966477 h 2300774"/>
                <a:gd name="connsiteX18" fmla="*/ 1140834 w 1484963"/>
                <a:gd name="connsiteY18" fmla="*/ 1976309 h 2300774"/>
                <a:gd name="connsiteX19" fmla="*/ 1101505 w 1484963"/>
                <a:gd name="connsiteY19" fmla="*/ 1986142 h 2300774"/>
                <a:gd name="connsiteX20" fmla="*/ 1072008 w 1484963"/>
                <a:gd name="connsiteY20" fmla="*/ 2005806 h 2300774"/>
                <a:gd name="connsiteX21" fmla="*/ 1062176 w 1484963"/>
                <a:gd name="connsiteY21" fmla="*/ 2035303 h 2300774"/>
                <a:gd name="connsiteX22" fmla="*/ 1022847 w 1484963"/>
                <a:gd name="connsiteY22" fmla="*/ 2054967 h 2300774"/>
                <a:gd name="connsiteX23" fmla="*/ 1003182 w 1484963"/>
                <a:gd name="connsiteY23" fmla="*/ 2084464 h 2300774"/>
                <a:gd name="connsiteX24" fmla="*/ 993350 w 1484963"/>
                <a:gd name="connsiteY24" fmla="*/ 2113961 h 2300774"/>
                <a:gd name="connsiteX25" fmla="*/ 963853 w 1484963"/>
                <a:gd name="connsiteY25" fmla="*/ 2123793 h 2300774"/>
                <a:gd name="connsiteX26" fmla="*/ 806537 w 1484963"/>
                <a:gd name="connsiteY26" fmla="*/ 2133626 h 2300774"/>
                <a:gd name="connsiteX27" fmla="*/ 777040 w 1484963"/>
                <a:gd name="connsiteY27" fmla="*/ 2153290 h 2300774"/>
                <a:gd name="connsiteX28" fmla="*/ 747543 w 1484963"/>
                <a:gd name="connsiteY28" fmla="*/ 2163122 h 2300774"/>
                <a:gd name="connsiteX29" fmla="*/ 619724 w 1484963"/>
                <a:gd name="connsiteY29" fmla="*/ 2182787 h 2300774"/>
                <a:gd name="connsiteX30" fmla="*/ 580395 w 1484963"/>
                <a:gd name="connsiteY30" fmla="*/ 2222116 h 2300774"/>
                <a:gd name="connsiteX31" fmla="*/ 531234 w 1484963"/>
                <a:gd name="connsiteY31" fmla="*/ 2251613 h 2300774"/>
                <a:gd name="connsiteX32" fmla="*/ 462408 w 1484963"/>
                <a:gd name="connsiteY32" fmla="*/ 2290942 h 2300774"/>
                <a:gd name="connsiteX33" fmla="*/ 423079 w 1484963"/>
                <a:gd name="connsiteY33" fmla="*/ 2300774 h 2300774"/>
                <a:gd name="connsiteX34" fmla="*/ 364085 w 1484963"/>
                <a:gd name="connsiteY34" fmla="*/ 2271277 h 2300774"/>
                <a:gd name="connsiteX35" fmla="*/ 354253 w 1484963"/>
                <a:gd name="connsiteY35" fmla="*/ 2015638 h 2300774"/>
                <a:gd name="connsiteX36" fmla="*/ 344421 w 1484963"/>
                <a:gd name="connsiteY36" fmla="*/ 1976309 h 2300774"/>
                <a:gd name="connsiteX37" fmla="*/ 314924 w 1484963"/>
                <a:gd name="connsiteY37" fmla="*/ 1946813 h 2300774"/>
                <a:gd name="connsiteX38" fmla="*/ 295260 w 1484963"/>
                <a:gd name="connsiteY38" fmla="*/ 1907484 h 2300774"/>
                <a:gd name="connsiteX39" fmla="*/ 246098 w 1484963"/>
                <a:gd name="connsiteY39" fmla="*/ 1848490 h 2300774"/>
                <a:gd name="connsiteX40" fmla="*/ 206769 w 1484963"/>
                <a:gd name="connsiteY40" fmla="*/ 1740335 h 2300774"/>
                <a:gd name="connsiteX41" fmla="*/ 147776 w 1484963"/>
                <a:gd name="connsiteY41" fmla="*/ 1651845 h 2300774"/>
                <a:gd name="connsiteX42" fmla="*/ 118279 w 1484963"/>
                <a:gd name="connsiteY42" fmla="*/ 1524026 h 2300774"/>
                <a:gd name="connsiteX43" fmla="*/ 78950 w 1484963"/>
                <a:gd name="connsiteY43" fmla="*/ 1337213 h 2300774"/>
                <a:gd name="connsiteX44" fmla="*/ 49453 w 1484963"/>
                <a:gd name="connsiteY44" fmla="*/ 1307716 h 2300774"/>
                <a:gd name="connsiteX45" fmla="*/ 10124 w 1484963"/>
                <a:gd name="connsiteY45" fmla="*/ 1209393 h 2300774"/>
                <a:gd name="connsiteX46" fmla="*/ 292 w 1484963"/>
                <a:gd name="connsiteY46" fmla="*/ 1120903 h 2300774"/>
                <a:gd name="connsiteX47" fmla="*/ 19956 w 1484963"/>
                <a:gd name="connsiteY47" fmla="*/ 1061909 h 2300774"/>
                <a:gd name="connsiteX48" fmla="*/ 59285 w 1484963"/>
                <a:gd name="connsiteY48" fmla="*/ 1002916 h 2300774"/>
                <a:gd name="connsiteX49" fmla="*/ 78950 w 1484963"/>
                <a:gd name="connsiteY49" fmla="*/ 973419 h 2300774"/>
                <a:gd name="connsiteX50" fmla="*/ 167440 w 1484963"/>
                <a:gd name="connsiteY50" fmla="*/ 924258 h 2300774"/>
                <a:gd name="connsiteX51" fmla="*/ 187105 w 1484963"/>
                <a:gd name="connsiteY51" fmla="*/ 884929 h 2300774"/>
                <a:gd name="connsiteX52" fmla="*/ 265763 w 1484963"/>
                <a:gd name="connsiteY52" fmla="*/ 816103 h 2300774"/>
                <a:gd name="connsiteX53" fmla="*/ 383750 w 1484963"/>
                <a:gd name="connsiteY53" fmla="*/ 796438 h 2300774"/>
                <a:gd name="connsiteX54" fmla="*/ 491905 w 1484963"/>
                <a:gd name="connsiteY54" fmla="*/ 747277 h 2300774"/>
                <a:gd name="connsiteX55" fmla="*/ 550898 w 1484963"/>
                <a:gd name="connsiteY55" fmla="*/ 727613 h 2300774"/>
                <a:gd name="connsiteX56" fmla="*/ 580395 w 1484963"/>
                <a:gd name="connsiteY56" fmla="*/ 717780 h 2300774"/>
                <a:gd name="connsiteX57" fmla="*/ 609892 w 1484963"/>
                <a:gd name="connsiteY57" fmla="*/ 678451 h 2300774"/>
                <a:gd name="connsiteX58" fmla="*/ 639389 w 1484963"/>
                <a:gd name="connsiteY58" fmla="*/ 658787 h 2300774"/>
                <a:gd name="connsiteX59" fmla="*/ 649221 w 1484963"/>
                <a:gd name="connsiteY59" fmla="*/ 629290 h 2300774"/>
                <a:gd name="connsiteX60" fmla="*/ 698382 w 1484963"/>
                <a:gd name="connsiteY60" fmla="*/ 580129 h 2300774"/>
                <a:gd name="connsiteX61" fmla="*/ 737711 w 1484963"/>
                <a:gd name="connsiteY61" fmla="*/ 570297 h 2300774"/>
                <a:gd name="connsiteX62" fmla="*/ 796705 w 1484963"/>
                <a:gd name="connsiteY62" fmla="*/ 481806 h 2300774"/>
                <a:gd name="connsiteX63" fmla="*/ 806537 w 1484963"/>
                <a:gd name="connsiteY63" fmla="*/ 383484 h 2300774"/>
                <a:gd name="connsiteX64" fmla="*/ 944189 w 1484963"/>
                <a:gd name="connsiteY64" fmla="*/ 373651 h 2300774"/>
                <a:gd name="connsiteX65" fmla="*/ 973685 w 1484963"/>
                <a:gd name="connsiteY65" fmla="*/ 353987 h 2300774"/>
                <a:gd name="connsiteX66" fmla="*/ 983518 w 1484963"/>
                <a:gd name="connsiteY66" fmla="*/ 304826 h 2300774"/>
                <a:gd name="connsiteX67" fmla="*/ 1003182 w 1484963"/>
                <a:gd name="connsiteY67" fmla="*/ 265497 h 2300774"/>
                <a:gd name="connsiteX68" fmla="*/ 1072008 w 1484963"/>
                <a:gd name="connsiteY68" fmla="*/ 186838 h 2300774"/>
                <a:gd name="connsiteX69" fmla="*/ 1091673 w 1484963"/>
                <a:gd name="connsiteY69" fmla="*/ 157342 h 2300774"/>
                <a:gd name="connsiteX70" fmla="*/ 1121169 w 1484963"/>
                <a:gd name="connsiteY70" fmla="*/ 147509 h 2300774"/>
                <a:gd name="connsiteX71" fmla="*/ 1150666 w 1484963"/>
                <a:gd name="connsiteY71" fmla="*/ 127845 h 2300774"/>
                <a:gd name="connsiteX72" fmla="*/ 1180163 w 1484963"/>
                <a:gd name="connsiteY72" fmla="*/ 88516 h 2300774"/>
                <a:gd name="connsiteX73" fmla="*/ 1209660 w 1484963"/>
                <a:gd name="connsiteY73" fmla="*/ 29522 h 2300774"/>
                <a:gd name="connsiteX74" fmla="*/ 1288318 w 1484963"/>
                <a:gd name="connsiteY74" fmla="*/ 26 h 2300774"/>
                <a:gd name="connsiteX75" fmla="*/ 1307982 w 1484963"/>
                <a:gd name="connsiteY75" fmla="*/ 29522 h 2300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484963" h="2300774">
                  <a:moveTo>
                    <a:pt x="1307982" y="29522"/>
                  </a:moveTo>
                  <a:cubicBezTo>
                    <a:pt x="1316176" y="42632"/>
                    <a:pt x="1325042" y="64174"/>
                    <a:pt x="1337479" y="78684"/>
                  </a:cubicBezTo>
                  <a:cubicBezTo>
                    <a:pt x="1345169" y="87656"/>
                    <a:pt x="1358620" y="89992"/>
                    <a:pt x="1366976" y="98348"/>
                  </a:cubicBezTo>
                  <a:cubicBezTo>
                    <a:pt x="1375332" y="106704"/>
                    <a:pt x="1380085" y="118013"/>
                    <a:pt x="1386640" y="127845"/>
                  </a:cubicBezTo>
                  <a:cubicBezTo>
                    <a:pt x="1410358" y="222716"/>
                    <a:pt x="1401005" y="180002"/>
                    <a:pt x="1416137" y="255664"/>
                  </a:cubicBezTo>
                  <a:cubicBezTo>
                    <a:pt x="1419414" y="311380"/>
                    <a:pt x="1420677" y="367252"/>
                    <a:pt x="1425969" y="422813"/>
                  </a:cubicBezTo>
                  <a:cubicBezTo>
                    <a:pt x="1427250" y="436265"/>
                    <a:pt x="1435052" y="448650"/>
                    <a:pt x="1435802" y="462142"/>
                  </a:cubicBezTo>
                  <a:cubicBezTo>
                    <a:pt x="1456311" y="831303"/>
                    <a:pt x="1418865" y="669695"/>
                    <a:pt x="1455466" y="816103"/>
                  </a:cubicBezTo>
                  <a:cubicBezTo>
                    <a:pt x="1462021" y="989806"/>
                    <a:pt x="1466152" y="1163618"/>
                    <a:pt x="1475131" y="1337213"/>
                  </a:cubicBezTo>
                  <a:cubicBezTo>
                    <a:pt x="1475994" y="1353902"/>
                    <a:pt x="1484963" y="1369662"/>
                    <a:pt x="1484963" y="1386374"/>
                  </a:cubicBezTo>
                  <a:cubicBezTo>
                    <a:pt x="1484963" y="1481475"/>
                    <a:pt x="1480716" y="1576572"/>
                    <a:pt x="1475131" y="1671509"/>
                  </a:cubicBezTo>
                  <a:cubicBezTo>
                    <a:pt x="1473949" y="1691603"/>
                    <a:pt x="1446789" y="1794325"/>
                    <a:pt x="1445634" y="1799329"/>
                  </a:cubicBezTo>
                  <a:cubicBezTo>
                    <a:pt x="1441876" y="1815613"/>
                    <a:pt x="1445072" y="1834585"/>
                    <a:pt x="1435802" y="1848490"/>
                  </a:cubicBezTo>
                  <a:cubicBezTo>
                    <a:pt x="1430053" y="1857113"/>
                    <a:pt x="1416137" y="1855045"/>
                    <a:pt x="1406305" y="1858322"/>
                  </a:cubicBezTo>
                  <a:cubicBezTo>
                    <a:pt x="1396473" y="1871432"/>
                    <a:pt x="1389397" y="1887160"/>
                    <a:pt x="1376808" y="1897651"/>
                  </a:cubicBezTo>
                  <a:cubicBezTo>
                    <a:pt x="1368846" y="1904286"/>
                    <a:pt x="1356934" y="1903635"/>
                    <a:pt x="1347311" y="1907484"/>
                  </a:cubicBezTo>
                  <a:cubicBezTo>
                    <a:pt x="1324136" y="1916754"/>
                    <a:pt x="1301781" y="1928020"/>
                    <a:pt x="1278485" y="1936980"/>
                  </a:cubicBezTo>
                  <a:cubicBezTo>
                    <a:pt x="1200133" y="1967115"/>
                    <a:pt x="1242643" y="1948399"/>
                    <a:pt x="1170331" y="1966477"/>
                  </a:cubicBezTo>
                  <a:cubicBezTo>
                    <a:pt x="1160276" y="1968991"/>
                    <a:pt x="1150799" y="1973462"/>
                    <a:pt x="1140834" y="1976309"/>
                  </a:cubicBezTo>
                  <a:cubicBezTo>
                    <a:pt x="1127841" y="1980021"/>
                    <a:pt x="1114615" y="1982864"/>
                    <a:pt x="1101505" y="1986142"/>
                  </a:cubicBezTo>
                  <a:cubicBezTo>
                    <a:pt x="1091673" y="1992697"/>
                    <a:pt x="1079390" y="1996579"/>
                    <a:pt x="1072008" y="2005806"/>
                  </a:cubicBezTo>
                  <a:cubicBezTo>
                    <a:pt x="1065534" y="2013899"/>
                    <a:pt x="1069505" y="2027974"/>
                    <a:pt x="1062176" y="2035303"/>
                  </a:cubicBezTo>
                  <a:cubicBezTo>
                    <a:pt x="1051812" y="2045667"/>
                    <a:pt x="1035957" y="2048412"/>
                    <a:pt x="1022847" y="2054967"/>
                  </a:cubicBezTo>
                  <a:cubicBezTo>
                    <a:pt x="1016292" y="2064799"/>
                    <a:pt x="1008467" y="2073895"/>
                    <a:pt x="1003182" y="2084464"/>
                  </a:cubicBezTo>
                  <a:cubicBezTo>
                    <a:pt x="998547" y="2093734"/>
                    <a:pt x="1000679" y="2106632"/>
                    <a:pt x="993350" y="2113961"/>
                  </a:cubicBezTo>
                  <a:cubicBezTo>
                    <a:pt x="986021" y="2121290"/>
                    <a:pt x="974160" y="2122708"/>
                    <a:pt x="963853" y="2123793"/>
                  </a:cubicBezTo>
                  <a:cubicBezTo>
                    <a:pt x="911601" y="2129293"/>
                    <a:pt x="858976" y="2130348"/>
                    <a:pt x="806537" y="2133626"/>
                  </a:cubicBezTo>
                  <a:cubicBezTo>
                    <a:pt x="796705" y="2140181"/>
                    <a:pt x="787609" y="2148005"/>
                    <a:pt x="777040" y="2153290"/>
                  </a:cubicBezTo>
                  <a:cubicBezTo>
                    <a:pt x="767770" y="2157925"/>
                    <a:pt x="757598" y="2160608"/>
                    <a:pt x="747543" y="2163122"/>
                  </a:cubicBezTo>
                  <a:cubicBezTo>
                    <a:pt x="702492" y="2174385"/>
                    <a:pt x="667498" y="2176815"/>
                    <a:pt x="619724" y="2182787"/>
                  </a:cubicBezTo>
                  <a:cubicBezTo>
                    <a:pt x="606614" y="2195897"/>
                    <a:pt x="595029" y="2210734"/>
                    <a:pt x="580395" y="2222116"/>
                  </a:cubicBezTo>
                  <a:cubicBezTo>
                    <a:pt x="565310" y="2233849"/>
                    <a:pt x="547440" y="2241485"/>
                    <a:pt x="531234" y="2251613"/>
                  </a:cubicBezTo>
                  <a:cubicBezTo>
                    <a:pt x="502712" y="2269439"/>
                    <a:pt x="495970" y="2278356"/>
                    <a:pt x="462408" y="2290942"/>
                  </a:cubicBezTo>
                  <a:cubicBezTo>
                    <a:pt x="449755" y="2295687"/>
                    <a:pt x="436189" y="2297497"/>
                    <a:pt x="423079" y="2300774"/>
                  </a:cubicBezTo>
                  <a:cubicBezTo>
                    <a:pt x="403414" y="2290942"/>
                    <a:pt x="369244" y="2292649"/>
                    <a:pt x="364085" y="2271277"/>
                  </a:cubicBezTo>
                  <a:cubicBezTo>
                    <a:pt x="344076" y="2188382"/>
                    <a:pt x="359925" y="2100725"/>
                    <a:pt x="354253" y="2015638"/>
                  </a:cubicBezTo>
                  <a:cubicBezTo>
                    <a:pt x="353354" y="2002155"/>
                    <a:pt x="351125" y="1988042"/>
                    <a:pt x="344421" y="1976309"/>
                  </a:cubicBezTo>
                  <a:cubicBezTo>
                    <a:pt x="337522" y="1964236"/>
                    <a:pt x="324756" y="1956645"/>
                    <a:pt x="314924" y="1946813"/>
                  </a:cubicBezTo>
                  <a:cubicBezTo>
                    <a:pt x="308369" y="1933703"/>
                    <a:pt x="303779" y="1919411"/>
                    <a:pt x="295260" y="1907484"/>
                  </a:cubicBezTo>
                  <a:cubicBezTo>
                    <a:pt x="259019" y="1856746"/>
                    <a:pt x="272106" y="1900507"/>
                    <a:pt x="246098" y="1848490"/>
                  </a:cubicBezTo>
                  <a:cubicBezTo>
                    <a:pt x="201173" y="1758639"/>
                    <a:pt x="252642" y="1841257"/>
                    <a:pt x="206769" y="1740335"/>
                  </a:cubicBezTo>
                  <a:cubicBezTo>
                    <a:pt x="192180" y="1708239"/>
                    <a:pt x="168727" y="1679779"/>
                    <a:pt x="147776" y="1651845"/>
                  </a:cubicBezTo>
                  <a:cubicBezTo>
                    <a:pt x="142411" y="1630386"/>
                    <a:pt x="122063" y="1554295"/>
                    <a:pt x="118279" y="1524026"/>
                  </a:cubicBezTo>
                  <a:cubicBezTo>
                    <a:pt x="110757" y="1463850"/>
                    <a:pt x="117077" y="1390591"/>
                    <a:pt x="78950" y="1337213"/>
                  </a:cubicBezTo>
                  <a:cubicBezTo>
                    <a:pt x="70868" y="1325898"/>
                    <a:pt x="59285" y="1317548"/>
                    <a:pt x="49453" y="1307716"/>
                  </a:cubicBezTo>
                  <a:cubicBezTo>
                    <a:pt x="25154" y="1234817"/>
                    <a:pt x="39059" y="1267262"/>
                    <a:pt x="10124" y="1209393"/>
                  </a:cubicBezTo>
                  <a:cubicBezTo>
                    <a:pt x="6847" y="1179896"/>
                    <a:pt x="-1682" y="1150515"/>
                    <a:pt x="292" y="1120903"/>
                  </a:cubicBezTo>
                  <a:cubicBezTo>
                    <a:pt x="1671" y="1100221"/>
                    <a:pt x="10686" y="1080449"/>
                    <a:pt x="19956" y="1061909"/>
                  </a:cubicBezTo>
                  <a:cubicBezTo>
                    <a:pt x="30525" y="1040770"/>
                    <a:pt x="46175" y="1022580"/>
                    <a:pt x="59285" y="1002916"/>
                  </a:cubicBezTo>
                  <a:cubicBezTo>
                    <a:pt x="65840" y="993084"/>
                    <a:pt x="68817" y="979499"/>
                    <a:pt x="78950" y="973419"/>
                  </a:cubicBezTo>
                  <a:cubicBezTo>
                    <a:pt x="140679" y="936381"/>
                    <a:pt x="111018" y="952468"/>
                    <a:pt x="167440" y="924258"/>
                  </a:cubicBezTo>
                  <a:cubicBezTo>
                    <a:pt x="173995" y="911148"/>
                    <a:pt x="178311" y="896655"/>
                    <a:pt x="187105" y="884929"/>
                  </a:cubicBezTo>
                  <a:cubicBezTo>
                    <a:pt x="199272" y="868707"/>
                    <a:pt x="245852" y="826058"/>
                    <a:pt x="265763" y="816103"/>
                  </a:cubicBezTo>
                  <a:cubicBezTo>
                    <a:pt x="287415" y="805277"/>
                    <a:pt x="376374" y="797360"/>
                    <a:pt x="383750" y="796438"/>
                  </a:cubicBezTo>
                  <a:cubicBezTo>
                    <a:pt x="547992" y="741692"/>
                    <a:pt x="344647" y="814212"/>
                    <a:pt x="491905" y="747277"/>
                  </a:cubicBezTo>
                  <a:cubicBezTo>
                    <a:pt x="510775" y="738700"/>
                    <a:pt x="531234" y="734168"/>
                    <a:pt x="550898" y="727613"/>
                  </a:cubicBezTo>
                  <a:lnTo>
                    <a:pt x="580395" y="717780"/>
                  </a:lnTo>
                  <a:cubicBezTo>
                    <a:pt x="590227" y="704670"/>
                    <a:pt x="598304" y="690038"/>
                    <a:pt x="609892" y="678451"/>
                  </a:cubicBezTo>
                  <a:cubicBezTo>
                    <a:pt x="618248" y="670095"/>
                    <a:pt x="632007" y="668014"/>
                    <a:pt x="639389" y="658787"/>
                  </a:cubicBezTo>
                  <a:cubicBezTo>
                    <a:pt x="645863" y="650694"/>
                    <a:pt x="644586" y="638560"/>
                    <a:pt x="649221" y="629290"/>
                  </a:cubicBezTo>
                  <a:cubicBezTo>
                    <a:pt x="661139" y="605453"/>
                    <a:pt x="673353" y="590855"/>
                    <a:pt x="698382" y="580129"/>
                  </a:cubicBezTo>
                  <a:cubicBezTo>
                    <a:pt x="710803" y="574806"/>
                    <a:pt x="724601" y="573574"/>
                    <a:pt x="737711" y="570297"/>
                  </a:cubicBezTo>
                  <a:cubicBezTo>
                    <a:pt x="750636" y="553064"/>
                    <a:pt x="791474" y="501422"/>
                    <a:pt x="796705" y="481806"/>
                  </a:cubicBezTo>
                  <a:cubicBezTo>
                    <a:pt x="805192" y="449981"/>
                    <a:pt x="779976" y="402962"/>
                    <a:pt x="806537" y="383484"/>
                  </a:cubicBezTo>
                  <a:cubicBezTo>
                    <a:pt x="843632" y="356281"/>
                    <a:pt x="898305" y="376929"/>
                    <a:pt x="944189" y="373651"/>
                  </a:cubicBezTo>
                  <a:cubicBezTo>
                    <a:pt x="954021" y="367096"/>
                    <a:pt x="967822" y="364247"/>
                    <a:pt x="973685" y="353987"/>
                  </a:cubicBezTo>
                  <a:cubicBezTo>
                    <a:pt x="981976" y="339477"/>
                    <a:pt x="978233" y="320680"/>
                    <a:pt x="983518" y="304826"/>
                  </a:cubicBezTo>
                  <a:cubicBezTo>
                    <a:pt x="988153" y="290921"/>
                    <a:pt x="995414" y="277926"/>
                    <a:pt x="1003182" y="265497"/>
                  </a:cubicBezTo>
                  <a:cubicBezTo>
                    <a:pt x="1036113" y="212806"/>
                    <a:pt x="1029791" y="236090"/>
                    <a:pt x="1072008" y="186838"/>
                  </a:cubicBezTo>
                  <a:cubicBezTo>
                    <a:pt x="1079698" y="177866"/>
                    <a:pt x="1082446" y="164724"/>
                    <a:pt x="1091673" y="157342"/>
                  </a:cubicBezTo>
                  <a:cubicBezTo>
                    <a:pt x="1099766" y="150868"/>
                    <a:pt x="1111899" y="152144"/>
                    <a:pt x="1121169" y="147509"/>
                  </a:cubicBezTo>
                  <a:cubicBezTo>
                    <a:pt x="1131738" y="142224"/>
                    <a:pt x="1140834" y="134400"/>
                    <a:pt x="1150666" y="127845"/>
                  </a:cubicBezTo>
                  <a:cubicBezTo>
                    <a:pt x="1160498" y="114735"/>
                    <a:pt x="1172033" y="102744"/>
                    <a:pt x="1180163" y="88516"/>
                  </a:cubicBezTo>
                  <a:cubicBezTo>
                    <a:pt x="1193200" y="65701"/>
                    <a:pt x="1184852" y="47242"/>
                    <a:pt x="1209660" y="29522"/>
                  </a:cubicBezTo>
                  <a:cubicBezTo>
                    <a:pt x="1214519" y="26051"/>
                    <a:pt x="1273744" y="3669"/>
                    <a:pt x="1288318" y="26"/>
                  </a:cubicBezTo>
                  <a:cubicBezTo>
                    <a:pt x="1291497" y="-769"/>
                    <a:pt x="1299788" y="16412"/>
                    <a:pt x="1307982" y="29522"/>
                  </a:cubicBez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 descr="Shape&#10;&#10;Description automatically generated with medium confidence">
            <a:extLst>
              <a:ext uri="{FF2B5EF4-FFF2-40B4-BE49-F238E27FC236}">
                <a16:creationId xmlns:a16="http://schemas.microsoft.com/office/drawing/2014/main" id="{C4BEE801-08C5-4C55-9EB3-F31E3A25B13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828" y="2791260"/>
            <a:ext cx="1117172" cy="1044555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269471A-0EAA-4FBB-8517-2198E48E6CE6}"/>
              </a:ext>
            </a:extLst>
          </p:cNvPr>
          <p:cNvCxnSpPr/>
          <p:nvPr/>
        </p:nvCxnSpPr>
        <p:spPr>
          <a:xfrm>
            <a:off x="3200400" y="3234507"/>
            <a:ext cx="640080" cy="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A424CE1-33CD-47BA-AEFB-5983907B26F3}"/>
              </a:ext>
            </a:extLst>
          </p:cNvPr>
          <p:cNvCxnSpPr/>
          <p:nvPr/>
        </p:nvCxnSpPr>
        <p:spPr>
          <a:xfrm>
            <a:off x="5334000" y="3234507"/>
            <a:ext cx="640080" cy="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3513A1E-9F0C-43F2-96A0-E12EBED95506}"/>
              </a:ext>
            </a:extLst>
          </p:cNvPr>
          <p:cNvCxnSpPr/>
          <p:nvPr/>
        </p:nvCxnSpPr>
        <p:spPr>
          <a:xfrm>
            <a:off x="7528560" y="3234507"/>
            <a:ext cx="640080" cy="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C33DFC1-FA5A-4583-8DAB-14051AED048C}"/>
              </a:ext>
            </a:extLst>
          </p:cNvPr>
          <p:cNvGrpSpPr/>
          <p:nvPr/>
        </p:nvGrpSpPr>
        <p:grpSpPr>
          <a:xfrm>
            <a:off x="6168071" y="2791259"/>
            <a:ext cx="1117172" cy="1044555"/>
            <a:chOff x="6168071" y="3119246"/>
            <a:chExt cx="1117172" cy="104455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5D8E9E1-9875-4D19-ABBA-27B81232F3B4}"/>
                </a:ext>
              </a:extLst>
            </p:cNvPr>
            <p:cNvGrpSpPr/>
            <p:nvPr/>
          </p:nvGrpSpPr>
          <p:grpSpPr>
            <a:xfrm>
              <a:off x="6168071" y="3119246"/>
              <a:ext cx="1117172" cy="1044555"/>
              <a:chOff x="6953958" y="5593986"/>
              <a:chExt cx="1117172" cy="1044555"/>
            </a:xfrm>
          </p:grpSpPr>
          <p:pic>
            <p:nvPicPr>
              <p:cNvPr id="15" name="Picture 14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3FCD9AA6-0F33-4124-8E04-2B7C930137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3958" y="5593986"/>
                <a:ext cx="1117172" cy="1044555"/>
              </a:xfrm>
              <a:prstGeom prst="rect">
                <a:avLst/>
              </a:prstGeom>
            </p:spPr>
          </p:pic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D30154D-B395-410A-99DF-F83211DC9252}"/>
                  </a:ext>
                </a:extLst>
              </p:cNvPr>
              <p:cNvSpPr/>
              <p:nvPr/>
            </p:nvSpPr>
            <p:spPr>
              <a:xfrm>
                <a:off x="7019348" y="5767319"/>
                <a:ext cx="340311" cy="580883"/>
              </a:xfrm>
              <a:custGeom>
                <a:avLst/>
                <a:gdLst>
                  <a:gd name="connsiteX0" fmla="*/ 1307982 w 1484963"/>
                  <a:gd name="connsiteY0" fmla="*/ 29522 h 2300774"/>
                  <a:gd name="connsiteX1" fmla="*/ 1337479 w 1484963"/>
                  <a:gd name="connsiteY1" fmla="*/ 78684 h 2300774"/>
                  <a:gd name="connsiteX2" fmla="*/ 1366976 w 1484963"/>
                  <a:gd name="connsiteY2" fmla="*/ 98348 h 2300774"/>
                  <a:gd name="connsiteX3" fmla="*/ 1386640 w 1484963"/>
                  <a:gd name="connsiteY3" fmla="*/ 127845 h 2300774"/>
                  <a:gd name="connsiteX4" fmla="*/ 1416137 w 1484963"/>
                  <a:gd name="connsiteY4" fmla="*/ 255664 h 2300774"/>
                  <a:gd name="connsiteX5" fmla="*/ 1425969 w 1484963"/>
                  <a:gd name="connsiteY5" fmla="*/ 422813 h 2300774"/>
                  <a:gd name="connsiteX6" fmla="*/ 1435802 w 1484963"/>
                  <a:gd name="connsiteY6" fmla="*/ 462142 h 2300774"/>
                  <a:gd name="connsiteX7" fmla="*/ 1455466 w 1484963"/>
                  <a:gd name="connsiteY7" fmla="*/ 816103 h 2300774"/>
                  <a:gd name="connsiteX8" fmla="*/ 1475131 w 1484963"/>
                  <a:gd name="connsiteY8" fmla="*/ 1337213 h 2300774"/>
                  <a:gd name="connsiteX9" fmla="*/ 1484963 w 1484963"/>
                  <a:gd name="connsiteY9" fmla="*/ 1386374 h 2300774"/>
                  <a:gd name="connsiteX10" fmla="*/ 1475131 w 1484963"/>
                  <a:gd name="connsiteY10" fmla="*/ 1671509 h 2300774"/>
                  <a:gd name="connsiteX11" fmla="*/ 1445634 w 1484963"/>
                  <a:gd name="connsiteY11" fmla="*/ 1799329 h 2300774"/>
                  <a:gd name="connsiteX12" fmla="*/ 1435802 w 1484963"/>
                  <a:gd name="connsiteY12" fmla="*/ 1848490 h 2300774"/>
                  <a:gd name="connsiteX13" fmla="*/ 1406305 w 1484963"/>
                  <a:gd name="connsiteY13" fmla="*/ 1858322 h 2300774"/>
                  <a:gd name="connsiteX14" fmla="*/ 1376808 w 1484963"/>
                  <a:gd name="connsiteY14" fmla="*/ 1897651 h 2300774"/>
                  <a:gd name="connsiteX15" fmla="*/ 1347311 w 1484963"/>
                  <a:gd name="connsiteY15" fmla="*/ 1907484 h 2300774"/>
                  <a:gd name="connsiteX16" fmla="*/ 1278485 w 1484963"/>
                  <a:gd name="connsiteY16" fmla="*/ 1936980 h 2300774"/>
                  <a:gd name="connsiteX17" fmla="*/ 1170331 w 1484963"/>
                  <a:gd name="connsiteY17" fmla="*/ 1966477 h 2300774"/>
                  <a:gd name="connsiteX18" fmla="*/ 1140834 w 1484963"/>
                  <a:gd name="connsiteY18" fmla="*/ 1976309 h 2300774"/>
                  <a:gd name="connsiteX19" fmla="*/ 1101505 w 1484963"/>
                  <a:gd name="connsiteY19" fmla="*/ 1986142 h 2300774"/>
                  <a:gd name="connsiteX20" fmla="*/ 1072008 w 1484963"/>
                  <a:gd name="connsiteY20" fmla="*/ 2005806 h 2300774"/>
                  <a:gd name="connsiteX21" fmla="*/ 1062176 w 1484963"/>
                  <a:gd name="connsiteY21" fmla="*/ 2035303 h 2300774"/>
                  <a:gd name="connsiteX22" fmla="*/ 1022847 w 1484963"/>
                  <a:gd name="connsiteY22" fmla="*/ 2054967 h 2300774"/>
                  <a:gd name="connsiteX23" fmla="*/ 1003182 w 1484963"/>
                  <a:gd name="connsiteY23" fmla="*/ 2084464 h 2300774"/>
                  <a:gd name="connsiteX24" fmla="*/ 993350 w 1484963"/>
                  <a:gd name="connsiteY24" fmla="*/ 2113961 h 2300774"/>
                  <a:gd name="connsiteX25" fmla="*/ 963853 w 1484963"/>
                  <a:gd name="connsiteY25" fmla="*/ 2123793 h 2300774"/>
                  <a:gd name="connsiteX26" fmla="*/ 806537 w 1484963"/>
                  <a:gd name="connsiteY26" fmla="*/ 2133626 h 2300774"/>
                  <a:gd name="connsiteX27" fmla="*/ 777040 w 1484963"/>
                  <a:gd name="connsiteY27" fmla="*/ 2153290 h 2300774"/>
                  <a:gd name="connsiteX28" fmla="*/ 747543 w 1484963"/>
                  <a:gd name="connsiteY28" fmla="*/ 2163122 h 2300774"/>
                  <a:gd name="connsiteX29" fmla="*/ 619724 w 1484963"/>
                  <a:gd name="connsiteY29" fmla="*/ 2182787 h 2300774"/>
                  <a:gd name="connsiteX30" fmla="*/ 580395 w 1484963"/>
                  <a:gd name="connsiteY30" fmla="*/ 2222116 h 2300774"/>
                  <a:gd name="connsiteX31" fmla="*/ 531234 w 1484963"/>
                  <a:gd name="connsiteY31" fmla="*/ 2251613 h 2300774"/>
                  <a:gd name="connsiteX32" fmla="*/ 462408 w 1484963"/>
                  <a:gd name="connsiteY32" fmla="*/ 2290942 h 2300774"/>
                  <a:gd name="connsiteX33" fmla="*/ 423079 w 1484963"/>
                  <a:gd name="connsiteY33" fmla="*/ 2300774 h 2300774"/>
                  <a:gd name="connsiteX34" fmla="*/ 364085 w 1484963"/>
                  <a:gd name="connsiteY34" fmla="*/ 2271277 h 2300774"/>
                  <a:gd name="connsiteX35" fmla="*/ 354253 w 1484963"/>
                  <a:gd name="connsiteY35" fmla="*/ 2015638 h 2300774"/>
                  <a:gd name="connsiteX36" fmla="*/ 344421 w 1484963"/>
                  <a:gd name="connsiteY36" fmla="*/ 1976309 h 2300774"/>
                  <a:gd name="connsiteX37" fmla="*/ 314924 w 1484963"/>
                  <a:gd name="connsiteY37" fmla="*/ 1946813 h 2300774"/>
                  <a:gd name="connsiteX38" fmla="*/ 295260 w 1484963"/>
                  <a:gd name="connsiteY38" fmla="*/ 1907484 h 2300774"/>
                  <a:gd name="connsiteX39" fmla="*/ 246098 w 1484963"/>
                  <a:gd name="connsiteY39" fmla="*/ 1848490 h 2300774"/>
                  <a:gd name="connsiteX40" fmla="*/ 206769 w 1484963"/>
                  <a:gd name="connsiteY40" fmla="*/ 1740335 h 2300774"/>
                  <a:gd name="connsiteX41" fmla="*/ 147776 w 1484963"/>
                  <a:gd name="connsiteY41" fmla="*/ 1651845 h 2300774"/>
                  <a:gd name="connsiteX42" fmla="*/ 118279 w 1484963"/>
                  <a:gd name="connsiteY42" fmla="*/ 1524026 h 2300774"/>
                  <a:gd name="connsiteX43" fmla="*/ 78950 w 1484963"/>
                  <a:gd name="connsiteY43" fmla="*/ 1337213 h 2300774"/>
                  <a:gd name="connsiteX44" fmla="*/ 49453 w 1484963"/>
                  <a:gd name="connsiteY44" fmla="*/ 1307716 h 2300774"/>
                  <a:gd name="connsiteX45" fmla="*/ 10124 w 1484963"/>
                  <a:gd name="connsiteY45" fmla="*/ 1209393 h 2300774"/>
                  <a:gd name="connsiteX46" fmla="*/ 292 w 1484963"/>
                  <a:gd name="connsiteY46" fmla="*/ 1120903 h 2300774"/>
                  <a:gd name="connsiteX47" fmla="*/ 19956 w 1484963"/>
                  <a:gd name="connsiteY47" fmla="*/ 1061909 h 2300774"/>
                  <a:gd name="connsiteX48" fmla="*/ 59285 w 1484963"/>
                  <a:gd name="connsiteY48" fmla="*/ 1002916 h 2300774"/>
                  <a:gd name="connsiteX49" fmla="*/ 78950 w 1484963"/>
                  <a:gd name="connsiteY49" fmla="*/ 973419 h 2300774"/>
                  <a:gd name="connsiteX50" fmla="*/ 167440 w 1484963"/>
                  <a:gd name="connsiteY50" fmla="*/ 924258 h 2300774"/>
                  <a:gd name="connsiteX51" fmla="*/ 187105 w 1484963"/>
                  <a:gd name="connsiteY51" fmla="*/ 884929 h 2300774"/>
                  <a:gd name="connsiteX52" fmla="*/ 265763 w 1484963"/>
                  <a:gd name="connsiteY52" fmla="*/ 816103 h 2300774"/>
                  <a:gd name="connsiteX53" fmla="*/ 383750 w 1484963"/>
                  <a:gd name="connsiteY53" fmla="*/ 796438 h 2300774"/>
                  <a:gd name="connsiteX54" fmla="*/ 491905 w 1484963"/>
                  <a:gd name="connsiteY54" fmla="*/ 747277 h 2300774"/>
                  <a:gd name="connsiteX55" fmla="*/ 550898 w 1484963"/>
                  <a:gd name="connsiteY55" fmla="*/ 727613 h 2300774"/>
                  <a:gd name="connsiteX56" fmla="*/ 580395 w 1484963"/>
                  <a:gd name="connsiteY56" fmla="*/ 717780 h 2300774"/>
                  <a:gd name="connsiteX57" fmla="*/ 609892 w 1484963"/>
                  <a:gd name="connsiteY57" fmla="*/ 678451 h 2300774"/>
                  <a:gd name="connsiteX58" fmla="*/ 639389 w 1484963"/>
                  <a:gd name="connsiteY58" fmla="*/ 658787 h 2300774"/>
                  <a:gd name="connsiteX59" fmla="*/ 649221 w 1484963"/>
                  <a:gd name="connsiteY59" fmla="*/ 629290 h 2300774"/>
                  <a:gd name="connsiteX60" fmla="*/ 698382 w 1484963"/>
                  <a:gd name="connsiteY60" fmla="*/ 580129 h 2300774"/>
                  <a:gd name="connsiteX61" fmla="*/ 737711 w 1484963"/>
                  <a:gd name="connsiteY61" fmla="*/ 570297 h 2300774"/>
                  <a:gd name="connsiteX62" fmla="*/ 796705 w 1484963"/>
                  <a:gd name="connsiteY62" fmla="*/ 481806 h 2300774"/>
                  <a:gd name="connsiteX63" fmla="*/ 806537 w 1484963"/>
                  <a:gd name="connsiteY63" fmla="*/ 383484 h 2300774"/>
                  <a:gd name="connsiteX64" fmla="*/ 944189 w 1484963"/>
                  <a:gd name="connsiteY64" fmla="*/ 373651 h 2300774"/>
                  <a:gd name="connsiteX65" fmla="*/ 973685 w 1484963"/>
                  <a:gd name="connsiteY65" fmla="*/ 353987 h 2300774"/>
                  <a:gd name="connsiteX66" fmla="*/ 983518 w 1484963"/>
                  <a:gd name="connsiteY66" fmla="*/ 304826 h 2300774"/>
                  <a:gd name="connsiteX67" fmla="*/ 1003182 w 1484963"/>
                  <a:gd name="connsiteY67" fmla="*/ 265497 h 2300774"/>
                  <a:gd name="connsiteX68" fmla="*/ 1072008 w 1484963"/>
                  <a:gd name="connsiteY68" fmla="*/ 186838 h 2300774"/>
                  <a:gd name="connsiteX69" fmla="*/ 1091673 w 1484963"/>
                  <a:gd name="connsiteY69" fmla="*/ 157342 h 2300774"/>
                  <a:gd name="connsiteX70" fmla="*/ 1121169 w 1484963"/>
                  <a:gd name="connsiteY70" fmla="*/ 147509 h 2300774"/>
                  <a:gd name="connsiteX71" fmla="*/ 1150666 w 1484963"/>
                  <a:gd name="connsiteY71" fmla="*/ 127845 h 2300774"/>
                  <a:gd name="connsiteX72" fmla="*/ 1180163 w 1484963"/>
                  <a:gd name="connsiteY72" fmla="*/ 88516 h 2300774"/>
                  <a:gd name="connsiteX73" fmla="*/ 1209660 w 1484963"/>
                  <a:gd name="connsiteY73" fmla="*/ 29522 h 2300774"/>
                  <a:gd name="connsiteX74" fmla="*/ 1288318 w 1484963"/>
                  <a:gd name="connsiteY74" fmla="*/ 26 h 2300774"/>
                  <a:gd name="connsiteX75" fmla="*/ 1307982 w 1484963"/>
                  <a:gd name="connsiteY75" fmla="*/ 29522 h 230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1484963" h="2300774">
                    <a:moveTo>
                      <a:pt x="1307982" y="29522"/>
                    </a:moveTo>
                    <a:cubicBezTo>
                      <a:pt x="1316176" y="42632"/>
                      <a:pt x="1325042" y="64174"/>
                      <a:pt x="1337479" y="78684"/>
                    </a:cubicBezTo>
                    <a:cubicBezTo>
                      <a:pt x="1345169" y="87656"/>
                      <a:pt x="1358620" y="89992"/>
                      <a:pt x="1366976" y="98348"/>
                    </a:cubicBezTo>
                    <a:cubicBezTo>
                      <a:pt x="1375332" y="106704"/>
                      <a:pt x="1380085" y="118013"/>
                      <a:pt x="1386640" y="127845"/>
                    </a:cubicBezTo>
                    <a:cubicBezTo>
                      <a:pt x="1410358" y="222716"/>
                      <a:pt x="1401005" y="180002"/>
                      <a:pt x="1416137" y="255664"/>
                    </a:cubicBezTo>
                    <a:cubicBezTo>
                      <a:pt x="1419414" y="311380"/>
                      <a:pt x="1420677" y="367252"/>
                      <a:pt x="1425969" y="422813"/>
                    </a:cubicBezTo>
                    <a:cubicBezTo>
                      <a:pt x="1427250" y="436265"/>
                      <a:pt x="1435052" y="448650"/>
                      <a:pt x="1435802" y="462142"/>
                    </a:cubicBezTo>
                    <a:cubicBezTo>
                      <a:pt x="1456311" y="831303"/>
                      <a:pt x="1418865" y="669695"/>
                      <a:pt x="1455466" y="816103"/>
                    </a:cubicBezTo>
                    <a:cubicBezTo>
                      <a:pt x="1462021" y="989806"/>
                      <a:pt x="1466152" y="1163618"/>
                      <a:pt x="1475131" y="1337213"/>
                    </a:cubicBezTo>
                    <a:cubicBezTo>
                      <a:pt x="1475994" y="1353902"/>
                      <a:pt x="1484963" y="1369662"/>
                      <a:pt x="1484963" y="1386374"/>
                    </a:cubicBezTo>
                    <a:cubicBezTo>
                      <a:pt x="1484963" y="1481475"/>
                      <a:pt x="1480716" y="1576572"/>
                      <a:pt x="1475131" y="1671509"/>
                    </a:cubicBezTo>
                    <a:cubicBezTo>
                      <a:pt x="1473949" y="1691603"/>
                      <a:pt x="1446789" y="1794325"/>
                      <a:pt x="1445634" y="1799329"/>
                    </a:cubicBezTo>
                    <a:cubicBezTo>
                      <a:pt x="1441876" y="1815613"/>
                      <a:pt x="1445072" y="1834585"/>
                      <a:pt x="1435802" y="1848490"/>
                    </a:cubicBezTo>
                    <a:cubicBezTo>
                      <a:pt x="1430053" y="1857113"/>
                      <a:pt x="1416137" y="1855045"/>
                      <a:pt x="1406305" y="1858322"/>
                    </a:cubicBezTo>
                    <a:cubicBezTo>
                      <a:pt x="1396473" y="1871432"/>
                      <a:pt x="1389397" y="1887160"/>
                      <a:pt x="1376808" y="1897651"/>
                    </a:cubicBezTo>
                    <a:cubicBezTo>
                      <a:pt x="1368846" y="1904286"/>
                      <a:pt x="1356934" y="1903635"/>
                      <a:pt x="1347311" y="1907484"/>
                    </a:cubicBezTo>
                    <a:cubicBezTo>
                      <a:pt x="1324136" y="1916754"/>
                      <a:pt x="1301781" y="1928020"/>
                      <a:pt x="1278485" y="1936980"/>
                    </a:cubicBezTo>
                    <a:cubicBezTo>
                      <a:pt x="1200133" y="1967115"/>
                      <a:pt x="1242643" y="1948399"/>
                      <a:pt x="1170331" y="1966477"/>
                    </a:cubicBezTo>
                    <a:cubicBezTo>
                      <a:pt x="1160276" y="1968991"/>
                      <a:pt x="1150799" y="1973462"/>
                      <a:pt x="1140834" y="1976309"/>
                    </a:cubicBezTo>
                    <a:cubicBezTo>
                      <a:pt x="1127841" y="1980021"/>
                      <a:pt x="1114615" y="1982864"/>
                      <a:pt x="1101505" y="1986142"/>
                    </a:cubicBezTo>
                    <a:cubicBezTo>
                      <a:pt x="1091673" y="1992697"/>
                      <a:pt x="1079390" y="1996579"/>
                      <a:pt x="1072008" y="2005806"/>
                    </a:cubicBezTo>
                    <a:cubicBezTo>
                      <a:pt x="1065534" y="2013899"/>
                      <a:pt x="1069505" y="2027974"/>
                      <a:pt x="1062176" y="2035303"/>
                    </a:cubicBezTo>
                    <a:cubicBezTo>
                      <a:pt x="1051812" y="2045667"/>
                      <a:pt x="1035957" y="2048412"/>
                      <a:pt x="1022847" y="2054967"/>
                    </a:cubicBezTo>
                    <a:cubicBezTo>
                      <a:pt x="1016292" y="2064799"/>
                      <a:pt x="1008467" y="2073895"/>
                      <a:pt x="1003182" y="2084464"/>
                    </a:cubicBezTo>
                    <a:cubicBezTo>
                      <a:pt x="998547" y="2093734"/>
                      <a:pt x="1000679" y="2106632"/>
                      <a:pt x="993350" y="2113961"/>
                    </a:cubicBezTo>
                    <a:cubicBezTo>
                      <a:pt x="986021" y="2121290"/>
                      <a:pt x="974160" y="2122708"/>
                      <a:pt x="963853" y="2123793"/>
                    </a:cubicBezTo>
                    <a:cubicBezTo>
                      <a:pt x="911601" y="2129293"/>
                      <a:pt x="858976" y="2130348"/>
                      <a:pt x="806537" y="2133626"/>
                    </a:cubicBezTo>
                    <a:cubicBezTo>
                      <a:pt x="796705" y="2140181"/>
                      <a:pt x="787609" y="2148005"/>
                      <a:pt x="777040" y="2153290"/>
                    </a:cubicBezTo>
                    <a:cubicBezTo>
                      <a:pt x="767770" y="2157925"/>
                      <a:pt x="757598" y="2160608"/>
                      <a:pt x="747543" y="2163122"/>
                    </a:cubicBezTo>
                    <a:cubicBezTo>
                      <a:pt x="702492" y="2174385"/>
                      <a:pt x="667498" y="2176815"/>
                      <a:pt x="619724" y="2182787"/>
                    </a:cubicBezTo>
                    <a:cubicBezTo>
                      <a:pt x="606614" y="2195897"/>
                      <a:pt x="595029" y="2210734"/>
                      <a:pt x="580395" y="2222116"/>
                    </a:cubicBezTo>
                    <a:cubicBezTo>
                      <a:pt x="565310" y="2233849"/>
                      <a:pt x="547440" y="2241485"/>
                      <a:pt x="531234" y="2251613"/>
                    </a:cubicBezTo>
                    <a:cubicBezTo>
                      <a:pt x="502712" y="2269439"/>
                      <a:pt x="495970" y="2278356"/>
                      <a:pt x="462408" y="2290942"/>
                    </a:cubicBezTo>
                    <a:cubicBezTo>
                      <a:pt x="449755" y="2295687"/>
                      <a:pt x="436189" y="2297497"/>
                      <a:pt x="423079" y="2300774"/>
                    </a:cubicBezTo>
                    <a:cubicBezTo>
                      <a:pt x="403414" y="2290942"/>
                      <a:pt x="369244" y="2292649"/>
                      <a:pt x="364085" y="2271277"/>
                    </a:cubicBezTo>
                    <a:cubicBezTo>
                      <a:pt x="344076" y="2188382"/>
                      <a:pt x="359925" y="2100725"/>
                      <a:pt x="354253" y="2015638"/>
                    </a:cubicBezTo>
                    <a:cubicBezTo>
                      <a:pt x="353354" y="2002155"/>
                      <a:pt x="351125" y="1988042"/>
                      <a:pt x="344421" y="1976309"/>
                    </a:cubicBezTo>
                    <a:cubicBezTo>
                      <a:pt x="337522" y="1964236"/>
                      <a:pt x="324756" y="1956645"/>
                      <a:pt x="314924" y="1946813"/>
                    </a:cubicBezTo>
                    <a:cubicBezTo>
                      <a:pt x="308369" y="1933703"/>
                      <a:pt x="303779" y="1919411"/>
                      <a:pt x="295260" y="1907484"/>
                    </a:cubicBezTo>
                    <a:cubicBezTo>
                      <a:pt x="259019" y="1856746"/>
                      <a:pt x="272106" y="1900507"/>
                      <a:pt x="246098" y="1848490"/>
                    </a:cubicBezTo>
                    <a:cubicBezTo>
                      <a:pt x="201173" y="1758639"/>
                      <a:pt x="252642" y="1841257"/>
                      <a:pt x="206769" y="1740335"/>
                    </a:cubicBezTo>
                    <a:cubicBezTo>
                      <a:pt x="192180" y="1708239"/>
                      <a:pt x="168727" y="1679779"/>
                      <a:pt x="147776" y="1651845"/>
                    </a:cubicBezTo>
                    <a:cubicBezTo>
                      <a:pt x="142411" y="1630386"/>
                      <a:pt x="122063" y="1554295"/>
                      <a:pt x="118279" y="1524026"/>
                    </a:cubicBezTo>
                    <a:cubicBezTo>
                      <a:pt x="110757" y="1463850"/>
                      <a:pt x="117077" y="1390591"/>
                      <a:pt x="78950" y="1337213"/>
                    </a:cubicBezTo>
                    <a:cubicBezTo>
                      <a:pt x="70868" y="1325898"/>
                      <a:pt x="59285" y="1317548"/>
                      <a:pt x="49453" y="1307716"/>
                    </a:cubicBezTo>
                    <a:cubicBezTo>
                      <a:pt x="25154" y="1234817"/>
                      <a:pt x="39059" y="1267262"/>
                      <a:pt x="10124" y="1209393"/>
                    </a:cubicBezTo>
                    <a:cubicBezTo>
                      <a:pt x="6847" y="1179896"/>
                      <a:pt x="-1682" y="1150515"/>
                      <a:pt x="292" y="1120903"/>
                    </a:cubicBezTo>
                    <a:cubicBezTo>
                      <a:pt x="1671" y="1100221"/>
                      <a:pt x="10686" y="1080449"/>
                      <a:pt x="19956" y="1061909"/>
                    </a:cubicBezTo>
                    <a:cubicBezTo>
                      <a:pt x="30525" y="1040770"/>
                      <a:pt x="46175" y="1022580"/>
                      <a:pt x="59285" y="1002916"/>
                    </a:cubicBezTo>
                    <a:cubicBezTo>
                      <a:pt x="65840" y="993084"/>
                      <a:pt x="68817" y="979499"/>
                      <a:pt x="78950" y="973419"/>
                    </a:cubicBezTo>
                    <a:cubicBezTo>
                      <a:pt x="140679" y="936381"/>
                      <a:pt x="111018" y="952468"/>
                      <a:pt x="167440" y="924258"/>
                    </a:cubicBezTo>
                    <a:cubicBezTo>
                      <a:pt x="173995" y="911148"/>
                      <a:pt x="178311" y="896655"/>
                      <a:pt x="187105" y="884929"/>
                    </a:cubicBezTo>
                    <a:cubicBezTo>
                      <a:pt x="199272" y="868707"/>
                      <a:pt x="245852" y="826058"/>
                      <a:pt x="265763" y="816103"/>
                    </a:cubicBezTo>
                    <a:cubicBezTo>
                      <a:pt x="287415" y="805277"/>
                      <a:pt x="376374" y="797360"/>
                      <a:pt x="383750" y="796438"/>
                    </a:cubicBezTo>
                    <a:cubicBezTo>
                      <a:pt x="547992" y="741692"/>
                      <a:pt x="344647" y="814212"/>
                      <a:pt x="491905" y="747277"/>
                    </a:cubicBezTo>
                    <a:cubicBezTo>
                      <a:pt x="510775" y="738700"/>
                      <a:pt x="531234" y="734168"/>
                      <a:pt x="550898" y="727613"/>
                    </a:cubicBezTo>
                    <a:lnTo>
                      <a:pt x="580395" y="717780"/>
                    </a:lnTo>
                    <a:cubicBezTo>
                      <a:pt x="590227" y="704670"/>
                      <a:pt x="598304" y="690038"/>
                      <a:pt x="609892" y="678451"/>
                    </a:cubicBezTo>
                    <a:cubicBezTo>
                      <a:pt x="618248" y="670095"/>
                      <a:pt x="632007" y="668014"/>
                      <a:pt x="639389" y="658787"/>
                    </a:cubicBezTo>
                    <a:cubicBezTo>
                      <a:pt x="645863" y="650694"/>
                      <a:pt x="644586" y="638560"/>
                      <a:pt x="649221" y="629290"/>
                    </a:cubicBezTo>
                    <a:cubicBezTo>
                      <a:pt x="661139" y="605453"/>
                      <a:pt x="673353" y="590855"/>
                      <a:pt x="698382" y="580129"/>
                    </a:cubicBezTo>
                    <a:cubicBezTo>
                      <a:pt x="710803" y="574806"/>
                      <a:pt x="724601" y="573574"/>
                      <a:pt x="737711" y="570297"/>
                    </a:cubicBezTo>
                    <a:cubicBezTo>
                      <a:pt x="750636" y="553064"/>
                      <a:pt x="791474" y="501422"/>
                      <a:pt x="796705" y="481806"/>
                    </a:cubicBezTo>
                    <a:cubicBezTo>
                      <a:pt x="805192" y="449981"/>
                      <a:pt x="779976" y="402962"/>
                      <a:pt x="806537" y="383484"/>
                    </a:cubicBezTo>
                    <a:cubicBezTo>
                      <a:pt x="843632" y="356281"/>
                      <a:pt x="898305" y="376929"/>
                      <a:pt x="944189" y="373651"/>
                    </a:cubicBezTo>
                    <a:cubicBezTo>
                      <a:pt x="954021" y="367096"/>
                      <a:pt x="967822" y="364247"/>
                      <a:pt x="973685" y="353987"/>
                    </a:cubicBezTo>
                    <a:cubicBezTo>
                      <a:pt x="981976" y="339477"/>
                      <a:pt x="978233" y="320680"/>
                      <a:pt x="983518" y="304826"/>
                    </a:cubicBezTo>
                    <a:cubicBezTo>
                      <a:pt x="988153" y="290921"/>
                      <a:pt x="995414" y="277926"/>
                      <a:pt x="1003182" y="265497"/>
                    </a:cubicBezTo>
                    <a:cubicBezTo>
                      <a:pt x="1036113" y="212806"/>
                      <a:pt x="1029791" y="236090"/>
                      <a:pt x="1072008" y="186838"/>
                    </a:cubicBezTo>
                    <a:cubicBezTo>
                      <a:pt x="1079698" y="177866"/>
                      <a:pt x="1082446" y="164724"/>
                      <a:pt x="1091673" y="157342"/>
                    </a:cubicBezTo>
                    <a:cubicBezTo>
                      <a:pt x="1099766" y="150868"/>
                      <a:pt x="1111899" y="152144"/>
                      <a:pt x="1121169" y="147509"/>
                    </a:cubicBezTo>
                    <a:cubicBezTo>
                      <a:pt x="1131738" y="142224"/>
                      <a:pt x="1140834" y="134400"/>
                      <a:pt x="1150666" y="127845"/>
                    </a:cubicBezTo>
                    <a:cubicBezTo>
                      <a:pt x="1160498" y="114735"/>
                      <a:pt x="1172033" y="102744"/>
                      <a:pt x="1180163" y="88516"/>
                    </a:cubicBezTo>
                    <a:cubicBezTo>
                      <a:pt x="1193200" y="65701"/>
                      <a:pt x="1184852" y="47242"/>
                      <a:pt x="1209660" y="29522"/>
                    </a:cubicBezTo>
                    <a:cubicBezTo>
                      <a:pt x="1214519" y="26051"/>
                      <a:pt x="1273744" y="3669"/>
                      <a:pt x="1288318" y="26"/>
                    </a:cubicBezTo>
                    <a:cubicBezTo>
                      <a:pt x="1291497" y="-769"/>
                      <a:pt x="1299788" y="16412"/>
                      <a:pt x="1307982" y="29522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75BFD79-3679-4FF2-8106-3B375862241A}"/>
                </a:ext>
              </a:extLst>
            </p:cNvPr>
            <p:cNvSpPr/>
            <p:nvPr/>
          </p:nvSpPr>
          <p:spPr>
            <a:xfrm>
              <a:off x="6843451" y="3130652"/>
              <a:ext cx="441791" cy="580882"/>
            </a:xfrm>
            <a:custGeom>
              <a:avLst/>
              <a:gdLst>
                <a:gd name="connsiteX0" fmla="*/ 14689 w 1297292"/>
                <a:gd name="connsiteY0" fmla="*/ 566531 h 1649896"/>
                <a:gd name="connsiteX1" fmla="*/ 24628 w 1297292"/>
                <a:gd name="connsiteY1" fmla="*/ 904461 h 1649896"/>
                <a:gd name="connsiteX2" fmla="*/ 44506 w 1297292"/>
                <a:gd name="connsiteY2" fmla="*/ 993913 h 1649896"/>
                <a:gd name="connsiteX3" fmla="*/ 54446 w 1297292"/>
                <a:gd name="connsiteY3" fmla="*/ 1152939 h 1649896"/>
                <a:gd name="connsiteX4" fmla="*/ 64385 w 1297292"/>
                <a:gd name="connsiteY4" fmla="*/ 1192696 h 1649896"/>
                <a:gd name="connsiteX5" fmla="*/ 143898 w 1297292"/>
                <a:gd name="connsiteY5" fmla="*/ 1232452 h 1649896"/>
                <a:gd name="connsiteX6" fmla="*/ 243289 w 1297292"/>
                <a:gd name="connsiteY6" fmla="*/ 1292087 h 1649896"/>
                <a:gd name="connsiteX7" fmla="*/ 273106 w 1297292"/>
                <a:gd name="connsiteY7" fmla="*/ 1302026 h 1649896"/>
                <a:gd name="connsiteX8" fmla="*/ 292985 w 1297292"/>
                <a:gd name="connsiteY8" fmla="*/ 1321905 h 1649896"/>
                <a:gd name="connsiteX9" fmla="*/ 322802 w 1297292"/>
                <a:gd name="connsiteY9" fmla="*/ 1341783 h 1649896"/>
                <a:gd name="connsiteX10" fmla="*/ 332741 w 1297292"/>
                <a:gd name="connsiteY10" fmla="*/ 1371600 h 1649896"/>
                <a:gd name="connsiteX11" fmla="*/ 342680 w 1297292"/>
                <a:gd name="connsiteY11" fmla="*/ 1560444 h 1649896"/>
                <a:gd name="connsiteX12" fmla="*/ 372498 w 1297292"/>
                <a:gd name="connsiteY12" fmla="*/ 1580322 h 1649896"/>
                <a:gd name="connsiteX13" fmla="*/ 412254 w 1297292"/>
                <a:gd name="connsiteY13" fmla="*/ 1610139 h 1649896"/>
                <a:gd name="connsiteX14" fmla="*/ 531524 w 1297292"/>
                <a:gd name="connsiteY14" fmla="*/ 1649896 h 1649896"/>
                <a:gd name="connsiteX15" fmla="*/ 1286898 w 1297292"/>
                <a:gd name="connsiteY15" fmla="*/ 1639957 h 1649896"/>
                <a:gd name="connsiteX16" fmla="*/ 1296837 w 1297292"/>
                <a:gd name="connsiteY16" fmla="*/ 1600200 h 1649896"/>
                <a:gd name="connsiteX17" fmla="*/ 1286898 w 1297292"/>
                <a:gd name="connsiteY17" fmla="*/ 1441174 h 1649896"/>
                <a:gd name="connsiteX18" fmla="*/ 1267019 w 1297292"/>
                <a:gd name="connsiteY18" fmla="*/ 1411357 h 1649896"/>
                <a:gd name="connsiteX19" fmla="*/ 1247141 w 1297292"/>
                <a:gd name="connsiteY19" fmla="*/ 1361661 h 1649896"/>
                <a:gd name="connsiteX20" fmla="*/ 1237202 w 1297292"/>
                <a:gd name="connsiteY20" fmla="*/ 1321905 h 1649896"/>
                <a:gd name="connsiteX21" fmla="*/ 1217324 w 1297292"/>
                <a:gd name="connsiteY21" fmla="*/ 1302026 h 1649896"/>
                <a:gd name="connsiteX22" fmla="*/ 1197446 w 1297292"/>
                <a:gd name="connsiteY22" fmla="*/ 1262270 h 1649896"/>
                <a:gd name="connsiteX23" fmla="*/ 1117933 w 1297292"/>
                <a:gd name="connsiteY23" fmla="*/ 1192696 h 1649896"/>
                <a:gd name="connsiteX24" fmla="*/ 1058298 w 1297292"/>
                <a:gd name="connsiteY24" fmla="*/ 1133061 h 1649896"/>
                <a:gd name="connsiteX25" fmla="*/ 978785 w 1297292"/>
                <a:gd name="connsiteY25" fmla="*/ 1073426 h 1649896"/>
                <a:gd name="connsiteX26" fmla="*/ 968846 w 1297292"/>
                <a:gd name="connsiteY26" fmla="*/ 1043609 h 1649896"/>
                <a:gd name="connsiteX27" fmla="*/ 929089 w 1297292"/>
                <a:gd name="connsiteY27" fmla="*/ 1003852 h 1649896"/>
                <a:gd name="connsiteX28" fmla="*/ 899272 w 1297292"/>
                <a:gd name="connsiteY28" fmla="*/ 964096 h 1649896"/>
                <a:gd name="connsiteX29" fmla="*/ 879393 w 1297292"/>
                <a:gd name="connsiteY29" fmla="*/ 934279 h 1649896"/>
                <a:gd name="connsiteX30" fmla="*/ 859515 w 1297292"/>
                <a:gd name="connsiteY30" fmla="*/ 894522 h 1649896"/>
                <a:gd name="connsiteX31" fmla="*/ 829698 w 1297292"/>
                <a:gd name="connsiteY31" fmla="*/ 884583 h 1649896"/>
                <a:gd name="connsiteX32" fmla="*/ 809819 w 1297292"/>
                <a:gd name="connsiteY32" fmla="*/ 844826 h 1649896"/>
                <a:gd name="connsiteX33" fmla="*/ 789941 w 1297292"/>
                <a:gd name="connsiteY33" fmla="*/ 785192 h 1649896"/>
                <a:gd name="connsiteX34" fmla="*/ 720367 w 1297292"/>
                <a:gd name="connsiteY34" fmla="*/ 705679 h 1649896"/>
                <a:gd name="connsiteX35" fmla="*/ 710428 w 1297292"/>
                <a:gd name="connsiteY35" fmla="*/ 655983 h 1649896"/>
                <a:gd name="connsiteX36" fmla="*/ 700489 w 1297292"/>
                <a:gd name="connsiteY36" fmla="*/ 626165 h 1649896"/>
                <a:gd name="connsiteX37" fmla="*/ 690550 w 1297292"/>
                <a:gd name="connsiteY37" fmla="*/ 447261 h 1649896"/>
                <a:gd name="connsiteX38" fmla="*/ 680611 w 1297292"/>
                <a:gd name="connsiteY38" fmla="*/ 397565 h 1649896"/>
                <a:gd name="connsiteX39" fmla="*/ 630915 w 1297292"/>
                <a:gd name="connsiteY39" fmla="*/ 288235 h 1649896"/>
                <a:gd name="connsiteX40" fmla="*/ 601098 w 1297292"/>
                <a:gd name="connsiteY40" fmla="*/ 258418 h 1649896"/>
                <a:gd name="connsiteX41" fmla="*/ 571280 w 1297292"/>
                <a:gd name="connsiteY41" fmla="*/ 238539 h 1649896"/>
                <a:gd name="connsiteX42" fmla="*/ 551402 w 1297292"/>
                <a:gd name="connsiteY42" fmla="*/ 208722 h 1649896"/>
                <a:gd name="connsiteX43" fmla="*/ 521585 w 1297292"/>
                <a:gd name="connsiteY43" fmla="*/ 178905 h 1649896"/>
                <a:gd name="connsiteX44" fmla="*/ 501706 w 1297292"/>
                <a:gd name="connsiteY44" fmla="*/ 39757 h 1649896"/>
                <a:gd name="connsiteX45" fmla="*/ 491767 w 1297292"/>
                <a:gd name="connsiteY45" fmla="*/ 0 h 1649896"/>
                <a:gd name="connsiteX46" fmla="*/ 452011 w 1297292"/>
                <a:gd name="connsiteY46" fmla="*/ 238539 h 1649896"/>
                <a:gd name="connsiteX47" fmla="*/ 432133 w 1297292"/>
                <a:gd name="connsiteY47" fmla="*/ 357809 h 1649896"/>
                <a:gd name="connsiteX48" fmla="*/ 412254 w 1297292"/>
                <a:gd name="connsiteY48" fmla="*/ 377687 h 1649896"/>
                <a:gd name="connsiteX49" fmla="*/ 372498 w 1297292"/>
                <a:gd name="connsiteY49" fmla="*/ 437322 h 1649896"/>
                <a:gd name="connsiteX50" fmla="*/ 372498 w 1297292"/>
                <a:gd name="connsiteY50" fmla="*/ 437322 h 1649896"/>
                <a:gd name="connsiteX51" fmla="*/ 342680 w 1297292"/>
                <a:gd name="connsiteY51" fmla="*/ 496957 h 1649896"/>
                <a:gd name="connsiteX52" fmla="*/ 302924 w 1297292"/>
                <a:gd name="connsiteY52" fmla="*/ 526774 h 1649896"/>
                <a:gd name="connsiteX53" fmla="*/ 233350 w 1297292"/>
                <a:gd name="connsiteY53" fmla="*/ 546652 h 1649896"/>
                <a:gd name="connsiteX54" fmla="*/ 14689 w 1297292"/>
                <a:gd name="connsiteY54" fmla="*/ 566531 h 1649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297292" h="1649896">
                  <a:moveTo>
                    <a:pt x="14689" y="566531"/>
                  </a:moveTo>
                  <a:cubicBezTo>
                    <a:pt x="-20098" y="626166"/>
                    <a:pt x="16785" y="792042"/>
                    <a:pt x="24628" y="904461"/>
                  </a:cubicBezTo>
                  <a:cubicBezTo>
                    <a:pt x="26754" y="934932"/>
                    <a:pt x="40867" y="963586"/>
                    <a:pt x="44506" y="993913"/>
                  </a:cubicBezTo>
                  <a:cubicBezTo>
                    <a:pt x="50834" y="1046647"/>
                    <a:pt x="49161" y="1100090"/>
                    <a:pt x="54446" y="1152939"/>
                  </a:cubicBezTo>
                  <a:cubicBezTo>
                    <a:pt x="55805" y="1166531"/>
                    <a:pt x="54175" y="1183621"/>
                    <a:pt x="64385" y="1192696"/>
                  </a:cubicBezTo>
                  <a:cubicBezTo>
                    <a:pt x="86533" y="1212383"/>
                    <a:pt x="119242" y="1216015"/>
                    <a:pt x="143898" y="1232452"/>
                  </a:cubicBezTo>
                  <a:cubicBezTo>
                    <a:pt x="186293" y="1260715"/>
                    <a:pt x="200501" y="1273749"/>
                    <a:pt x="243289" y="1292087"/>
                  </a:cubicBezTo>
                  <a:cubicBezTo>
                    <a:pt x="252919" y="1296214"/>
                    <a:pt x="263167" y="1298713"/>
                    <a:pt x="273106" y="1302026"/>
                  </a:cubicBezTo>
                  <a:cubicBezTo>
                    <a:pt x="279732" y="1308652"/>
                    <a:pt x="285667" y="1316051"/>
                    <a:pt x="292985" y="1321905"/>
                  </a:cubicBezTo>
                  <a:cubicBezTo>
                    <a:pt x="302313" y="1329367"/>
                    <a:pt x="315340" y="1332455"/>
                    <a:pt x="322802" y="1341783"/>
                  </a:cubicBezTo>
                  <a:cubicBezTo>
                    <a:pt x="329347" y="1349964"/>
                    <a:pt x="329428" y="1361661"/>
                    <a:pt x="332741" y="1371600"/>
                  </a:cubicBezTo>
                  <a:cubicBezTo>
                    <a:pt x="336054" y="1434548"/>
                    <a:pt x="330885" y="1498522"/>
                    <a:pt x="342680" y="1560444"/>
                  </a:cubicBezTo>
                  <a:cubicBezTo>
                    <a:pt x="344915" y="1572178"/>
                    <a:pt x="362778" y="1573379"/>
                    <a:pt x="372498" y="1580322"/>
                  </a:cubicBezTo>
                  <a:cubicBezTo>
                    <a:pt x="385978" y="1589950"/>
                    <a:pt x="397774" y="1602094"/>
                    <a:pt x="412254" y="1610139"/>
                  </a:cubicBezTo>
                  <a:cubicBezTo>
                    <a:pt x="442790" y="1627103"/>
                    <a:pt x="500971" y="1641167"/>
                    <a:pt x="531524" y="1649896"/>
                  </a:cubicBezTo>
                  <a:lnTo>
                    <a:pt x="1286898" y="1639957"/>
                  </a:lnTo>
                  <a:cubicBezTo>
                    <a:pt x="1300529" y="1639072"/>
                    <a:pt x="1296837" y="1613860"/>
                    <a:pt x="1296837" y="1600200"/>
                  </a:cubicBezTo>
                  <a:cubicBezTo>
                    <a:pt x="1296837" y="1547088"/>
                    <a:pt x="1295182" y="1493636"/>
                    <a:pt x="1286898" y="1441174"/>
                  </a:cubicBezTo>
                  <a:cubicBezTo>
                    <a:pt x="1285035" y="1429375"/>
                    <a:pt x="1272361" y="1422041"/>
                    <a:pt x="1267019" y="1411357"/>
                  </a:cubicBezTo>
                  <a:cubicBezTo>
                    <a:pt x="1259040" y="1395399"/>
                    <a:pt x="1252783" y="1378587"/>
                    <a:pt x="1247141" y="1361661"/>
                  </a:cubicBezTo>
                  <a:cubicBezTo>
                    <a:pt x="1242821" y="1348702"/>
                    <a:pt x="1243311" y="1334123"/>
                    <a:pt x="1237202" y="1321905"/>
                  </a:cubicBezTo>
                  <a:cubicBezTo>
                    <a:pt x="1233011" y="1313523"/>
                    <a:pt x="1222522" y="1309823"/>
                    <a:pt x="1217324" y="1302026"/>
                  </a:cubicBezTo>
                  <a:cubicBezTo>
                    <a:pt x="1209106" y="1289698"/>
                    <a:pt x="1206336" y="1274123"/>
                    <a:pt x="1197446" y="1262270"/>
                  </a:cubicBezTo>
                  <a:cubicBezTo>
                    <a:pt x="1164126" y="1217843"/>
                    <a:pt x="1156640" y="1227533"/>
                    <a:pt x="1117933" y="1192696"/>
                  </a:cubicBezTo>
                  <a:cubicBezTo>
                    <a:pt x="1097037" y="1173890"/>
                    <a:pt x="1080788" y="1149928"/>
                    <a:pt x="1058298" y="1133061"/>
                  </a:cubicBezTo>
                  <a:lnTo>
                    <a:pt x="978785" y="1073426"/>
                  </a:lnTo>
                  <a:cubicBezTo>
                    <a:pt x="975472" y="1063487"/>
                    <a:pt x="974935" y="1052134"/>
                    <a:pt x="968846" y="1043609"/>
                  </a:cubicBezTo>
                  <a:cubicBezTo>
                    <a:pt x="957953" y="1028358"/>
                    <a:pt x="940334" y="1018845"/>
                    <a:pt x="929089" y="1003852"/>
                  </a:cubicBezTo>
                  <a:cubicBezTo>
                    <a:pt x="919150" y="990600"/>
                    <a:pt x="908900" y="977575"/>
                    <a:pt x="899272" y="964096"/>
                  </a:cubicBezTo>
                  <a:cubicBezTo>
                    <a:pt x="892329" y="954376"/>
                    <a:pt x="885320" y="944650"/>
                    <a:pt x="879393" y="934279"/>
                  </a:cubicBezTo>
                  <a:cubicBezTo>
                    <a:pt x="872042" y="921415"/>
                    <a:pt x="869992" y="904999"/>
                    <a:pt x="859515" y="894522"/>
                  </a:cubicBezTo>
                  <a:cubicBezTo>
                    <a:pt x="852107" y="887114"/>
                    <a:pt x="839637" y="887896"/>
                    <a:pt x="829698" y="884583"/>
                  </a:cubicBezTo>
                  <a:cubicBezTo>
                    <a:pt x="823072" y="871331"/>
                    <a:pt x="815322" y="858583"/>
                    <a:pt x="809819" y="844826"/>
                  </a:cubicBezTo>
                  <a:cubicBezTo>
                    <a:pt x="802037" y="825371"/>
                    <a:pt x="804757" y="800008"/>
                    <a:pt x="789941" y="785192"/>
                  </a:cubicBezTo>
                  <a:cubicBezTo>
                    <a:pt x="731799" y="727049"/>
                    <a:pt x="753241" y="754988"/>
                    <a:pt x="720367" y="705679"/>
                  </a:cubicBezTo>
                  <a:cubicBezTo>
                    <a:pt x="717054" y="689114"/>
                    <a:pt x="714525" y="672372"/>
                    <a:pt x="710428" y="655983"/>
                  </a:cubicBezTo>
                  <a:cubicBezTo>
                    <a:pt x="707887" y="645819"/>
                    <a:pt x="701482" y="636595"/>
                    <a:pt x="700489" y="626165"/>
                  </a:cubicBezTo>
                  <a:cubicBezTo>
                    <a:pt x="694826" y="566707"/>
                    <a:pt x="695724" y="506763"/>
                    <a:pt x="690550" y="447261"/>
                  </a:cubicBezTo>
                  <a:cubicBezTo>
                    <a:pt x="689087" y="430431"/>
                    <a:pt x="683000" y="414289"/>
                    <a:pt x="680611" y="397565"/>
                  </a:cubicBezTo>
                  <a:cubicBezTo>
                    <a:pt x="665474" y="291606"/>
                    <a:pt x="699265" y="322409"/>
                    <a:pt x="630915" y="288235"/>
                  </a:cubicBezTo>
                  <a:cubicBezTo>
                    <a:pt x="620976" y="278296"/>
                    <a:pt x="611896" y="267416"/>
                    <a:pt x="601098" y="258418"/>
                  </a:cubicBezTo>
                  <a:cubicBezTo>
                    <a:pt x="591921" y="250771"/>
                    <a:pt x="579727" y="246986"/>
                    <a:pt x="571280" y="238539"/>
                  </a:cubicBezTo>
                  <a:cubicBezTo>
                    <a:pt x="562833" y="230092"/>
                    <a:pt x="559049" y="217899"/>
                    <a:pt x="551402" y="208722"/>
                  </a:cubicBezTo>
                  <a:cubicBezTo>
                    <a:pt x="542404" y="197924"/>
                    <a:pt x="531524" y="188844"/>
                    <a:pt x="521585" y="178905"/>
                  </a:cubicBezTo>
                  <a:cubicBezTo>
                    <a:pt x="497650" y="107098"/>
                    <a:pt x="521062" y="184925"/>
                    <a:pt x="501706" y="39757"/>
                  </a:cubicBezTo>
                  <a:cubicBezTo>
                    <a:pt x="499901" y="26217"/>
                    <a:pt x="495080" y="13252"/>
                    <a:pt x="491767" y="0"/>
                  </a:cubicBezTo>
                  <a:cubicBezTo>
                    <a:pt x="400405" y="60911"/>
                    <a:pt x="467611" y="4533"/>
                    <a:pt x="452011" y="238539"/>
                  </a:cubicBezTo>
                  <a:cubicBezTo>
                    <a:pt x="451581" y="244994"/>
                    <a:pt x="442821" y="336434"/>
                    <a:pt x="432133" y="357809"/>
                  </a:cubicBezTo>
                  <a:cubicBezTo>
                    <a:pt x="427942" y="366190"/>
                    <a:pt x="417877" y="370190"/>
                    <a:pt x="412254" y="377687"/>
                  </a:cubicBezTo>
                  <a:cubicBezTo>
                    <a:pt x="397920" y="396799"/>
                    <a:pt x="385750" y="417444"/>
                    <a:pt x="372498" y="437322"/>
                  </a:cubicBezTo>
                  <a:lnTo>
                    <a:pt x="372498" y="437322"/>
                  </a:lnTo>
                  <a:cubicBezTo>
                    <a:pt x="364414" y="461574"/>
                    <a:pt x="361948" y="477689"/>
                    <a:pt x="342680" y="496957"/>
                  </a:cubicBezTo>
                  <a:cubicBezTo>
                    <a:pt x="330967" y="508670"/>
                    <a:pt x="317306" y="518556"/>
                    <a:pt x="302924" y="526774"/>
                  </a:cubicBezTo>
                  <a:cubicBezTo>
                    <a:pt x="291835" y="533111"/>
                    <a:pt x="241956" y="544501"/>
                    <a:pt x="233350" y="546652"/>
                  </a:cubicBezTo>
                  <a:cubicBezTo>
                    <a:pt x="153837" y="606288"/>
                    <a:pt x="49476" y="506896"/>
                    <a:pt x="14689" y="566531"/>
                  </a:cubicBezTo>
                  <a:close/>
                </a:path>
              </a:pathLst>
            </a:custGeom>
            <a:solidFill>
              <a:srgbClr val="8DD848"/>
            </a:solidFill>
            <a:ln>
              <a:solidFill>
                <a:srgbClr val="8DD8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918017B-3311-41E1-9AB2-A74CD509A0B9}"/>
              </a:ext>
            </a:extLst>
          </p:cNvPr>
          <p:cNvGrpSpPr/>
          <p:nvPr/>
        </p:nvGrpSpPr>
        <p:grpSpPr>
          <a:xfrm>
            <a:off x="8535351" y="2791259"/>
            <a:ext cx="1137920" cy="1044555"/>
            <a:chOff x="8535351" y="3119246"/>
            <a:chExt cx="1137920" cy="104455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7D816BF-458D-4EF4-A4E3-F3CE85A9329C}"/>
                </a:ext>
              </a:extLst>
            </p:cNvPr>
            <p:cNvGrpSpPr/>
            <p:nvPr/>
          </p:nvGrpSpPr>
          <p:grpSpPr>
            <a:xfrm>
              <a:off x="8535351" y="3119246"/>
              <a:ext cx="1117172" cy="1044555"/>
              <a:chOff x="6953958" y="5593986"/>
              <a:chExt cx="1117172" cy="1044555"/>
            </a:xfrm>
          </p:grpSpPr>
          <p:pic>
            <p:nvPicPr>
              <p:cNvPr id="21" name="Picture 20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805CC758-22A4-44DB-92A9-77520DB2F9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3958" y="5593986"/>
                <a:ext cx="1117172" cy="1044555"/>
              </a:xfrm>
              <a:prstGeom prst="rect">
                <a:avLst/>
              </a:prstGeom>
            </p:spPr>
          </p:pic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DA54133-5A21-4596-B4BE-4F08BB06C06F}"/>
                  </a:ext>
                </a:extLst>
              </p:cNvPr>
              <p:cNvSpPr/>
              <p:nvPr/>
            </p:nvSpPr>
            <p:spPr>
              <a:xfrm>
                <a:off x="7019348" y="5767319"/>
                <a:ext cx="340311" cy="580883"/>
              </a:xfrm>
              <a:custGeom>
                <a:avLst/>
                <a:gdLst>
                  <a:gd name="connsiteX0" fmla="*/ 1307982 w 1484963"/>
                  <a:gd name="connsiteY0" fmla="*/ 29522 h 2300774"/>
                  <a:gd name="connsiteX1" fmla="*/ 1337479 w 1484963"/>
                  <a:gd name="connsiteY1" fmla="*/ 78684 h 2300774"/>
                  <a:gd name="connsiteX2" fmla="*/ 1366976 w 1484963"/>
                  <a:gd name="connsiteY2" fmla="*/ 98348 h 2300774"/>
                  <a:gd name="connsiteX3" fmla="*/ 1386640 w 1484963"/>
                  <a:gd name="connsiteY3" fmla="*/ 127845 h 2300774"/>
                  <a:gd name="connsiteX4" fmla="*/ 1416137 w 1484963"/>
                  <a:gd name="connsiteY4" fmla="*/ 255664 h 2300774"/>
                  <a:gd name="connsiteX5" fmla="*/ 1425969 w 1484963"/>
                  <a:gd name="connsiteY5" fmla="*/ 422813 h 2300774"/>
                  <a:gd name="connsiteX6" fmla="*/ 1435802 w 1484963"/>
                  <a:gd name="connsiteY6" fmla="*/ 462142 h 2300774"/>
                  <a:gd name="connsiteX7" fmla="*/ 1455466 w 1484963"/>
                  <a:gd name="connsiteY7" fmla="*/ 816103 h 2300774"/>
                  <a:gd name="connsiteX8" fmla="*/ 1475131 w 1484963"/>
                  <a:gd name="connsiteY8" fmla="*/ 1337213 h 2300774"/>
                  <a:gd name="connsiteX9" fmla="*/ 1484963 w 1484963"/>
                  <a:gd name="connsiteY9" fmla="*/ 1386374 h 2300774"/>
                  <a:gd name="connsiteX10" fmla="*/ 1475131 w 1484963"/>
                  <a:gd name="connsiteY10" fmla="*/ 1671509 h 2300774"/>
                  <a:gd name="connsiteX11" fmla="*/ 1445634 w 1484963"/>
                  <a:gd name="connsiteY11" fmla="*/ 1799329 h 2300774"/>
                  <a:gd name="connsiteX12" fmla="*/ 1435802 w 1484963"/>
                  <a:gd name="connsiteY12" fmla="*/ 1848490 h 2300774"/>
                  <a:gd name="connsiteX13" fmla="*/ 1406305 w 1484963"/>
                  <a:gd name="connsiteY13" fmla="*/ 1858322 h 2300774"/>
                  <a:gd name="connsiteX14" fmla="*/ 1376808 w 1484963"/>
                  <a:gd name="connsiteY14" fmla="*/ 1897651 h 2300774"/>
                  <a:gd name="connsiteX15" fmla="*/ 1347311 w 1484963"/>
                  <a:gd name="connsiteY15" fmla="*/ 1907484 h 2300774"/>
                  <a:gd name="connsiteX16" fmla="*/ 1278485 w 1484963"/>
                  <a:gd name="connsiteY16" fmla="*/ 1936980 h 2300774"/>
                  <a:gd name="connsiteX17" fmla="*/ 1170331 w 1484963"/>
                  <a:gd name="connsiteY17" fmla="*/ 1966477 h 2300774"/>
                  <a:gd name="connsiteX18" fmla="*/ 1140834 w 1484963"/>
                  <a:gd name="connsiteY18" fmla="*/ 1976309 h 2300774"/>
                  <a:gd name="connsiteX19" fmla="*/ 1101505 w 1484963"/>
                  <a:gd name="connsiteY19" fmla="*/ 1986142 h 2300774"/>
                  <a:gd name="connsiteX20" fmla="*/ 1072008 w 1484963"/>
                  <a:gd name="connsiteY20" fmla="*/ 2005806 h 2300774"/>
                  <a:gd name="connsiteX21" fmla="*/ 1062176 w 1484963"/>
                  <a:gd name="connsiteY21" fmla="*/ 2035303 h 2300774"/>
                  <a:gd name="connsiteX22" fmla="*/ 1022847 w 1484963"/>
                  <a:gd name="connsiteY22" fmla="*/ 2054967 h 2300774"/>
                  <a:gd name="connsiteX23" fmla="*/ 1003182 w 1484963"/>
                  <a:gd name="connsiteY23" fmla="*/ 2084464 h 2300774"/>
                  <a:gd name="connsiteX24" fmla="*/ 993350 w 1484963"/>
                  <a:gd name="connsiteY24" fmla="*/ 2113961 h 2300774"/>
                  <a:gd name="connsiteX25" fmla="*/ 963853 w 1484963"/>
                  <a:gd name="connsiteY25" fmla="*/ 2123793 h 2300774"/>
                  <a:gd name="connsiteX26" fmla="*/ 806537 w 1484963"/>
                  <a:gd name="connsiteY26" fmla="*/ 2133626 h 2300774"/>
                  <a:gd name="connsiteX27" fmla="*/ 777040 w 1484963"/>
                  <a:gd name="connsiteY27" fmla="*/ 2153290 h 2300774"/>
                  <a:gd name="connsiteX28" fmla="*/ 747543 w 1484963"/>
                  <a:gd name="connsiteY28" fmla="*/ 2163122 h 2300774"/>
                  <a:gd name="connsiteX29" fmla="*/ 619724 w 1484963"/>
                  <a:gd name="connsiteY29" fmla="*/ 2182787 h 2300774"/>
                  <a:gd name="connsiteX30" fmla="*/ 580395 w 1484963"/>
                  <a:gd name="connsiteY30" fmla="*/ 2222116 h 2300774"/>
                  <a:gd name="connsiteX31" fmla="*/ 531234 w 1484963"/>
                  <a:gd name="connsiteY31" fmla="*/ 2251613 h 2300774"/>
                  <a:gd name="connsiteX32" fmla="*/ 462408 w 1484963"/>
                  <a:gd name="connsiteY32" fmla="*/ 2290942 h 2300774"/>
                  <a:gd name="connsiteX33" fmla="*/ 423079 w 1484963"/>
                  <a:gd name="connsiteY33" fmla="*/ 2300774 h 2300774"/>
                  <a:gd name="connsiteX34" fmla="*/ 364085 w 1484963"/>
                  <a:gd name="connsiteY34" fmla="*/ 2271277 h 2300774"/>
                  <a:gd name="connsiteX35" fmla="*/ 354253 w 1484963"/>
                  <a:gd name="connsiteY35" fmla="*/ 2015638 h 2300774"/>
                  <a:gd name="connsiteX36" fmla="*/ 344421 w 1484963"/>
                  <a:gd name="connsiteY36" fmla="*/ 1976309 h 2300774"/>
                  <a:gd name="connsiteX37" fmla="*/ 314924 w 1484963"/>
                  <a:gd name="connsiteY37" fmla="*/ 1946813 h 2300774"/>
                  <a:gd name="connsiteX38" fmla="*/ 295260 w 1484963"/>
                  <a:gd name="connsiteY38" fmla="*/ 1907484 h 2300774"/>
                  <a:gd name="connsiteX39" fmla="*/ 246098 w 1484963"/>
                  <a:gd name="connsiteY39" fmla="*/ 1848490 h 2300774"/>
                  <a:gd name="connsiteX40" fmla="*/ 206769 w 1484963"/>
                  <a:gd name="connsiteY40" fmla="*/ 1740335 h 2300774"/>
                  <a:gd name="connsiteX41" fmla="*/ 147776 w 1484963"/>
                  <a:gd name="connsiteY41" fmla="*/ 1651845 h 2300774"/>
                  <a:gd name="connsiteX42" fmla="*/ 118279 w 1484963"/>
                  <a:gd name="connsiteY42" fmla="*/ 1524026 h 2300774"/>
                  <a:gd name="connsiteX43" fmla="*/ 78950 w 1484963"/>
                  <a:gd name="connsiteY43" fmla="*/ 1337213 h 2300774"/>
                  <a:gd name="connsiteX44" fmla="*/ 49453 w 1484963"/>
                  <a:gd name="connsiteY44" fmla="*/ 1307716 h 2300774"/>
                  <a:gd name="connsiteX45" fmla="*/ 10124 w 1484963"/>
                  <a:gd name="connsiteY45" fmla="*/ 1209393 h 2300774"/>
                  <a:gd name="connsiteX46" fmla="*/ 292 w 1484963"/>
                  <a:gd name="connsiteY46" fmla="*/ 1120903 h 2300774"/>
                  <a:gd name="connsiteX47" fmla="*/ 19956 w 1484963"/>
                  <a:gd name="connsiteY47" fmla="*/ 1061909 h 2300774"/>
                  <a:gd name="connsiteX48" fmla="*/ 59285 w 1484963"/>
                  <a:gd name="connsiteY48" fmla="*/ 1002916 h 2300774"/>
                  <a:gd name="connsiteX49" fmla="*/ 78950 w 1484963"/>
                  <a:gd name="connsiteY49" fmla="*/ 973419 h 2300774"/>
                  <a:gd name="connsiteX50" fmla="*/ 167440 w 1484963"/>
                  <a:gd name="connsiteY50" fmla="*/ 924258 h 2300774"/>
                  <a:gd name="connsiteX51" fmla="*/ 187105 w 1484963"/>
                  <a:gd name="connsiteY51" fmla="*/ 884929 h 2300774"/>
                  <a:gd name="connsiteX52" fmla="*/ 265763 w 1484963"/>
                  <a:gd name="connsiteY52" fmla="*/ 816103 h 2300774"/>
                  <a:gd name="connsiteX53" fmla="*/ 383750 w 1484963"/>
                  <a:gd name="connsiteY53" fmla="*/ 796438 h 2300774"/>
                  <a:gd name="connsiteX54" fmla="*/ 491905 w 1484963"/>
                  <a:gd name="connsiteY54" fmla="*/ 747277 h 2300774"/>
                  <a:gd name="connsiteX55" fmla="*/ 550898 w 1484963"/>
                  <a:gd name="connsiteY55" fmla="*/ 727613 h 2300774"/>
                  <a:gd name="connsiteX56" fmla="*/ 580395 w 1484963"/>
                  <a:gd name="connsiteY56" fmla="*/ 717780 h 2300774"/>
                  <a:gd name="connsiteX57" fmla="*/ 609892 w 1484963"/>
                  <a:gd name="connsiteY57" fmla="*/ 678451 h 2300774"/>
                  <a:gd name="connsiteX58" fmla="*/ 639389 w 1484963"/>
                  <a:gd name="connsiteY58" fmla="*/ 658787 h 2300774"/>
                  <a:gd name="connsiteX59" fmla="*/ 649221 w 1484963"/>
                  <a:gd name="connsiteY59" fmla="*/ 629290 h 2300774"/>
                  <a:gd name="connsiteX60" fmla="*/ 698382 w 1484963"/>
                  <a:gd name="connsiteY60" fmla="*/ 580129 h 2300774"/>
                  <a:gd name="connsiteX61" fmla="*/ 737711 w 1484963"/>
                  <a:gd name="connsiteY61" fmla="*/ 570297 h 2300774"/>
                  <a:gd name="connsiteX62" fmla="*/ 796705 w 1484963"/>
                  <a:gd name="connsiteY62" fmla="*/ 481806 h 2300774"/>
                  <a:gd name="connsiteX63" fmla="*/ 806537 w 1484963"/>
                  <a:gd name="connsiteY63" fmla="*/ 383484 h 2300774"/>
                  <a:gd name="connsiteX64" fmla="*/ 944189 w 1484963"/>
                  <a:gd name="connsiteY64" fmla="*/ 373651 h 2300774"/>
                  <a:gd name="connsiteX65" fmla="*/ 973685 w 1484963"/>
                  <a:gd name="connsiteY65" fmla="*/ 353987 h 2300774"/>
                  <a:gd name="connsiteX66" fmla="*/ 983518 w 1484963"/>
                  <a:gd name="connsiteY66" fmla="*/ 304826 h 2300774"/>
                  <a:gd name="connsiteX67" fmla="*/ 1003182 w 1484963"/>
                  <a:gd name="connsiteY67" fmla="*/ 265497 h 2300774"/>
                  <a:gd name="connsiteX68" fmla="*/ 1072008 w 1484963"/>
                  <a:gd name="connsiteY68" fmla="*/ 186838 h 2300774"/>
                  <a:gd name="connsiteX69" fmla="*/ 1091673 w 1484963"/>
                  <a:gd name="connsiteY69" fmla="*/ 157342 h 2300774"/>
                  <a:gd name="connsiteX70" fmla="*/ 1121169 w 1484963"/>
                  <a:gd name="connsiteY70" fmla="*/ 147509 h 2300774"/>
                  <a:gd name="connsiteX71" fmla="*/ 1150666 w 1484963"/>
                  <a:gd name="connsiteY71" fmla="*/ 127845 h 2300774"/>
                  <a:gd name="connsiteX72" fmla="*/ 1180163 w 1484963"/>
                  <a:gd name="connsiteY72" fmla="*/ 88516 h 2300774"/>
                  <a:gd name="connsiteX73" fmla="*/ 1209660 w 1484963"/>
                  <a:gd name="connsiteY73" fmla="*/ 29522 h 2300774"/>
                  <a:gd name="connsiteX74" fmla="*/ 1288318 w 1484963"/>
                  <a:gd name="connsiteY74" fmla="*/ 26 h 2300774"/>
                  <a:gd name="connsiteX75" fmla="*/ 1307982 w 1484963"/>
                  <a:gd name="connsiteY75" fmla="*/ 29522 h 230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1484963" h="2300774">
                    <a:moveTo>
                      <a:pt x="1307982" y="29522"/>
                    </a:moveTo>
                    <a:cubicBezTo>
                      <a:pt x="1316176" y="42632"/>
                      <a:pt x="1325042" y="64174"/>
                      <a:pt x="1337479" y="78684"/>
                    </a:cubicBezTo>
                    <a:cubicBezTo>
                      <a:pt x="1345169" y="87656"/>
                      <a:pt x="1358620" y="89992"/>
                      <a:pt x="1366976" y="98348"/>
                    </a:cubicBezTo>
                    <a:cubicBezTo>
                      <a:pt x="1375332" y="106704"/>
                      <a:pt x="1380085" y="118013"/>
                      <a:pt x="1386640" y="127845"/>
                    </a:cubicBezTo>
                    <a:cubicBezTo>
                      <a:pt x="1410358" y="222716"/>
                      <a:pt x="1401005" y="180002"/>
                      <a:pt x="1416137" y="255664"/>
                    </a:cubicBezTo>
                    <a:cubicBezTo>
                      <a:pt x="1419414" y="311380"/>
                      <a:pt x="1420677" y="367252"/>
                      <a:pt x="1425969" y="422813"/>
                    </a:cubicBezTo>
                    <a:cubicBezTo>
                      <a:pt x="1427250" y="436265"/>
                      <a:pt x="1435052" y="448650"/>
                      <a:pt x="1435802" y="462142"/>
                    </a:cubicBezTo>
                    <a:cubicBezTo>
                      <a:pt x="1456311" y="831303"/>
                      <a:pt x="1418865" y="669695"/>
                      <a:pt x="1455466" y="816103"/>
                    </a:cubicBezTo>
                    <a:cubicBezTo>
                      <a:pt x="1462021" y="989806"/>
                      <a:pt x="1466152" y="1163618"/>
                      <a:pt x="1475131" y="1337213"/>
                    </a:cubicBezTo>
                    <a:cubicBezTo>
                      <a:pt x="1475994" y="1353902"/>
                      <a:pt x="1484963" y="1369662"/>
                      <a:pt x="1484963" y="1386374"/>
                    </a:cubicBezTo>
                    <a:cubicBezTo>
                      <a:pt x="1484963" y="1481475"/>
                      <a:pt x="1480716" y="1576572"/>
                      <a:pt x="1475131" y="1671509"/>
                    </a:cubicBezTo>
                    <a:cubicBezTo>
                      <a:pt x="1473949" y="1691603"/>
                      <a:pt x="1446789" y="1794325"/>
                      <a:pt x="1445634" y="1799329"/>
                    </a:cubicBezTo>
                    <a:cubicBezTo>
                      <a:pt x="1441876" y="1815613"/>
                      <a:pt x="1445072" y="1834585"/>
                      <a:pt x="1435802" y="1848490"/>
                    </a:cubicBezTo>
                    <a:cubicBezTo>
                      <a:pt x="1430053" y="1857113"/>
                      <a:pt x="1416137" y="1855045"/>
                      <a:pt x="1406305" y="1858322"/>
                    </a:cubicBezTo>
                    <a:cubicBezTo>
                      <a:pt x="1396473" y="1871432"/>
                      <a:pt x="1389397" y="1887160"/>
                      <a:pt x="1376808" y="1897651"/>
                    </a:cubicBezTo>
                    <a:cubicBezTo>
                      <a:pt x="1368846" y="1904286"/>
                      <a:pt x="1356934" y="1903635"/>
                      <a:pt x="1347311" y="1907484"/>
                    </a:cubicBezTo>
                    <a:cubicBezTo>
                      <a:pt x="1324136" y="1916754"/>
                      <a:pt x="1301781" y="1928020"/>
                      <a:pt x="1278485" y="1936980"/>
                    </a:cubicBezTo>
                    <a:cubicBezTo>
                      <a:pt x="1200133" y="1967115"/>
                      <a:pt x="1242643" y="1948399"/>
                      <a:pt x="1170331" y="1966477"/>
                    </a:cubicBezTo>
                    <a:cubicBezTo>
                      <a:pt x="1160276" y="1968991"/>
                      <a:pt x="1150799" y="1973462"/>
                      <a:pt x="1140834" y="1976309"/>
                    </a:cubicBezTo>
                    <a:cubicBezTo>
                      <a:pt x="1127841" y="1980021"/>
                      <a:pt x="1114615" y="1982864"/>
                      <a:pt x="1101505" y="1986142"/>
                    </a:cubicBezTo>
                    <a:cubicBezTo>
                      <a:pt x="1091673" y="1992697"/>
                      <a:pt x="1079390" y="1996579"/>
                      <a:pt x="1072008" y="2005806"/>
                    </a:cubicBezTo>
                    <a:cubicBezTo>
                      <a:pt x="1065534" y="2013899"/>
                      <a:pt x="1069505" y="2027974"/>
                      <a:pt x="1062176" y="2035303"/>
                    </a:cubicBezTo>
                    <a:cubicBezTo>
                      <a:pt x="1051812" y="2045667"/>
                      <a:pt x="1035957" y="2048412"/>
                      <a:pt x="1022847" y="2054967"/>
                    </a:cubicBezTo>
                    <a:cubicBezTo>
                      <a:pt x="1016292" y="2064799"/>
                      <a:pt x="1008467" y="2073895"/>
                      <a:pt x="1003182" y="2084464"/>
                    </a:cubicBezTo>
                    <a:cubicBezTo>
                      <a:pt x="998547" y="2093734"/>
                      <a:pt x="1000679" y="2106632"/>
                      <a:pt x="993350" y="2113961"/>
                    </a:cubicBezTo>
                    <a:cubicBezTo>
                      <a:pt x="986021" y="2121290"/>
                      <a:pt x="974160" y="2122708"/>
                      <a:pt x="963853" y="2123793"/>
                    </a:cubicBezTo>
                    <a:cubicBezTo>
                      <a:pt x="911601" y="2129293"/>
                      <a:pt x="858976" y="2130348"/>
                      <a:pt x="806537" y="2133626"/>
                    </a:cubicBezTo>
                    <a:cubicBezTo>
                      <a:pt x="796705" y="2140181"/>
                      <a:pt x="787609" y="2148005"/>
                      <a:pt x="777040" y="2153290"/>
                    </a:cubicBezTo>
                    <a:cubicBezTo>
                      <a:pt x="767770" y="2157925"/>
                      <a:pt x="757598" y="2160608"/>
                      <a:pt x="747543" y="2163122"/>
                    </a:cubicBezTo>
                    <a:cubicBezTo>
                      <a:pt x="702492" y="2174385"/>
                      <a:pt x="667498" y="2176815"/>
                      <a:pt x="619724" y="2182787"/>
                    </a:cubicBezTo>
                    <a:cubicBezTo>
                      <a:pt x="606614" y="2195897"/>
                      <a:pt x="595029" y="2210734"/>
                      <a:pt x="580395" y="2222116"/>
                    </a:cubicBezTo>
                    <a:cubicBezTo>
                      <a:pt x="565310" y="2233849"/>
                      <a:pt x="547440" y="2241485"/>
                      <a:pt x="531234" y="2251613"/>
                    </a:cubicBezTo>
                    <a:cubicBezTo>
                      <a:pt x="502712" y="2269439"/>
                      <a:pt x="495970" y="2278356"/>
                      <a:pt x="462408" y="2290942"/>
                    </a:cubicBezTo>
                    <a:cubicBezTo>
                      <a:pt x="449755" y="2295687"/>
                      <a:pt x="436189" y="2297497"/>
                      <a:pt x="423079" y="2300774"/>
                    </a:cubicBezTo>
                    <a:cubicBezTo>
                      <a:pt x="403414" y="2290942"/>
                      <a:pt x="369244" y="2292649"/>
                      <a:pt x="364085" y="2271277"/>
                    </a:cubicBezTo>
                    <a:cubicBezTo>
                      <a:pt x="344076" y="2188382"/>
                      <a:pt x="359925" y="2100725"/>
                      <a:pt x="354253" y="2015638"/>
                    </a:cubicBezTo>
                    <a:cubicBezTo>
                      <a:pt x="353354" y="2002155"/>
                      <a:pt x="351125" y="1988042"/>
                      <a:pt x="344421" y="1976309"/>
                    </a:cubicBezTo>
                    <a:cubicBezTo>
                      <a:pt x="337522" y="1964236"/>
                      <a:pt x="324756" y="1956645"/>
                      <a:pt x="314924" y="1946813"/>
                    </a:cubicBezTo>
                    <a:cubicBezTo>
                      <a:pt x="308369" y="1933703"/>
                      <a:pt x="303779" y="1919411"/>
                      <a:pt x="295260" y="1907484"/>
                    </a:cubicBezTo>
                    <a:cubicBezTo>
                      <a:pt x="259019" y="1856746"/>
                      <a:pt x="272106" y="1900507"/>
                      <a:pt x="246098" y="1848490"/>
                    </a:cubicBezTo>
                    <a:cubicBezTo>
                      <a:pt x="201173" y="1758639"/>
                      <a:pt x="252642" y="1841257"/>
                      <a:pt x="206769" y="1740335"/>
                    </a:cubicBezTo>
                    <a:cubicBezTo>
                      <a:pt x="192180" y="1708239"/>
                      <a:pt x="168727" y="1679779"/>
                      <a:pt x="147776" y="1651845"/>
                    </a:cubicBezTo>
                    <a:cubicBezTo>
                      <a:pt x="142411" y="1630386"/>
                      <a:pt x="122063" y="1554295"/>
                      <a:pt x="118279" y="1524026"/>
                    </a:cubicBezTo>
                    <a:cubicBezTo>
                      <a:pt x="110757" y="1463850"/>
                      <a:pt x="117077" y="1390591"/>
                      <a:pt x="78950" y="1337213"/>
                    </a:cubicBezTo>
                    <a:cubicBezTo>
                      <a:pt x="70868" y="1325898"/>
                      <a:pt x="59285" y="1317548"/>
                      <a:pt x="49453" y="1307716"/>
                    </a:cubicBezTo>
                    <a:cubicBezTo>
                      <a:pt x="25154" y="1234817"/>
                      <a:pt x="39059" y="1267262"/>
                      <a:pt x="10124" y="1209393"/>
                    </a:cubicBezTo>
                    <a:cubicBezTo>
                      <a:pt x="6847" y="1179896"/>
                      <a:pt x="-1682" y="1150515"/>
                      <a:pt x="292" y="1120903"/>
                    </a:cubicBezTo>
                    <a:cubicBezTo>
                      <a:pt x="1671" y="1100221"/>
                      <a:pt x="10686" y="1080449"/>
                      <a:pt x="19956" y="1061909"/>
                    </a:cubicBezTo>
                    <a:cubicBezTo>
                      <a:pt x="30525" y="1040770"/>
                      <a:pt x="46175" y="1022580"/>
                      <a:pt x="59285" y="1002916"/>
                    </a:cubicBezTo>
                    <a:cubicBezTo>
                      <a:pt x="65840" y="993084"/>
                      <a:pt x="68817" y="979499"/>
                      <a:pt x="78950" y="973419"/>
                    </a:cubicBezTo>
                    <a:cubicBezTo>
                      <a:pt x="140679" y="936381"/>
                      <a:pt x="111018" y="952468"/>
                      <a:pt x="167440" y="924258"/>
                    </a:cubicBezTo>
                    <a:cubicBezTo>
                      <a:pt x="173995" y="911148"/>
                      <a:pt x="178311" y="896655"/>
                      <a:pt x="187105" y="884929"/>
                    </a:cubicBezTo>
                    <a:cubicBezTo>
                      <a:pt x="199272" y="868707"/>
                      <a:pt x="245852" y="826058"/>
                      <a:pt x="265763" y="816103"/>
                    </a:cubicBezTo>
                    <a:cubicBezTo>
                      <a:pt x="287415" y="805277"/>
                      <a:pt x="376374" y="797360"/>
                      <a:pt x="383750" y="796438"/>
                    </a:cubicBezTo>
                    <a:cubicBezTo>
                      <a:pt x="547992" y="741692"/>
                      <a:pt x="344647" y="814212"/>
                      <a:pt x="491905" y="747277"/>
                    </a:cubicBezTo>
                    <a:cubicBezTo>
                      <a:pt x="510775" y="738700"/>
                      <a:pt x="531234" y="734168"/>
                      <a:pt x="550898" y="727613"/>
                    </a:cubicBezTo>
                    <a:lnTo>
                      <a:pt x="580395" y="717780"/>
                    </a:lnTo>
                    <a:cubicBezTo>
                      <a:pt x="590227" y="704670"/>
                      <a:pt x="598304" y="690038"/>
                      <a:pt x="609892" y="678451"/>
                    </a:cubicBezTo>
                    <a:cubicBezTo>
                      <a:pt x="618248" y="670095"/>
                      <a:pt x="632007" y="668014"/>
                      <a:pt x="639389" y="658787"/>
                    </a:cubicBezTo>
                    <a:cubicBezTo>
                      <a:pt x="645863" y="650694"/>
                      <a:pt x="644586" y="638560"/>
                      <a:pt x="649221" y="629290"/>
                    </a:cubicBezTo>
                    <a:cubicBezTo>
                      <a:pt x="661139" y="605453"/>
                      <a:pt x="673353" y="590855"/>
                      <a:pt x="698382" y="580129"/>
                    </a:cubicBezTo>
                    <a:cubicBezTo>
                      <a:pt x="710803" y="574806"/>
                      <a:pt x="724601" y="573574"/>
                      <a:pt x="737711" y="570297"/>
                    </a:cubicBezTo>
                    <a:cubicBezTo>
                      <a:pt x="750636" y="553064"/>
                      <a:pt x="791474" y="501422"/>
                      <a:pt x="796705" y="481806"/>
                    </a:cubicBezTo>
                    <a:cubicBezTo>
                      <a:pt x="805192" y="449981"/>
                      <a:pt x="779976" y="402962"/>
                      <a:pt x="806537" y="383484"/>
                    </a:cubicBezTo>
                    <a:cubicBezTo>
                      <a:pt x="843632" y="356281"/>
                      <a:pt x="898305" y="376929"/>
                      <a:pt x="944189" y="373651"/>
                    </a:cubicBezTo>
                    <a:cubicBezTo>
                      <a:pt x="954021" y="367096"/>
                      <a:pt x="967822" y="364247"/>
                      <a:pt x="973685" y="353987"/>
                    </a:cubicBezTo>
                    <a:cubicBezTo>
                      <a:pt x="981976" y="339477"/>
                      <a:pt x="978233" y="320680"/>
                      <a:pt x="983518" y="304826"/>
                    </a:cubicBezTo>
                    <a:cubicBezTo>
                      <a:pt x="988153" y="290921"/>
                      <a:pt x="995414" y="277926"/>
                      <a:pt x="1003182" y="265497"/>
                    </a:cubicBezTo>
                    <a:cubicBezTo>
                      <a:pt x="1036113" y="212806"/>
                      <a:pt x="1029791" y="236090"/>
                      <a:pt x="1072008" y="186838"/>
                    </a:cubicBezTo>
                    <a:cubicBezTo>
                      <a:pt x="1079698" y="177866"/>
                      <a:pt x="1082446" y="164724"/>
                      <a:pt x="1091673" y="157342"/>
                    </a:cubicBezTo>
                    <a:cubicBezTo>
                      <a:pt x="1099766" y="150868"/>
                      <a:pt x="1111899" y="152144"/>
                      <a:pt x="1121169" y="147509"/>
                    </a:cubicBezTo>
                    <a:cubicBezTo>
                      <a:pt x="1131738" y="142224"/>
                      <a:pt x="1140834" y="134400"/>
                      <a:pt x="1150666" y="127845"/>
                    </a:cubicBezTo>
                    <a:cubicBezTo>
                      <a:pt x="1160498" y="114735"/>
                      <a:pt x="1172033" y="102744"/>
                      <a:pt x="1180163" y="88516"/>
                    </a:cubicBezTo>
                    <a:cubicBezTo>
                      <a:pt x="1193200" y="65701"/>
                      <a:pt x="1184852" y="47242"/>
                      <a:pt x="1209660" y="29522"/>
                    </a:cubicBezTo>
                    <a:cubicBezTo>
                      <a:pt x="1214519" y="26051"/>
                      <a:pt x="1273744" y="3669"/>
                      <a:pt x="1288318" y="26"/>
                    </a:cubicBezTo>
                    <a:cubicBezTo>
                      <a:pt x="1291497" y="-769"/>
                      <a:pt x="1299788" y="16412"/>
                      <a:pt x="1307982" y="29522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FC2F1E5-1003-4ABF-84E7-B5B60D445F21}"/>
                </a:ext>
              </a:extLst>
            </p:cNvPr>
            <p:cNvSpPr/>
            <p:nvPr/>
          </p:nvSpPr>
          <p:spPr>
            <a:xfrm>
              <a:off x="9308939" y="3866144"/>
              <a:ext cx="143436" cy="106088"/>
            </a:xfrm>
            <a:custGeom>
              <a:avLst/>
              <a:gdLst>
                <a:gd name="connsiteX0" fmla="*/ 12164 w 569272"/>
                <a:gd name="connsiteY0" fmla="*/ 0 h 308114"/>
                <a:gd name="connsiteX1" fmla="*/ 12164 w 569272"/>
                <a:gd name="connsiteY1" fmla="*/ 248479 h 308114"/>
                <a:gd name="connsiteX2" fmla="*/ 101616 w 569272"/>
                <a:gd name="connsiteY2" fmla="*/ 258418 h 308114"/>
                <a:gd name="connsiteX3" fmla="*/ 220886 w 569272"/>
                <a:gd name="connsiteY3" fmla="*/ 278296 h 308114"/>
                <a:gd name="connsiteX4" fmla="*/ 290460 w 569272"/>
                <a:gd name="connsiteY4" fmla="*/ 298174 h 308114"/>
                <a:gd name="connsiteX5" fmla="*/ 360033 w 569272"/>
                <a:gd name="connsiteY5" fmla="*/ 308114 h 308114"/>
                <a:gd name="connsiteX6" fmla="*/ 558816 w 569272"/>
                <a:gd name="connsiteY6" fmla="*/ 288235 h 308114"/>
                <a:gd name="connsiteX7" fmla="*/ 568755 w 569272"/>
                <a:gd name="connsiteY7" fmla="*/ 258418 h 308114"/>
                <a:gd name="connsiteX8" fmla="*/ 519060 w 569272"/>
                <a:gd name="connsiteY8" fmla="*/ 208722 h 308114"/>
                <a:gd name="connsiteX9" fmla="*/ 330216 w 569272"/>
                <a:gd name="connsiteY9" fmla="*/ 198783 h 308114"/>
                <a:gd name="connsiteX10" fmla="*/ 280520 w 569272"/>
                <a:gd name="connsiteY10" fmla="*/ 178905 h 308114"/>
                <a:gd name="connsiteX11" fmla="*/ 191068 w 569272"/>
                <a:gd name="connsiteY11" fmla="*/ 109331 h 308114"/>
                <a:gd name="connsiteX12" fmla="*/ 121494 w 569272"/>
                <a:gd name="connsiteY12" fmla="*/ 69574 h 308114"/>
                <a:gd name="connsiteX13" fmla="*/ 91677 w 569272"/>
                <a:gd name="connsiteY13" fmla="*/ 59635 h 308114"/>
                <a:gd name="connsiteX14" fmla="*/ 12164 w 569272"/>
                <a:gd name="connsiteY14" fmla="*/ 0 h 30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9272" h="308114">
                  <a:moveTo>
                    <a:pt x="12164" y="0"/>
                  </a:moveTo>
                  <a:cubicBezTo>
                    <a:pt x="7888" y="47033"/>
                    <a:pt x="-12928" y="210840"/>
                    <a:pt x="12164" y="248479"/>
                  </a:cubicBezTo>
                  <a:cubicBezTo>
                    <a:pt x="28805" y="273441"/>
                    <a:pt x="71799" y="255105"/>
                    <a:pt x="101616" y="258418"/>
                  </a:cubicBezTo>
                  <a:cubicBezTo>
                    <a:pt x="191086" y="280785"/>
                    <a:pt x="81282" y="255029"/>
                    <a:pt x="220886" y="278296"/>
                  </a:cubicBezTo>
                  <a:cubicBezTo>
                    <a:pt x="369034" y="302987"/>
                    <a:pt x="172343" y="274550"/>
                    <a:pt x="290460" y="298174"/>
                  </a:cubicBezTo>
                  <a:cubicBezTo>
                    <a:pt x="313432" y="302768"/>
                    <a:pt x="336842" y="304801"/>
                    <a:pt x="360033" y="308114"/>
                  </a:cubicBezTo>
                  <a:cubicBezTo>
                    <a:pt x="426294" y="301488"/>
                    <a:pt x="494035" y="303659"/>
                    <a:pt x="558816" y="288235"/>
                  </a:cubicBezTo>
                  <a:cubicBezTo>
                    <a:pt x="569008" y="285808"/>
                    <a:pt x="570237" y="268789"/>
                    <a:pt x="568755" y="258418"/>
                  </a:cubicBezTo>
                  <a:cubicBezTo>
                    <a:pt x="564145" y="226146"/>
                    <a:pt x="548825" y="211428"/>
                    <a:pt x="519060" y="208722"/>
                  </a:cubicBezTo>
                  <a:cubicBezTo>
                    <a:pt x="456284" y="203015"/>
                    <a:pt x="393164" y="202096"/>
                    <a:pt x="330216" y="198783"/>
                  </a:cubicBezTo>
                  <a:cubicBezTo>
                    <a:pt x="313651" y="192157"/>
                    <a:pt x="296183" y="187448"/>
                    <a:pt x="280520" y="178905"/>
                  </a:cubicBezTo>
                  <a:cubicBezTo>
                    <a:pt x="193267" y="131312"/>
                    <a:pt x="247148" y="156064"/>
                    <a:pt x="191068" y="109331"/>
                  </a:cubicBezTo>
                  <a:cubicBezTo>
                    <a:pt x="173453" y="94652"/>
                    <a:pt x="141508" y="78151"/>
                    <a:pt x="121494" y="69574"/>
                  </a:cubicBezTo>
                  <a:cubicBezTo>
                    <a:pt x="111864" y="65447"/>
                    <a:pt x="101616" y="62948"/>
                    <a:pt x="91677" y="59635"/>
                  </a:cubicBezTo>
                  <a:lnTo>
                    <a:pt x="12164" y="0"/>
                  </a:lnTo>
                  <a:close/>
                </a:path>
              </a:pathLst>
            </a:custGeom>
            <a:solidFill>
              <a:srgbClr val="4173E3"/>
            </a:solidFill>
            <a:ln>
              <a:solidFill>
                <a:srgbClr val="4173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8A1CDB5-9E2B-4829-8ABA-483800599C74}"/>
                </a:ext>
              </a:extLst>
            </p:cNvPr>
            <p:cNvSpPr/>
            <p:nvPr/>
          </p:nvSpPr>
          <p:spPr>
            <a:xfrm>
              <a:off x="9231480" y="3119246"/>
              <a:ext cx="441791" cy="580882"/>
            </a:xfrm>
            <a:custGeom>
              <a:avLst/>
              <a:gdLst>
                <a:gd name="connsiteX0" fmla="*/ 14689 w 1297292"/>
                <a:gd name="connsiteY0" fmla="*/ 566531 h 1649896"/>
                <a:gd name="connsiteX1" fmla="*/ 24628 w 1297292"/>
                <a:gd name="connsiteY1" fmla="*/ 904461 h 1649896"/>
                <a:gd name="connsiteX2" fmla="*/ 44506 w 1297292"/>
                <a:gd name="connsiteY2" fmla="*/ 993913 h 1649896"/>
                <a:gd name="connsiteX3" fmla="*/ 54446 w 1297292"/>
                <a:gd name="connsiteY3" fmla="*/ 1152939 h 1649896"/>
                <a:gd name="connsiteX4" fmla="*/ 64385 w 1297292"/>
                <a:gd name="connsiteY4" fmla="*/ 1192696 h 1649896"/>
                <a:gd name="connsiteX5" fmla="*/ 143898 w 1297292"/>
                <a:gd name="connsiteY5" fmla="*/ 1232452 h 1649896"/>
                <a:gd name="connsiteX6" fmla="*/ 243289 w 1297292"/>
                <a:gd name="connsiteY6" fmla="*/ 1292087 h 1649896"/>
                <a:gd name="connsiteX7" fmla="*/ 273106 w 1297292"/>
                <a:gd name="connsiteY7" fmla="*/ 1302026 h 1649896"/>
                <a:gd name="connsiteX8" fmla="*/ 292985 w 1297292"/>
                <a:gd name="connsiteY8" fmla="*/ 1321905 h 1649896"/>
                <a:gd name="connsiteX9" fmla="*/ 322802 w 1297292"/>
                <a:gd name="connsiteY9" fmla="*/ 1341783 h 1649896"/>
                <a:gd name="connsiteX10" fmla="*/ 332741 w 1297292"/>
                <a:gd name="connsiteY10" fmla="*/ 1371600 h 1649896"/>
                <a:gd name="connsiteX11" fmla="*/ 342680 w 1297292"/>
                <a:gd name="connsiteY11" fmla="*/ 1560444 h 1649896"/>
                <a:gd name="connsiteX12" fmla="*/ 372498 w 1297292"/>
                <a:gd name="connsiteY12" fmla="*/ 1580322 h 1649896"/>
                <a:gd name="connsiteX13" fmla="*/ 412254 w 1297292"/>
                <a:gd name="connsiteY13" fmla="*/ 1610139 h 1649896"/>
                <a:gd name="connsiteX14" fmla="*/ 531524 w 1297292"/>
                <a:gd name="connsiteY14" fmla="*/ 1649896 h 1649896"/>
                <a:gd name="connsiteX15" fmla="*/ 1286898 w 1297292"/>
                <a:gd name="connsiteY15" fmla="*/ 1639957 h 1649896"/>
                <a:gd name="connsiteX16" fmla="*/ 1296837 w 1297292"/>
                <a:gd name="connsiteY16" fmla="*/ 1600200 h 1649896"/>
                <a:gd name="connsiteX17" fmla="*/ 1286898 w 1297292"/>
                <a:gd name="connsiteY17" fmla="*/ 1441174 h 1649896"/>
                <a:gd name="connsiteX18" fmla="*/ 1267019 w 1297292"/>
                <a:gd name="connsiteY18" fmla="*/ 1411357 h 1649896"/>
                <a:gd name="connsiteX19" fmla="*/ 1247141 w 1297292"/>
                <a:gd name="connsiteY19" fmla="*/ 1361661 h 1649896"/>
                <a:gd name="connsiteX20" fmla="*/ 1237202 w 1297292"/>
                <a:gd name="connsiteY20" fmla="*/ 1321905 h 1649896"/>
                <a:gd name="connsiteX21" fmla="*/ 1217324 w 1297292"/>
                <a:gd name="connsiteY21" fmla="*/ 1302026 h 1649896"/>
                <a:gd name="connsiteX22" fmla="*/ 1197446 w 1297292"/>
                <a:gd name="connsiteY22" fmla="*/ 1262270 h 1649896"/>
                <a:gd name="connsiteX23" fmla="*/ 1117933 w 1297292"/>
                <a:gd name="connsiteY23" fmla="*/ 1192696 h 1649896"/>
                <a:gd name="connsiteX24" fmla="*/ 1058298 w 1297292"/>
                <a:gd name="connsiteY24" fmla="*/ 1133061 h 1649896"/>
                <a:gd name="connsiteX25" fmla="*/ 978785 w 1297292"/>
                <a:gd name="connsiteY25" fmla="*/ 1073426 h 1649896"/>
                <a:gd name="connsiteX26" fmla="*/ 968846 w 1297292"/>
                <a:gd name="connsiteY26" fmla="*/ 1043609 h 1649896"/>
                <a:gd name="connsiteX27" fmla="*/ 929089 w 1297292"/>
                <a:gd name="connsiteY27" fmla="*/ 1003852 h 1649896"/>
                <a:gd name="connsiteX28" fmla="*/ 899272 w 1297292"/>
                <a:gd name="connsiteY28" fmla="*/ 964096 h 1649896"/>
                <a:gd name="connsiteX29" fmla="*/ 879393 w 1297292"/>
                <a:gd name="connsiteY29" fmla="*/ 934279 h 1649896"/>
                <a:gd name="connsiteX30" fmla="*/ 859515 w 1297292"/>
                <a:gd name="connsiteY30" fmla="*/ 894522 h 1649896"/>
                <a:gd name="connsiteX31" fmla="*/ 829698 w 1297292"/>
                <a:gd name="connsiteY31" fmla="*/ 884583 h 1649896"/>
                <a:gd name="connsiteX32" fmla="*/ 809819 w 1297292"/>
                <a:gd name="connsiteY32" fmla="*/ 844826 h 1649896"/>
                <a:gd name="connsiteX33" fmla="*/ 789941 w 1297292"/>
                <a:gd name="connsiteY33" fmla="*/ 785192 h 1649896"/>
                <a:gd name="connsiteX34" fmla="*/ 720367 w 1297292"/>
                <a:gd name="connsiteY34" fmla="*/ 705679 h 1649896"/>
                <a:gd name="connsiteX35" fmla="*/ 710428 w 1297292"/>
                <a:gd name="connsiteY35" fmla="*/ 655983 h 1649896"/>
                <a:gd name="connsiteX36" fmla="*/ 700489 w 1297292"/>
                <a:gd name="connsiteY36" fmla="*/ 626165 h 1649896"/>
                <a:gd name="connsiteX37" fmla="*/ 690550 w 1297292"/>
                <a:gd name="connsiteY37" fmla="*/ 447261 h 1649896"/>
                <a:gd name="connsiteX38" fmla="*/ 680611 w 1297292"/>
                <a:gd name="connsiteY38" fmla="*/ 397565 h 1649896"/>
                <a:gd name="connsiteX39" fmla="*/ 630915 w 1297292"/>
                <a:gd name="connsiteY39" fmla="*/ 288235 h 1649896"/>
                <a:gd name="connsiteX40" fmla="*/ 601098 w 1297292"/>
                <a:gd name="connsiteY40" fmla="*/ 258418 h 1649896"/>
                <a:gd name="connsiteX41" fmla="*/ 571280 w 1297292"/>
                <a:gd name="connsiteY41" fmla="*/ 238539 h 1649896"/>
                <a:gd name="connsiteX42" fmla="*/ 551402 w 1297292"/>
                <a:gd name="connsiteY42" fmla="*/ 208722 h 1649896"/>
                <a:gd name="connsiteX43" fmla="*/ 521585 w 1297292"/>
                <a:gd name="connsiteY43" fmla="*/ 178905 h 1649896"/>
                <a:gd name="connsiteX44" fmla="*/ 501706 w 1297292"/>
                <a:gd name="connsiteY44" fmla="*/ 39757 h 1649896"/>
                <a:gd name="connsiteX45" fmla="*/ 491767 w 1297292"/>
                <a:gd name="connsiteY45" fmla="*/ 0 h 1649896"/>
                <a:gd name="connsiteX46" fmla="*/ 452011 w 1297292"/>
                <a:gd name="connsiteY46" fmla="*/ 238539 h 1649896"/>
                <a:gd name="connsiteX47" fmla="*/ 432133 w 1297292"/>
                <a:gd name="connsiteY47" fmla="*/ 357809 h 1649896"/>
                <a:gd name="connsiteX48" fmla="*/ 412254 w 1297292"/>
                <a:gd name="connsiteY48" fmla="*/ 377687 h 1649896"/>
                <a:gd name="connsiteX49" fmla="*/ 372498 w 1297292"/>
                <a:gd name="connsiteY49" fmla="*/ 437322 h 1649896"/>
                <a:gd name="connsiteX50" fmla="*/ 372498 w 1297292"/>
                <a:gd name="connsiteY50" fmla="*/ 437322 h 1649896"/>
                <a:gd name="connsiteX51" fmla="*/ 342680 w 1297292"/>
                <a:gd name="connsiteY51" fmla="*/ 496957 h 1649896"/>
                <a:gd name="connsiteX52" fmla="*/ 302924 w 1297292"/>
                <a:gd name="connsiteY52" fmla="*/ 526774 h 1649896"/>
                <a:gd name="connsiteX53" fmla="*/ 233350 w 1297292"/>
                <a:gd name="connsiteY53" fmla="*/ 546652 h 1649896"/>
                <a:gd name="connsiteX54" fmla="*/ 14689 w 1297292"/>
                <a:gd name="connsiteY54" fmla="*/ 566531 h 1649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297292" h="1649896">
                  <a:moveTo>
                    <a:pt x="14689" y="566531"/>
                  </a:moveTo>
                  <a:cubicBezTo>
                    <a:pt x="-20098" y="626166"/>
                    <a:pt x="16785" y="792042"/>
                    <a:pt x="24628" y="904461"/>
                  </a:cubicBezTo>
                  <a:cubicBezTo>
                    <a:pt x="26754" y="934932"/>
                    <a:pt x="40867" y="963586"/>
                    <a:pt x="44506" y="993913"/>
                  </a:cubicBezTo>
                  <a:cubicBezTo>
                    <a:pt x="50834" y="1046647"/>
                    <a:pt x="49161" y="1100090"/>
                    <a:pt x="54446" y="1152939"/>
                  </a:cubicBezTo>
                  <a:cubicBezTo>
                    <a:pt x="55805" y="1166531"/>
                    <a:pt x="54175" y="1183621"/>
                    <a:pt x="64385" y="1192696"/>
                  </a:cubicBezTo>
                  <a:cubicBezTo>
                    <a:pt x="86533" y="1212383"/>
                    <a:pt x="119242" y="1216015"/>
                    <a:pt x="143898" y="1232452"/>
                  </a:cubicBezTo>
                  <a:cubicBezTo>
                    <a:pt x="186293" y="1260715"/>
                    <a:pt x="200501" y="1273749"/>
                    <a:pt x="243289" y="1292087"/>
                  </a:cubicBezTo>
                  <a:cubicBezTo>
                    <a:pt x="252919" y="1296214"/>
                    <a:pt x="263167" y="1298713"/>
                    <a:pt x="273106" y="1302026"/>
                  </a:cubicBezTo>
                  <a:cubicBezTo>
                    <a:pt x="279732" y="1308652"/>
                    <a:pt x="285667" y="1316051"/>
                    <a:pt x="292985" y="1321905"/>
                  </a:cubicBezTo>
                  <a:cubicBezTo>
                    <a:pt x="302313" y="1329367"/>
                    <a:pt x="315340" y="1332455"/>
                    <a:pt x="322802" y="1341783"/>
                  </a:cubicBezTo>
                  <a:cubicBezTo>
                    <a:pt x="329347" y="1349964"/>
                    <a:pt x="329428" y="1361661"/>
                    <a:pt x="332741" y="1371600"/>
                  </a:cubicBezTo>
                  <a:cubicBezTo>
                    <a:pt x="336054" y="1434548"/>
                    <a:pt x="330885" y="1498522"/>
                    <a:pt x="342680" y="1560444"/>
                  </a:cubicBezTo>
                  <a:cubicBezTo>
                    <a:pt x="344915" y="1572178"/>
                    <a:pt x="362778" y="1573379"/>
                    <a:pt x="372498" y="1580322"/>
                  </a:cubicBezTo>
                  <a:cubicBezTo>
                    <a:pt x="385978" y="1589950"/>
                    <a:pt x="397774" y="1602094"/>
                    <a:pt x="412254" y="1610139"/>
                  </a:cubicBezTo>
                  <a:cubicBezTo>
                    <a:pt x="442790" y="1627103"/>
                    <a:pt x="500971" y="1641167"/>
                    <a:pt x="531524" y="1649896"/>
                  </a:cubicBezTo>
                  <a:lnTo>
                    <a:pt x="1286898" y="1639957"/>
                  </a:lnTo>
                  <a:cubicBezTo>
                    <a:pt x="1300529" y="1639072"/>
                    <a:pt x="1296837" y="1613860"/>
                    <a:pt x="1296837" y="1600200"/>
                  </a:cubicBezTo>
                  <a:cubicBezTo>
                    <a:pt x="1296837" y="1547088"/>
                    <a:pt x="1295182" y="1493636"/>
                    <a:pt x="1286898" y="1441174"/>
                  </a:cubicBezTo>
                  <a:cubicBezTo>
                    <a:pt x="1285035" y="1429375"/>
                    <a:pt x="1272361" y="1422041"/>
                    <a:pt x="1267019" y="1411357"/>
                  </a:cubicBezTo>
                  <a:cubicBezTo>
                    <a:pt x="1259040" y="1395399"/>
                    <a:pt x="1252783" y="1378587"/>
                    <a:pt x="1247141" y="1361661"/>
                  </a:cubicBezTo>
                  <a:cubicBezTo>
                    <a:pt x="1242821" y="1348702"/>
                    <a:pt x="1243311" y="1334123"/>
                    <a:pt x="1237202" y="1321905"/>
                  </a:cubicBezTo>
                  <a:cubicBezTo>
                    <a:pt x="1233011" y="1313523"/>
                    <a:pt x="1222522" y="1309823"/>
                    <a:pt x="1217324" y="1302026"/>
                  </a:cubicBezTo>
                  <a:cubicBezTo>
                    <a:pt x="1209106" y="1289698"/>
                    <a:pt x="1206336" y="1274123"/>
                    <a:pt x="1197446" y="1262270"/>
                  </a:cubicBezTo>
                  <a:cubicBezTo>
                    <a:pt x="1164126" y="1217843"/>
                    <a:pt x="1156640" y="1227533"/>
                    <a:pt x="1117933" y="1192696"/>
                  </a:cubicBezTo>
                  <a:cubicBezTo>
                    <a:pt x="1097037" y="1173890"/>
                    <a:pt x="1080788" y="1149928"/>
                    <a:pt x="1058298" y="1133061"/>
                  </a:cubicBezTo>
                  <a:lnTo>
                    <a:pt x="978785" y="1073426"/>
                  </a:lnTo>
                  <a:cubicBezTo>
                    <a:pt x="975472" y="1063487"/>
                    <a:pt x="974935" y="1052134"/>
                    <a:pt x="968846" y="1043609"/>
                  </a:cubicBezTo>
                  <a:cubicBezTo>
                    <a:pt x="957953" y="1028358"/>
                    <a:pt x="940334" y="1018845"/>
                    <a:pt x="929089" y="1003852"/>
                  </a:cubicBezTo>
                  <a:cubicBezTo>
                    <a:pt x="919150" y="990600"/>
                    <a:pt x="908900" y="977575"/>
                    <a:pt x="899272" y="964096"/>
                  </a:cubicBezTo>
                  <a:cubicBezTo>
                    <a:pt x="892329" y="954376"/>
                    <a:pt x="885320" y="944650"/>
                    <a:pt x="879393" y="934279"/>
                  </a:cubicBezTo>
                  <a:cubicBezTo>
                    <a:pt x="872042" y="921415"/>
                    <a:pt x="869992" y="904999"/>
                    <a:pt x="859515" y="894522"/>
                  </a:cubicBezTo>
                  <a:cubicBezTo>
                    <a:pt x="852107" y="887114"/>
                    <a:pt x="839637" y="887896"/>
                    <a:pt x="829698" y="884583"/>
                  </a:cubicBezTo>
                  <a:cubicBezTo>
                    <a:pt x="823072" y="871331"/>
                    <a:pt x="815322" y="858583"/>
                    <a:pt x="809819" y="844826"/>
                  </a:cubicBezTo>
                  <a:cubicBezTo>
                    <a:pt x="802037" y="825371"/>
                    <a:pt x="804757" y="800008"/>
                    <a:pt x="789941" y="785192"/>
                  </a:cubicBezTo>
                  <a:cubicBezTo>
                    <a:pt x="731799" y="727049"/>
                    <a:pt x="753241" y="754988"/>
                    <a:pt x="720367" y="705679"/>
                  </a:cubicBezTo>
                  <a:cubicBezTo>
                    <a:pt x="717054" y="689114"/>
                    <a:pt x="714525" y="672372"/>
                    <a:pt x="710428" y="655983"/>
                  </a:cubicBezTo>
                  <a:cubicBezTo>
                    <a:pt x="707887" y="645819"/>
                    <a:pt x="701482" y="636595"/>
                    <a:pt x="700489" y="626165"/>
                  </a:cubicBezTo>
                  <a:cubicBezTo>
                    <a:pt x="694826" y="566707"/>
                    <a:pt x="695724" y="506763"/>
                    <a:pt x="690550" y="447261"/>
                  </a:cubicBezTo>
                  <a:cubicBezTo>
                    <a:pt x="689087" y="430431"/>
                    <a:pt x="683000" y="414289"/>
                    <a:pt x="680611" y="397565"/>
                  </a:cubicBezTo>
                  <a:cubicBezTo>
                    <a:pt x="665474" y="291606"/>
                    <a:pt x="699265" y="322409"/>
                    <a:pt x="630915" y="288235"/>
                  </a:cubicBezTo>
                  <a:cubicBezTo>
                    <a:pt x="620976" y="278296"/>
                    <a:pt x="611896" y="267416"/>
                    <a:pt x="601098" y="258418"/>
                  </a:cubicBezTo>
                  <a:cubicBezTo>
                    <a:pt x="591921" y="250771"/>
                    <a:pt x="579727" y="246986"/>
                    <a:pt x="571280" y="238539"/>
                  </a:cubicBezTo>
                  <a:cubicBezTo>
                    <a:pt x="562833" y="230092"/>
                    <a:pt x="559049" y="217899"/>
                    <a:pt x="551402" y="208722"/>
                  </a:cubicBezTo>
                  <a:cubicBezTo>
                    <a:pt x="542404" y="197924"/>
                    <a:pt x="531524" y="188844"/>
                    <a:pt x="521585" y="178905"/>
                  </a:cubicBezTo>
                  <a:cubicBezTo>
                    <a:pt x="497650" y="107098"/>
                    <a:pt x="521062" y="184925"/>
                    <a:pt x="501706" y="39757"/>
                  </a:cubicBezTo>
                  <a:cubicBezTo>
                    <a:pt x="499901" y="26217"/>
                    <a:pt x="495080" y="13252"/>
                    <a:pt x="491767" y="0"/>
                  </a:cubicBezTo>
                  <a:cubicBezTo>
                    <a:pt x="400405" y="60911"/>
                    <a:pt x="467611" y="4533"/>
                    <a:pt x="452011" y="238539"/>
                  </a:cubicBezTo>
                  <a:cubicBezTo>
                    <a:pt x="451581" y="244994"/>
                    <a:pt x="442821" y="336434"/>
                    <a:pt x="432133" y="357809"/>
                  </a:cubicBezTo>
                  <a:cubicBezTo>
                    <a:pt x="427942" y="366190"/>
                    <a:pt x="417877" y="370190"/>
                    <a:pt x="412254" y="377687"/>
                  </a:cubicBezTo>
                  <a:cubicBezTo>
                    <a:pt x="397920" y="396799"/>
                    <a:pt x="385750" y="417444"/>
                    <a:pt x="372498" y="437322"/>
                  </a:cubicBezTo>
                  <a:lnTo>
                    <a:pt x="372498" y="437322"/>
                  </a:lnTo>
                  <a:cubicBezTo>
                    <a:pt x="364414" y="461574"/>
                    <a:pt x="361948" y="477689"/>
                    <a:pt x="342680" y="496957"/>
                  </a:cubicBezTo>
                  <a:cubicBezTo>
                    <a:pt x="330967" y="508670"/>
                    <a:pt x="317306" y="518556"/>
                    <a:pt x="302924" y="526774"/>
                  </a:cubicBezTo>
                  <a:cubicBezTo>
                    <a:pt x="291835" y="533111"/>
                    <a:pt x="241956" y="544501"/>
                    <a:pt x="233350" y="546652"/>
                  </a:cubicBezTo>
                  <a:cubicBezTo>
                    <a:pt x="153837" y="606288"/>
                    <a:pt x="49476" y="506896"/>
                    <a:pt x="14689" y="566531"/>
                  </a:cubicBezTo>
                  <a:close/>
                </a:path>
              </a:pathLst>
            </a:custGeom>
            <a:solidFill>
              <a:srgbClr val="8DD848"/>
            </a:solidFill>
            <a:ln>
              <a:solidFill>
                <a:srgbClr val="8DD8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073EE77-C42F-4C01-B276-695509CB162C}"/>
              </a:ext>
            </a:extLst>
          </p:cNvPr>
          <p:cNvSpPr txBox="1"/>
          <p:nvPr/>
        </p:nvSpPr>
        <p:spPr>
          <a:xfrm>
            <a:off x="2009472" y="3167640"/>
            <a:ext cx="4165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WA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B2F942F-E1C9-4294-B8D7-A5AE1FCB1713}"/>
              </a:ext>
            </a:extLst>
          </p:cNvPr>
          <p:cNvSpPr txBox="1"/>
          <p:nvPr/>
        </p:nvSpPr>
        <p:spPr>
          <a:xfrm>
            <a:off x="2334853" y="2964592"/>
            <a:ext cx="4165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NT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7D1DA7-E35C-44D3-99D6-B5C3EBA91275}"/>
              </a:ext>
            </a:extLst>
          </p:cNvPr>
          <p:cNvSpPr txBox="1"/>
          <p:nvPr/>
        </p:nvSpPr>
        <p:spPr>
          <a:xfrm>
            <a:off x="2356332" y="3230457"/>
            <a:ext cx="4165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SA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25D011-F7B2-4811-AE22-15073DBD551F}"/>
              </a:ext>
            </a:extLst>
          </p:cNvPr>
          <p:cNvSpPr txBox="1"/>
          <p:nvPr/>
        </p:nvSpPr>
        <p:spPr>
          <a:xfrm>
            <a:off x="2630002" y="3103810"/>
            <a:ext cx="4165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Q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BA4C94-0330-46D3-9CF0-FA2B89F35AF8}"/>
              </a:ext>
            </a:extLst>
          </p:cNvPr>
          <p:cNvSpPr txBox="1"/>
          <p:nvPr/>
        </p:nvSpPr>
        <p:spPr>
          <a:xfrm>
            <a:off x="2610593" y="3346944"/>
            <a:ext cx="5602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NSW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19F4B6-3368-4B4A-ACD3-B7BD0B98676B}"/>
              </a:ext>
            </a:extLst>
          </p:cNvPr>
          <p:cNvSpPr txBox="1"/>
          <p:nvPr/>
        </p:nvSpPr>
        <p:spPr>
          <a:xfrm>
            <a:off x="2646105" y="3488288"/>
            <a:ext cx="4165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V</a:t>
            </a:r>
          </a:p>
        </p:txBody>
      </p:sp>
      <p:graphicFrame>
        <p:nvGraphicFramePr>
          <p:cNvPr id="39" name="Table 39">
            <a:extLst>
              <a:ext uri="{FF2B5EF4-FFF2-40B4-BE49-F238E27FC236}">
                <a16:creationId xmlns:a16="http://schemas.microsoft.com/office/drawing/2014/main" id="{7DA41897-370A-458E-807E-39073BEB07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711527"/>
              </p:ext>
            </p:extLst>
          </p:nvPr>
        </p:nvGraphicFramePr>
        <p:xfrm>
          <a:off x="1168400" y="4171579"/>
          <a:ext cx="9316722" cy="494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2787">
                  <a:extLst>
                    <a:ext uri="{9D8B030D-6E8A-4147-A177-3AD203B41FA5}">
                      <a16:colId xmlns:a16="http://schemas.microsoft.com/office/drawing/2014/main" val="1699450973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56961520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335921487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4642964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1960917096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114719688"/>
                    </a:ext>
                  </a:extLst>
                </a:gridCol>
              </a:tblGrid>
              <a:tr h="4947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141208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6108B463-A514-4993-91B9-808314F5A1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113752"/>
              </p:ext>
            </p:extLst>
          </p:nvPr>
        </p:nvGraphicFramePr>
        <p:xfrm>
          <a:off x="1168400" y="4849854"/>
          <a:ext cx="9316722" cy="494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2787">
                  <a:extLst>
                    <a:ext uri="{9D8B030D-6E8A-4147-A177-3AD203B41FA5}">
                      <a16:colId xmlns:a16="http://schemas.microsoft.com/office/drawing/2014/main" val="1699450973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56961520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335921487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4642964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1960917096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114719688"/>
                    </a:ext>
                  </a:extLst>
                </a:gridCol>
              </a:tblGrid>
              <a:tr h="4947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141208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C213BAF5-E203-44DD-9458-AC91355F43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552822"/>
              </p:ext>
            </p:extLst>
          </p:nvPr>
        </p:nvGraphicFramePr>
        <p:xfrm>
          <a:off x="1168400" y="5584770"/>
          <a:ext cx="9316722" cy="494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2787">
                  <a:extLst>
                    <a:ext uri="{9D8B030D-6E8A-4147-A177-3AD203B41FA5}">
                      <a16:colId xmlns:a16="http://schemas.microsoft.com/office/drawing/2014/main" val="1699450973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56961520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335921487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4642964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1960917096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114719688"/>
                    </a:ext>
                  </a:extLst>
                </a:gridCol>
              </a:tblGrid>
              <a:tr h="4947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141208"/>
                  </a:ext>
                </a:extLst>
              </a:tr>
            </a:tbl>
          </a:graphicData>
        </a:graphic>
      </p:graphicFrame>
      <p:graphicFrame>
        <p:nvGraphicFramePr>
          <p:cNvPr id="42" name="Table 39">
            <a:extLst>
              <a:ext uri="{FF2B5EF4-FFF2-40B4-BE49-F238E27FC236}">
                <a16:creationId xmlns:a16="http://schemas.microsoft.com/office/drawing/2014/main" id="{1C5C56F9-974E-4DF1-A150-87EB78231F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218913"/>
              </p:ext>
            </p:extLst>
          </p:nvPr>
        </p:nvGraphicFramePr>
        <p:xfrm>
          <a:off x="1168400" y="3795252"/>
          <a:ext cx="9316722" cy="494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2787">
                  <a:extLst>
                    <a:ext uri="{9D8B030D-6E8A-4147-A177-3AD203B41FA5}">
                      <a16:colId xmlns:a16="http://schemas.microsoft.com/office/drawing/2014/main" val="1699450973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56961520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335921487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4642964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1960917096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114719688"/>
                    </a:ext>
                  </a:extLst>
                </a:gridCol>
              </a:tblGrid>
              <a:tr h="4947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WA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NT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Q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NSW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V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SA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141208"/>
                  </a:ext>
                </a:extLst>
              </a:tr>
            </a:tbl>
          </a:graphicData>
        </a:graphic>
      </p:graphicFrame>
      <p:sp>
        <p:nvSpPr>
          <p:cNvPr id="43" name="Rectangle 42">
            <a:extLst>
              <a:ext uri="{FF2B5EF4-FFF2-40B4-BE49-F238E27FC236}">
                <a16:creationId xmlns:a16="http://schemas.microsoft.com/office/drawing/2014/main" id="{FFA2BDCF-E390-46BE-88CF-217E612A09CC}"/>
              </a:ext>
            </a:extLst>
          </p:cNvPr>
          <p:cNvSpPr/>
          <p:nvPr/>
        </p:nvSpPr>
        <p:spPr>
          <a:xfrm>
            <a:off x="1351280" y="4289992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3A24BDF-7755-4B11-AD7F-8B61ADDBDF72}"/>
              </a:ext>
            </a:extLst>
          </p:cNvPr>
          <p:cNvSpPr/>
          <p:nvPr/>
        </p:nvSpPr>
        <p:spPr>
          <a:xfrm>
            <a:off x="2235200" y="4300152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42B3E40-00B3-48FD-B943-A523D77895E7}"/>
              </a:ext>
            </a:extLst>
          </p:cNvPr>
          <p:cNvSpPr/>
          <p:nvPr/>
        </p:nvSpPr>
        <p:spPr>
          <a:xfrm>
            <a:off x="1788160" y="4289992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41AED5F-A37F-4A2B-89A2-D7D72B9B892B}"/>
              </a:ext>
            </a:extLst>
          </p:cNvPr>
          <p:cNvSpPr/>
          <p:nvPr/>
        </p:nvSpPr>
        <p:spPr>
          <a:xfrm>
            <a:off x="2905760" y="4300152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B49BCF8-73DC-46B9-A743-17582C5A3447}"/>
              </a:ext>
            </a:extLst>
          </p:cNvPr>
          <p:cNvSpPr/>
          <p:nvPr/>
        </p:nvSpPr>
        <p:spPr>
          <a:xfrm>
            <a:off x="3789680" y="4310312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B14E7BE-31FD-44CE-BD01-7433336EBB64}"/>
              </a:ext>
            </a:extLst>
          </p:cNvPr>
          <p:cNvSpPr/>
          <p:nvPr/>
        </p:nvSpPr>
        <p:spPr>
          <a:xfrm>
            <a:off x="3342640" y="4300152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3FE89A1-0CA6-48AF-BD66-16709D4253EA}"/>
              </a:ext>
            </a:extLst>
          </p:cNvPr>
          <p:cNvSpPr/>
          <p:nvPr/>
        </p:nvSpPr>
        <p:spPr>
          <a:xfrm>
            <a:off x="4470401" y="4300152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6D98302-247F-49AC-9A84-4E6131B7D4B7}"/>
              </a:ext>
            </a:extLst>
          </p:cNvPr>
          <p:cNvSpPr/>
          <p:nvPr/>
        </p:nvSpPr>
        <p:spPr>
          <a:xfrm>
            <a:off x="5354321" y="4310312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65D07AD-95A2-4A13-BEC4-E9F2F345798D}"/>
              </a:ext>
            </a:extLst>
          </p:cNvPr>
          <p:cNvSpPr/>
          <p:nvPr/>
        </p:nvSpPr>
        <p:spPr>
          <a:xfrm>
            <a:off x="4907281" y="4300152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C19B0A4-5E13-4543-B757-868D36333F4D}"/>
              </a:ext>
            </a:extLst>
          </p:cNvPr>
          <p:cNvSpPr/>
          <p:nvPr/>
        </p:nvSpPr>
        <p:spPr>
          <a:xfrm>
            <a:off x="6024881" y="4310312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208D53E-F921-4D37-83BA-198ACB2A933E}"/>
              </a:ext>
            </a:extLst>
          </p:cNvPr>
          <p:cNvSpPr/>
          <p:nvPr/>
        </p:nvSpPr>
        <p:spPr>
          <a:xfrm>
            <a:off x="6908801" y="4320472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3A7DB9C-FFD4-403B-962C-F613DCD4622F}"/>
              </a:ext>
            </a:extLst>
          </p:cNvPr>
          <p:cNvSpPr/>
          <p:nvPr/>
        </p:nvSpPr>
        <p:spPr>
          <a:xfrm>
            <a:off x="6461761" y="4310312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7C55112-F628-488B-AC87-A3311B2C975D}"/>
              </a:ext>
            </a:extLst>
          </p:cNvPr>
          <p:cNvSpPr/>
          <p:nvPr/>
        </p:nvSpPr>
        <p:spPr>
          <a:xfrm>
            <a:off x="7538721" y="4289992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6279ADF-9A9F-4D6A-881A-B8623A555FFC}"/>
              </a:ext>
            </a:extLst>
          </p:cNvPr>
          <p:cNvSpPr/>
          <p:nvPr/>
        </p:nvSpPr>
        <p:spPr>
          <a:xfrm>
            <a:off x="8422641" y="4300152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AE8E2EE-C72A-4039-B074-EAF03D06CF93}"/>
              </a:ext>
            </a:extLst>
          </p:cNvPr>
          <p:cNvSpPr/>
          <p:nvPr/>
        </p:nvSpPr>
        <p:spPr>
          <a:xfrm>
            <a:off x="7975601" y="4289992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2832F11-13BB-44A1-87CB-4BD37AF32D78}"/>
              </a:ext>
            </a:extLst>
          </p:cNvPr>
          <p:cNvSpPr/>
          <p:nvPr/>
        </p:nvSpPr>
        <p:spPr>
          <a:xfrm>
            <a:off x="9093201" y="4300152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148318D-07FC-4BDE-9245-4C999375E09F}"/>
              </a:ext>
            </a:extLst>
          </p:cNvPr>
          <p:cNvSpPr/>
          <p:nvPr/>
        </p:nvSpPr>
        <p:spPr>
          <a:xfrm>
            <a:off x="9977121" y="4310312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00A7184-2A18-41E0-A87A-5DCB77724200}"/>
              </a:ext>
            </a:extLst>
          </p:cNvPr>
          <p:cNvSpPr/>
          <p:nvPr/>
        </p:nvSpPr>
        <p:spPr>
          <a:xfrm>
            <a:off x="9530081" y="4300152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38DB0F5-99C8-4D63-A679-C2C8D96DECBC}"/>
              </a:ext>
            </a:extLst>
          </p:cNvPr>
          <p:cNvSpPr/>
          <p:nvPr/>
        </p:nvSpPr>
        <p:spPr>
          <a:xfrm>
            <a:off x="1296851" y="4964165"/>
            <a:ext cx="126637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660FAA7-1ECF-46B7-994B-A2AF307ED5FE}"/>
              </a:ext>
            </a:extLst>
          </p:cNvPr>
          <p:cNvSpPr/>
          <p:nvPr/>
        </p:nvSpPr>
        <p:spPr>
          <a:xfrm>
            <a:off x="3784946" y="4984485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13C75AB-F7B9-4B1A-B1A0-E319DCBA0515}"/>
              </a:ext>
            </a:extLst>
          </p:cNvPr>
          <p:cNvSpPr/>
          <p:nvPr/>
        </p:nvSpPr>
        <p:spPr>
          <a:xfrm>
            <a:off x="3337906" y="4974325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069E1AB-F11B-455A-9AED-6A0520C2E09B}"/>
              </a:ext>
            </a:extLst>
          </p:cNvPr>
          <p:cNvSpPr/>
          <p:nvPr/>
        </p:nvSpPr>
        <p:spPr>
          <a:xfrm>
            <a:off x="4475606" y="4974325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B6E2DD5-8BF9-40DD-89FC-01A3F81B3AAA}"/>
              </a:ext>
            </a:extLst>
          </p:cNvPr>
          <p:cNvSpPr/>
          <p:nvPr/>
        </p:nvSpPr>
        <p:spPr>
          <a:xfrm>
            <a:off x="5359526" y="4984485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34EAC6E-2AD5-42A9-B695-E72EDDD72C51}"/>
              </a:ext>
            </a:extLst>
          </p:cNvPr>
          <p:cNvSpPr/>
          <p:nvPr/>
        </p:nvSpPr>
        <p:spPr>
          <a:xfrm>
            <a:off x="4912486" y="4974325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0F9B559-60EB-42FC-A17F-D46024121532}"/>
              </a:ext>
            </a:extLst>
          </p:cNvPr>
          <p:cNvSpPr/>
          <p:nvPr/>
        </p:nvSpPr>
        <p:spPr>
          <a:xfrm>
            <a:off x="6020147" y="4984485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1AEB0EA-5A56-415E-B74D-258C37707273}"/>
              </a:ext>
            </a:extLst>
          </p:cNvPr>
          <p:cNvSpPr/>
          <p:nvPr/>
        </p:nvSpPr>
        <p:spPr>
          <a:xfrm>
            <a:off x="6904067" y="4994645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0AAC0FA-4ABA-4E29-9751-2D93C7A65BD2}"/>
              </a:ext>
            </a:extLst>
          </p:cNvPr>
          <p:cNvSpPr/>
          <p:nvPr/>
        </p:nvSpPr>
        <p:spPr>
          <a:xfrm>
            <a:off x="6457027" y="4984485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3613AA5-EB33-4C18-870E-0FFFCAC83BEF}"/>
              </a:ext>
            </a:extLst>
          </p:cNvPr>
          <p:cNvSpPr/>
          <p:nvPr/>
        </p:nvSpPr>
        <p:spPr>
          <a:xfrm>
            <a:off x="7524048" y="4964165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E212906-9486-490E-A1DA-7F9E85EA7BDC}"/>
              </a:ext>
            </a:extLst>
          </p:cNvPr>
          <p:cNvSpPr/>
          <p:nvPr/>
        </p:nvSpPr>
        <p:spPr>
          <a:xfrm>
            <a:off x="8407968" y="4974325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AFDBAF0-3C18-4271-91D9-EE0A73D8CB88}"/>
              </a:ext>
            </a:extLst>
          </p:cNvPr>
          <p:cNvSpPr/>
          <p:nvPr/>
        </p:nvSpPr>
        <p:spPr>
          <a:xfrm>
            <a:off x="7960928" y="4964165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69BD6FF-4AF7-46C4-8819-E3A07F736458}"/>
              </a:ext>
            </a:extLst>
          </p:cNvPr>
          <p:cNvSpPr/>
          <p:nvPr/>
        </p:nvSpPr>
        <p:spPr>
          <a:xfrm>
            <a:off x="9952509" y="4984485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113B92F-C051-48DE-9DCC-0633D4B3AA5F}"/>
              </a:ext>
            </a:extLst>
          </p:cNvPr>
          <p:cNvSpPr/>
          <p:nvPr/>
        </p:nvSpPr>
        <p:spPr>
          <a:xfrm>
            <a:off x="9505469" y="4974325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D6C978A-7A06-491A-AE31-39F0C1945215}"/>
              </a:ext>
            </a:extLst>
          </p:cNvPr>
          <p:cNvSpPr/>
          <p:nvPr/>
        </p:nvSpPr>
        <p:spPr>
          <a:xfrm>
            <a:off x="1363632" y="5699916"/>
            <a:ext cx="126637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E0E6FA2-7E69-4D75-B36C-DA3B5B1886AF}"/>
              </a:ext>
            </a:extLst>
          </p:cNvPr>
          <p:cNvSpPr/>
          <p:nvPr/>
        </p:nvSpPr>
        <p:spPr>
          <a:xfrm>
            <a:off x="3802032" y="5720236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BD36E35-98D1-462D-9F64-1D145747745B}"/>
              </a:ext>
            </a:extLst>
          </p:cNvPr>
          <p:cNvSpPr/>
          <p:nvPr/>
        </p:nvSpPr>
        <p:spPr>
          <a:xfrm>
            <a:off x="4431952" y="5710076"/>
            <a:ext cx="1206849" cy="25033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E92B51A-E6FA-47F0-9248-6DFBA00B9E21}"/>
              </a:ext>
            </a:extLst>
          </p:cNvPr>
          <p:cNvSpPr/>
          <p:nvPr/>
        </p:nvSpPr>
        <p:spPr>
          <a:xfrm>
            <a:off x="6037233" y="5720236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169328F-67F5-4F0F-A636-1068C59730EC}"/>
              </a:ext>
            </a:extLst>
          </p:cNvPr>
          <p:cNvSpPr/>
          <p:nvPr/>
        </p:nvSpPr>
        <p:spPr>
          <a:xfrm>
            <a:off x="6921153" y="5730396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751FBE9-CF5E-42F6-814D-5D4C9A7DC5B2}"/>
              </a:ext>
            </a:extLst>
          </p:cNvPr>
          <p:cNvSpPr/>
          <p:nvPr/>
        </p:nvSpPr>
        <p:spPr>
          <a:xfrm>
            <a:off x="7551073" y="5699916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5488372-70C2-48AD-BF2B-BEC109448146}"/>
              </a:ext>
            </a:extLst>
          </p:cNvPr>
          <p:cNvSpPr/>
          <p:nvPr/>
        </p:nvSpPr>
        <p:spPr>
          <a:xfrm>
            <a:off x="8434993" y="5710076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F96B094-1632-4844-8598-182963CC2FDA}"/>
              </a:ext>
            </a:extLst>
          </p:cNvPr>
          <p:cNvSpPr/>
          <p:nvPr/>
        </p:nvSpPr>
        <p:spPr>
          <a:xfrm>
            <a:off x="7987953" y="5699916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030A06F-948F-4FEB-9C70-A2B616EB3ABD}"/>
              </a:ext>
            </a:extLst>
          </p:cNvPr>
          <p:cNvSpPr/>
          <p:nvPr/>
        </p:nvSpPr>
        <p:spPr>
          <a:xfrm>
            <a:off x="9989473" y="5720236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5" name="Table 94">
            <a:extLst>
              <a:ext uri="{FF2B5EF4-FFF2-40B4-BE49-F238E27FC236}">
                <a16:creationId xmlns:a16="http://schemas.microsoft.com/office/drawing/2014/main" id="{3EB43530-FD75-408F-A731-A5D9F1184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110331"/>
              </p:ext>
            </p:extLst>
          </p:nvPr>
        </p:nvGraphicFramePr>
        <p:xfrm>
          <a:off x="1168400" y="6315800"/>
          <a:ext cx="9316722" cy="494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2787">
                  <a:extLst>
                    <a:ext uri="{9D8B030D-6E8A-4147-A177-3AD203B41FA5}">
                      <a16:colId xmlns:a16="http://schemas.microsoft.com/office/drawing/2014/main" val="1699450973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56961520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335921487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4642964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1960917096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114719688"/>
                    </a:ext>
                  </a:extLst>
                </a:gridCol>
              </a:tblGrid>
              <a:tr h="4947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141208"/>
                  </a:ext>
                </a:extLst>
              </a:tr>
            </a:tbl>
          </a:graphicData>
        </a:graphic>
      </p:graphicFrame>
      <p:sp>
        <p:nvSpPr>
          <p:cNvPr id="96" name="Rectangle 95">
            <a:extLst>
              <a:ext uri="{FF2B5EF4-FFF2-40B4-BE49-F238E27FC236}">
                <a16:creationId xmlns:a16="http://schemas.microsoft.com/office/drawing/2014/main" id="{8CFEC7AD-DC35-4846-9095-57CAB5DC1528}"/>
              </a:ext>
            </a:extLst>
          </p:cNvPr>
          <p:cNvSpPr/>
          <p:nvPr/>
        </p:nvSpPr>
        <p:spPr>
          <a:xfrm>
            <a:off x="1370210" y="6438966"/>
            <a:ext cx="126637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00055B7-D9AB-402E-9F20-3E17CD786B42}"/>
              </a:ext>
            </a:extLst>
          </p:cNvPr>
          <p:cNvSpPr/>
          <p:nvPr/>
        </p:nvSpPr>
        <p:spPr>
          <a:xfrm>
            <a:off x="3808610" y="6459286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C8FCB5D-5E4F-4209-9DF0-0068FF039C62}"/>
              </a:ext>
            </a:extLst>
          </p:cNvPr>
          <p:cNvSpPr/>
          <p:nvPr/>
        </p:nvSpPr>
        <p:spPr>
          <a:xfrm>
            <a:off x="4438530" y="6449126"/>
            <a:ext cx="1206849" cy="25033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9CAB013-8F6D-435D-AE7A-A6C3783A2119}"/>
              </a:ext>
            </a:extLst>
          </p:cNvPr>
          <p:cNvSpPr/>
          <p:nvPr/>
        </p:nvSpPr>
        <p:spPr>
          <a:xfrm>
            <a:off x="6043811" y="6459286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40E64B2-C5B3-41D7-B1A1-41479F86A163}"/>
              </a:ext>
            </a:extLst>
          </p:cNvPr>
          <p:cNvSpPr/>
          <p:nvPr/>
        </p:nvSpPr>
        <p:spPr>
          <a:xfrm>
            <a:off x="7519202" y="6449126"/>
            <a:ext cx="1206849" cy="26049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" name="Picture 104" descr="Diagram&#10;&#10;Description automatically generated with low confidence">
            <a:hlinkClick r:id="rId3"/>
            <a:extLst>
              <a:ext uri="{FF2B5EF4-FFF2-40B4-BE49-F238E27FC236}">
                <a16:creationId xmlns:a16="http://schemas.microsoft.com/office/drawing/2014/main" id="{C6FCFF7F-80E3-4CC0-87E1-F132A1D63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4156" y="5214501"/>
            <a:ext cx="832055" cy="7947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E1654B9-0F47-4EC6-8B56-0346CE4DD9BC}"/>
                  </a:ext>
                </a:extLst>
              </p14:cNvPr>
              <p14:cNvContentPartPr/>
              <p14:nvPr/>
            </p14:nvContentPartPr>
            <p14:xfrm>
              <a:off x="1072800" y="1941120"/>
              <a:ext cx="10746720" cy="4735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E1654B9-0F47-4EC6-8B56-0346CE4DD9B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3440" y="1931760"/>
                <a:ext cx="10765440" cy="475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805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7" grpId="0" animBg="1"/>
      <p:bldP spid="78" grpId="0" animBg="1"/>
      <p:bldP spid="81" grpId="0" animBg="1"/>
      <p:bldP spid="82" grpId="0" animBg="1"/>
      <p:bldP spid="86" grpId="0" animBg="1"/>
      <p:bldP spid="87" grpId="0" animBg="1"/>
      <p:bldP spid="88" grpId="0" animBg="1"/>
      <p:bldP spid="90" grpId="0" animBg="1"/>
      <p:bldP spid="91" grpId="0" animBg="1"/>
      <p:bldP spid="92" grpId="0" animBg="1"/>
      <p:bldP spid="93" grpId="0" animBg="1"/>
      <p:bldP spid="96" grpId="0" animBg="1"/>
      <p:bldP spid="97" grpId="0" animBg="1"/>
      <p:bldP spid="98" grpId="0" animBg="1"/>
      <p:bldP spid="99" grpId="0" animBg="1"/>
      <p:bldP spid="10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7E517-D169-4500-9D29-BA76C126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Constraint Propagation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FE966-A5E8-407B-B23B-5CD2D4EC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31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44CA81-211A-41F5-A57F-5AA6B2099CCF}"/>
              </a:ext>
            </a:extLst>
          </p:cNvPr>
          <p:cNvGrpSpPr/>
          <p:nvPr/>
        </p:nvGrpSpPr>
        <p:grpSpPr>
          <a:xfrm>
            <a:off x="1178628" y="1936494"/>
            <a:ext cx="1117172" cy="1044555"/>
            <a:chOff x="6168071" y="3119246"/>
            <a:chExt cx="1117172" cy="104455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F262077-4DA6-4608-A00C-49FBBA3D43F6}"/>
                </a:ext>
              </a:extLst>
            </p:cNvPr>
            <p:cNvGrpSpPr/>
            <p:nvPr/>
          </p:nvGrpSpPr>
          <p:grpSpPr>
            <a:xfrm>
              <a:off x="6168071" y="3119246"/>
              <a:ext cx="1117172" cy="1044555"/>
              <a:chOff x="6953958" y="5593986"/>
              <a:chExt cx="1117172" cy="1044555"/>
            </a:xfrm>
          </p:grpSpPr>
          <p:pic>
            <p:nvPicPr>
              <p:cNvPr id="8" name="Picture 7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6EB81948-D41A-4CE8-B227-9216AD4FDE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3958" y="5593986"/>
                <a:ext cx="1117172" cy="1044555"/>
              </a:xfrm>
              <a:prstGeom prst="rect">
                <a:avLst/>
              </a:prstGeom>
            </p:spPr>
          </p:pic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34F095EA-B4D0-48B8-9D65-133712F58C08}"/>
                  </a:ext>
                </a:extLst>
              </p:cNvPr>
              <p:cNvSpPr/>
              <p:nvPr/>
            </p:nvSpPr>
            <p:spPr>
              <a:xfrm>
                <a:off x="7019348" y="5767319"/>
                <a:ext cx="340311" cy="580883"/>
              </a:xfrm>
              <a:custGeom>
                <a:avLst/>
                <a:gdLst>
                  <a:gd name="connsiteX0" fmla="*/ 1307982 w 1484963"/>
                  <a:gd name="connsiteY0" fmla="*/ 29522 h 2300774"/>
                  <a:gd name="connsiteX1" fmla="*/ 1337479 w 1484963"/>
                  <a:gd name="connsiteY1" fmla="*/ 78684 h 2300774"/>
                  <a:gd name="connsiteX2" fmla="*/ 1366976 w 1484963"/>
                  <a:gd name="connsiteY2" fmla="*/ 98348 h 2300774"/>
                  <a:gd name="connsiteX3" fmla="*/ 1386640 w 1484963"/>
                  <a:gd name="connsiteY3" fmla="*/ 127845 h 2300774"/>
                  <a:gd name="connsiteX4" fmla="*/ 1416137 w 1484963"/>
                  <a:gd name="connsiteY4" fmla="*/ 255664 h 2300774"/>
                  <a:gd name="connsiteX5" fmla="*/ 1425969 w 1484963"/>
                  <a:gd name="connsiteY5" fmla="*/ 422813 h 2300774"/>
                  <a:gd name="connsiteX6" fmla="*/ 1435802 w 1484963"/>
                  <a:gd name="connsiteY6" fmla="*/ 462142 h 2300774"/>
                  <a:gd name="connsiteX7" fmla="*/ 1455466 w 1484963"/>
                  <a:gd name="connsiteY7" fmla="*/ 816103 h 2300774"/>
                  <a:gd name="connsiteX8" fmla="*/ 1475131 w 1484963"/>
                  <a:gd name="connsiteY8" fmla="*/ 1337213 h 2300774"/>
                  <a:gd name="connsiteX9" fmla="*/ 1484963 w 1484963"/>
                  <a:gd name="connsiteY9" fmla="*/ 1386374 h 2300774"/>
                  <a:gd name="connsiteX10" fmla="*/ 1475131 w 1484963"/>
                  <a:gd name="connsiteY10" fmla="*/ 1671509 h 2300774"/>
                  <a:gd name="connsiteX11" fmla="*/ 1445634 w 1484963"/>
                  <a:gd name="connsiteY11" fmla="*/ 1799329 h 2300774"/>
                  <a:gd name="connsiteX12" fmla="*/ 1435802 w 1484963"/>
                  <a:gd name="connsiteY12" fmla="*/ 1848490 h 2300774"/>
                  <a:gd name="connsiteX13" fmla="*/ 1406305 w 1484963"/>
                  <a:gd name="connsiteY13" fmla="*/ 1858322 h 2300774"/>
                  <a:gd name="connsiteX14" fmla="*/ 1376808 w 1484963"/>
                  <a:gd name="connsiteY14" fmla="*/ 1897651 h 2300774"/>
                  <a:gd name="connsiteX15" fmla="*/ 1347311 w 1484963"/>
                  <a:gd name="connsiteY15" fmla="*/ 1907484 h 2300774"/>
                  <a:gd name="connsiteX16" fmla="*/ 1278485 w 1484963"/>
                  <a:gd name="connsiteY16" fmla="*/ 1936980 h 2300774"/>
                  <a:gd name="connsiteX17" fmla="*/ 1170331 w 1484963"/>
                  <a:gd name="connsiteY17" fmla="*/ 1966477 h 2300774"/>
                  <a:gd name="connsiteX18" fmla="*/ 1140834 w 1484963"/>
                  <a:gd name="connsiteY18" fmla="*/ 1976309 h 2300774"/>
                  <a:gd name="connsiteX19" fmla="*/ 1101505 w 1484963"/>
                  <a:gd name="connsiteY19" fmla="*/ 1986142 h 2300774"/>
                  <a:gd name="connsiteX20" fmla="*/ 1072008 w 1484963"/>
                  <a:gd name="connsiteY20" fmla="*/ 2005806 h 2300774"/>
                  <a:gd name="connsiteX21" fmla="*/ 1062176 w 1484963"/>
                  <a:gd name="connsiteY21" fmla="*/ 2035303 h 2300774"/>
                  <a:gd name="connsiteX22" fmla="*/ 1022847 w 1484963"/>
                  <a:gd name="connsiteY22" fmla="*/ 2054967 h 2300774"/>
                  <a:gd name="connsiteX23" fmla="*/ 1003182 w 1484963"/>
                  <a:gd name="connsiteY23" fmla="*/ 2084464 h 2300774"/>
                  <a:gd name="connsiteX24" fmla="*/ 993350 w 1484963"/>
                  <a:gd name="connsiteY24" fmla="*/ 2113961 h 2300774"/>
                  <a:gd name="connsiteX25" fmla="*/ 963853 w 1484963"/>
                  <a:gd name="connsiteY25" fmla="*/ 2123793 h 2300774"/>
                  <a:gd name="connsiteX26" fmla="*/ 806537 w 1484963"/>
                  <a:gd name="connsiteY26" fmla="*/ 2133626 h 2300774"/>
                  <a:gd name="connsiteX27" fmla="*/ 777040 w 1484963"/>
                  <a:gd name="connsiteY27" fmla="*/ 2153290 h 2300774"/>
                  <a:gd name="connsiteX28" fmla="*/ 747543 w 1484963"/>
                  <a:gd name="connsiteY28" fmla="*/ 2163122 h 2300774"/>
                  <a:gd name="connsiteX29" fmla="*/ 619724 w 1484963"/>
                  <a:gd name="connsiteY29" fmla="*/ 2182787 h 2300774"/>
                  <a:gd name="connsiteX30" fmla="*/ 580395 w 1484963"/>
                  <a:gd name="connsiteY30" fmla="*/ 2222116 h 2300774"/>
                  <a:gd name="connsiteX31" fmla="*/ 531234 w 1484963"/>
                  <a:gd name="connsiteY31" fmla="*/ 2251613 h 2300774"/>
                  <a:gd name="connsiteX32" fmla="*/ 462408 w 1484963"/>
                  <a:gd name="connsiteY32" fmla="*/ 2290942 h 2300774"/>
                  <a:gd name="connsiteX33" fmla="*/ 423079 w 1484963"/>
                  <a:gd name="connsiteY33" fmla="*/ 2300774 h 2300774"/>
                  <a:gd name="connsiteX34" fmla="*/ 364085 w 1484963"/>
                  <a:gd name="connsiteY34" fmla="*/ 2271277 h 2300774"/>
                  <a:gd name="connsiteX35" fmla="*/ 354253 w 1484963"/>
                  <a:gd name="connsiteY35" fmla="*/ 2015638 h 2300774"/>
                  <a:gd name="connsiteX36" fmla="*/ 344421 w 1484963"/>
                  <a:gd name="connsiteY36" fmla="*/ 1976309 h 2300774"/>
                  <a:gd name="connsiteX37" fmla="*/ 314924 w 1484963"/>
                  <a:gd name="connsiteY37" fmla="*/ 1946813 h 2300774"/>
                  <a:gd name="connsiteX38" fmla="*/ 295260 w 1484963"/>
                  <a:gd name="connsiteY38" fmla="*/ 1907484 h 2300774"/>
                  <a:gd name="connsiteX39" fmla="*/ 246098 w 1484963"/>
                  <a:gd name="connsiteY39" fmla="*/ 1848490 h 2300774"/>
                  <a:gd name="connsiteX40" fmla="*/ 206769 w 1484963"/>
                  <a:gd name="connsiteY40" fmla="*/ 1740335 h 2300774"/>
                  <a:gd name="connsiteX41" fmla="*/ 147776 w 1484963"/>
                  <a:gd name="connsiteY41" fmla="*/ 1651845 h 2300774"/>
                  <a:gd name="connsiteX42" fmla="*/ 118279 w 1484963"/>
                  <a:gd name="connsiteY42" fmla="*/ 1524026 h 2300774"/>
                  <a:gd name="connsiteX43" fmla="*/ 78950 w 1484963"/>
                  <a:gd name="connsiteY43" fmla="*/ 1337213 h 2300774"/>
                  <a:gd name="connsiteX44" fmla="*/ 49453 w 1484963"/>
                  <a:gd name="connsiteY44" fmla="*/ 1307716 h 2300774"/>
                  <a:gd name="connsiteX45" fmla="*/ 10124 w 1484963"/>
                  <a:gd name="connsiteY45" fmla="*/ 1209393 h 2300774"/>
                  <a:gd name="connsiteX46" fmla="*/ 292 w 1484963"/>
                  <a:gd name="connsiteY46" fmla="*/ 1120903 h 2300774"/>
                  <a:gd name="connsiteX47" fmla="*/ 19956 w 1484963"/>
                  <a:gd name="connsiteY47" fmla="*/ 1061909 h 2300774"/>
                  <a:gd name="connsiteX48" fmla="*/ 59285 w 1484963"/>
                  <a:gd name="connsiteY48" fmla="*/ 1002916 h 2300774"/>
                  <a:gd name="connsiteX49" fmla="*/ 78950 w 1484963"/>
                  <a:gd name="connsiteY49" fmla="*/ 973419 h 2300774"/>
                  <a:gd name="connsiteX50" fmla="*/ 167440 w 1484963"/>
                  <a:gd name="connsiteY50" fmla="*/ 924258 h 2300774"/>
                  <a:gd name="connsiteX51" fmla="*/ 187105 w 1484963"/>
                  <a:gd name="connsiteY51" fmla="*/ 884929 h 2300774"/>
                  <a:gd name="connsiteX52" fmla="*/ 265763 w 1484963"/>
                  <a:gd name="connsiteY52" fmla="*/ 816103 h 2300774"/>
                  <a:gd name="connsiteX53" fmla="*/ 383750 w 1484963"/>
                  <a:gd name="connsiteY53" fmla="*/ 796438 h 2300774"/>
                  <a:gd name="connsiteX54" fmla="*/ 491905 w 1484963"/>
                  <a:gd name="connsiteY54" fmla="*/ 747277 h 2300774"/>
                  <a:gd name="connsiteX55" fmla="*/ 550898 w 1484963"/>
                  <a:gd name="connsiteY55" fmla="*/ 727613 h 2300774"/>
                  <a:gd name="connsiteX56" fmla="*/ 580395 w 1484963"/>
                  <a:gd name="connsiteY56" fmla="*/ 717780 h 2300774"/>
                  <a:gd name="connsiteX57" fmla="*/ 609892 w 1484963"/>
                  <a:gd name="connsiteY57" fmla="*/ 678451 h 2300774"/>
                  <a:gd name="connsiteX58" fmla="*/ 639389 w 1484963"/>
                  <a:gd name="connsiteY58" fmla="*/ 658787 h 2300774"/>
                  <a:gd name="connsiteX59" fmla="*/ 649221 w 1484963"/>
                  <a:gd name="connsiteY59" fmla="*/ 629290 h 2300774"/>
                  <a:gd name="connsiteX60" fmla="*/ 698382 w 1484963"/>
                  <a:gd name="connsiteY60" fmla="*/ 580129 h 2300774"/>
                  <a:gd name="connsiteX61" fmla="*/ 737711 w 1484963"/>
                  <a:gd name="connsiteY61" fmla="*/ 570297 h 2300774"/>
                  <a:gd name="connsiteX62" fmla="*/ 796705 w 1484963"/>
                  <a:gd name="connsiteY62" fmla="*/ 481806 h 2300774"/>
                  <a:gd name="connsiteX63" fmla="*/ 806537 w 1484963"/>
                  <a:gd name="connsiteY63" fmla="*/ 383484 h 2300774"/>
                  <a:gd name="connsiteX64" fmla="*/ 944189 w 1484963"/>
                  <a:gd name="connsiteY64" fmla="*/ 373651 h 2300774"/>
                  <a:gd name="connsiteX65" fmla="*/ 973685 w 1484963"/>
                  <a:gd name="connsiteY65" fmla="*/ 353987 h 2300774"/>
                  <a:gd name="connsiteX66" fmla="*/ 983518 w 1484963"/>
                  <a:gd name="connsiteY66" fmla="*/ 304826 h 2300774"/>
                  <a:gd name="connsiteX67" fmla="*/ 1003182 w 1484963"/>
                  <a:gd name="connsiteY67" fmla="*/ 265497 h 2300774"/>
                  <a:gd name="connsiteX68" fmla="*/ 1072008 w 1484963"/>
                  <a:gd name="connsiteY68" fmla="*/ 186838 h 2300774"/>
                  <a:gd name="connsiteX69" fmla="*/ 1091673 w 1484963"/>
                  <a:gd name="connsiteY69" fmla="*/ 157342 h 2300774"/>
                  <a:gd name="connsiteX70" fmla="*/ 1121169 w 1484963"/>
                  <a:gd name="connsiteY70" fmla="*/ 147509 h 2300774"/>
                  <a:gd name="connsiteX71" fmla="*/ 1150666 w 1484963"/>
                  <a:gd name="connsiteY71" fmla="*/ 127845 h 2300774"/>
                  <a:gd name="connsiteX72" fmla="*/ 1180163 w 1484963"/>
                  <a:gd name="connsiteY72" fmla="*/ 88516 h 2300774"/>
                  <a:gd name="connsiteX73" fmla="*/ 1209660 w 1484963"/>
                  <a:gd name="connsiteY73" fmla="*/ 29522 h 2300774"/>
                  <a:gd name="connsiteX74" fmla="*/ 1288318 w 1484963"/>
                  <a:gd name="connsiteY74" fmla="*/ 26 h 2300774"/>
                  <a:gd name="connsiteX75" fmla="*/ 1307982 w 1484963"/>
                  <a:gd name="connsiteY75" fmla="*/ 29522 h 230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1484963" h="2300774">
                    <a:moveTo>
                      <a:pt x="1307982" y="29522"/>
                    </a:moveTo>
                    <a:cubicBezTo>
                      <a:pt x="1316176" y="42632"/>
                      <a:pt x="1325042" y="64174"/>
                      <a:pt x="1337479" y="78684"/>
                    </a:cubicBezTo>
                    <a:cubicBezTo>
                      <a:pt x="1345169" y="87656"/>
                      <a:pt x="1358620" y="89992"/>
                      <a:pt x="1366976" y="98348"/>
                    </a:cubicBezTo>
                    <a:cubicBezTo>
                      <a:pt x="1375332" y="106704"/>
                      <a:pt x="1380085" y="118013"/>
                      <a:pt x="1386640" y="127845"/>
                    </a:cubicBezTo>
                    <a:cubicBezTo>
                      <a:pt x="1410358" y="222716"/>
                      <a:pt x="1401005" y="180002"/>
                      <a:pt x="1416137" y="255664"/>
                    </a:cubicBezTo>
                    <a:cubicBezTo>
                      <a:pt x="1419414" y="311380"/>
                      <a:pt x="1420677" y="367252"/>
                      <a:pt x="1425969" y="422813"/>
                    </a:cubicBezTo>
                    <a:cubicBezTo>
                      <a:pt x="1427250" y="436265"/>
                      <a:pt x="1435052" y="448650"/>
                      <a:pt x="1435802" y="462142"/>
                    </a:cubicBezTo>
                    <a:cubicBezTo>
                      <a:pt x="1456311" y="831303"/>
                      <a:pt x="1418865" y="669695"/>
                      <a:pt x="1455466" y="816103"/>
                    </a:cubicBezTo>
                    <a:cubicBezTo>
                      <a:pt x="1462021" y="989806"/>
                      <a:pt x="1466152" y="1163618"/>
                      <a:pt x="1475131" y="1337213"/>
                    </a:cubicBezTo>
                    <a:cubicBezTo>
                      <a:pt x="1475994" y="1353902"/>
                      <a:pt x="1484963" y="1369662"/>
                      <a:pt x="1484963" y="1386374"/>
                    </a:cubicBezTo>
                    <a:cubicBezTo>
                      <a:pt x="1484963" y="1481475"/>
                      <a:pt x="1480716" y="1576572"/>
                      <a:pt x="1475131" y="1671509"/>
                    </a:cubicBezTo>
                    <a:cubicBezTo>
                      <a:pt x="1473949" y="1691603"/>
                      <a:pt x="1446789" y="1794325"/>
                      <a:pt x="1445634" y="1799329"/>
                    </a:cubicBezTo>
                    <a:cubicBezTo>
                      <a:pt x="1441876" y="1815613"/>
                      <a:pt x="1445072" y="1834585"/>
                      <a:pt x="1435802" y="1848490"/>
                    </a:cubicBezTo>
                    <a:cubicBezTo>
                      <a:pt x="1430053" y="1857113"/>
                      <a:pt x="1416137" y="1855045"/>
                      <a:pt x="1406305" y="1858322"/>
                    </a:cubicBezTo>
                    <a:cubicBezTo>
                      <a:pt x="1396473" y="1871432"/>
                      <a:pt x="1389397" y="1887160"/>
                      <a:pt x="1376808" y="1897651"/>
                    </a:cubicBezTo>
                    <a:cubicBezTo>
                      <a:pt x="1368846" y="1904286"/>
                      <a:pt x="1356934" y="1903635"/>
                      <a:pt x="1347311" y="1907484"/>
                    </a:cubicBezTo>
                    <a:cubicBezTo>
                      <a:pt x="1324136" y="1916754"/>
                      <a:pt x="1301781" y="1928020"/>
                      <a:pt x="1278485" y="1936980"/>
                    </a:cubicBezTo>
                    <a:cubicBezTo>
                      <a:pt x="1200133" y="1967115"/>
                      <a:pt x="1242643" y="1948399"/>
                      <a:pt x="1170331" y="1966477"/>
                    </a:cubicBezTo>
                    <a:cubicBezTo>
                      <a:pt x="1160276" y="1968991"/>
                      <a:pt x="1150799" y="1973462"/>
                      <a:pt x="1140834" y="1976309"/>
                    </a:cubicBezTo>
                    <a:cubicBezTo>
                      <a:pt x="1127841" y="1980021"/>
                      <a:pt x="1114615" y="1982864"/>
                      <a:pt x="1101505" y="1986142"/>
                    </a:cubicBezTo>
                    <a:cubicBezTo>
                      <a:pt x="1091673" y="1992697"/>
                      <a:pt x="1079390" y="1996579"/>
                      <a:pt x="1072008" y="2005806"/>
                    </a:cubicBezTo>
                    <a:cubicBezTo>
                      <a:pt x="1065534" y="2013899"/>
                      <a:pt x="1069505" y="2027974"/>
                      <a:pt x="1062176" y="2035303"/>
                    </a:cubicBezTo>
                    <a:cubicBezTo>
                      <a:pt x="1051812" y="2045667"/>
                      <a:pt x="1035957" y="2048412"/>
                      <a:pt x="1022847" y="2054967"/>
                    </a:cubicBezTo>
                    <a:cubicBezTo>
                      <a:pt x="1016292" y="2064799"/>
                      <a:pt x="1008467" y="2073895"/>
                      <a:pt x="1003182" y="2084464"/>
                    </a:cubicBezTo>
                    <a:cubicBezTo>
                      <a:pt x="998547" y="2093734"/>
                      <a:pt x="1000679" y="2106632"/>
                      <a:pt x="993350" y="2113961"/>
                    </a:cubicBezTo>
                    <a:cubicBezTo>
                      <a:pt x="986021" y="2121290"/>
                      <a:pt x="974160" y="2122708"/>
                      <a:pt x="963853" y="2123793"/>
                    </a:cubicBezTo>
                    <a:cubicBezTo>
                      <a:pt x="911601" y="2129293"/>
                      <a:pt x="858976" y="2130348"/>
                      <a:pt x="806537" y="2133626"/>
                    </a:cubicBezTo>
                    <a:cubicBezTo>
                      <a:pt x="796705" y="2140181"/>
                      <a:pt x="787609" y="2148005"/>
                      <a:pt x="777040" y="2153290"/>
                    </a:cubicBezTo>
                    <a:cubicBezTo>
                      <a:pt x="767770" y="2157925"/>
                      <a:pt x="757598" y="2160608"/>
                      <a:pt x="747543" y="2163122"/>
                    </a:cubicBezTo>
                    <a:cubicBezTo>
                      <a:pt x="702492" y="2174385"/>
                      <a:pt x="667498" y="2176815"/>
                      <a:pt x="619724" y="2182787"/>
                    </a:cubicBezTo>
                    <a:cubicBezTo>
                      <a:pt x="606614" y="2195897"/>
                      <a:pt x="595029" y="2210734"/>
                      <a:pt x="580395" y="2222116"/>
                    </a:cubicBezTo>
                    <a:cubicBezTo>
                      <a:pt x="565310" y="2233849"/>
                      <a:pt x="547440" y="2241485"/>
                      <a:pt x="531234" y="2251613"/>
                    </a:cubicBezTo>
                    <a:cubicBezTo>
                      <a:pt x="502712" y="2269439"/>
                      <a:pt x="495970" y="2278356"/>
                      <a:pt x="462408" y="2290942"/>
                    </a:cubicBezTo>
                    <a:cubicBezTo>
                      <a:pt x="449755" y="2295687"/>
                      <a:pt x="436189" y="2297497"/>
                      <a:pt x="423079" y="2300774"/>
                    </a:cubicBezTo>
                    <a:cubicBezTo>
                      <a:pt x="403414" y="2290942"/>
                      <a:pt x="369244" y="2292649"/>
                      <a:pt x="364085" y="2271277"/>
                    </a:cubicBezTo>
                    <a:cubicBezTo>
                      <a:pt x="344076" y="2188382"/>
                      <a:pt x="359925" y="2100725"/>
                      <a:pt x="354253" y="2015638"/>
                    </a:cubicBezTo>
                    <a:cubicBezTo>
                      <a:pt x="353354" y="2002155"/>
                      <a:pt x="351125" y="1988042"/>
                      <a:pt x="344421" y="1976309"/>
                    </a:cubicBezTo>
                    <a:cubicBezTo>
                      <a:pt x="337522" y="1964236"/>
                      <a:pt x="324756" y="1956645"/>
                      <a:pt x="314924" y="1946813"/>
                    </a:cubicBezTo>
                    <a:cubicBezTo>
                      <a:pt x="308369" y="1933703"/>
                      <a:pt x="303779" y="1919411"/>
                      <a:pt x="295260" y="1907484"/>
                    </a:cubicBezTo>
                    <a:cubicBezTo>
                      <a:pt x="259019" y="1856746"/>
                      <a:pt x="272106" y="1900507"/>
                      <a:pt x="246098" y="1848490"/>
                    </a:cubicBezTo>
                    <a:cubicBezTo>
                      <a:pt x="201173" y="1758639"/>
                      <a:pt x="252642" y="1841257"/>
                      <a:pt x="206769" y="1740335"/>
                    </a:cubicBezTo>
                    <a:cubicBezTo>
                      <a:pt x="192180" y="1708239"/>
                      <a:pt x="168727" y="1679779"/>
                      <a:pt x="147776" y="1651845"/>
                    </a:cubicBezTo>
                    <a:cubicBezTo>
                      <a:pt x="142411" y="1630386"/>
                      <a:pt x="122063" y="1554295"/>
                      <a:pt x="118279" y="1524026"/>
                    </a:cubicBezTo>
                    <a:cubicBezTo>
                      <a:pt x="110757" y="1463850"/>
                      <a:pt x="117077" y="1390591"/>
                      <a:pt x="78950" y="1337213"/>
                    </a:cubicBezTo>
                    <a:cubicBezTo>
                      <a:pt x="70868" y="1325898"/>
                      <a:pt x="59285" y="1317548"/>
                      <a:pt x="49453" y="1307716"/>
                    </a:cubicBezTo>
                    <a:cubicBezTo>
                      <a:pt x="25154" y="1234817"/>
                      <a:pt x="39059" y="1267262"/>
                      <a:pt x="10124" y="1209393"/>
                    </a:cubicBezTo>
                    <a:cubicBezTo>
                      <a:pt x="6847" y="1179896"/>
                      <a:pt x="-1682" y="1150515"/>
                      <a:pt x="292" y="1120903"/>
                    </a:cubicBezTo>
                    <a:cubicBezTo>
                      <a:pt x="1671" y="1100221"/>
                      <a:pt x="10686" y="1080449"/>
                      <a:pt x="19956" y="1061909"/>
                    </a:cubicBezTo>
                    <a:cubicBezTo>
                      <a:pt x="30525" y="1040770"/>
                      <a:pt x="46175" y="1022580"/>
                      <a:pt x="59285" y="1002916"/>
                    </a:cubicBezTo>
                    <a:cubicBezTo>
                      <a:pt x="65840" y="993084"/>
                      <a:pt x="68817" y="979499"/>
                      <a:pt x="78950" y="973419"/>
                    </a:cubicBezTo>
                    <a:cubicBezTo>
                      <a:pt x="140679" y="936381"/>
                      <a:pt x="111018" y="952468"/>
                      <a:pt x="167440" y="924258"/>
                    </a:cubicBezTo>
                    <a:cubicBezTo>
                      <a:pt x="173995" y="911148"/>
                      <a:pt x="178311" y="896655"/>
                      <a:pt x="187105" y="884929"/>
                    </a:cubicBezTo>
                    <a:cubicBezTo>
                      <a:pt x="199272" y="868707"/>
                      <a:pt x="245852" y="826058"/>
                      <a:pt x="265763" y="816103"/>
                    </a:cubicBezTo>
                    <a:cubicBezTo>
                      <a:pt x="287415" y="805277"/>
                      <a:pt x="376374" y="797360"/>
                      <a:pt x="383750" y="796438"/>
                    </a:cubicBezTo>
                    <a:cubicBezTo>
                      <a:pt x="547992" y="741692"/>
                      <a:pt x="344647" y="814212"/>
                      <a:pt x="491905" y="747277"/>
                    </a:cubicBezTo>
                    <a:cubicBezTo>
                      <a:pt x="510775" y="738700"/>
                      <a:pt x="531234" y="734168"/>
                      <a:pt x="550898" y="727613"/>
                    </a:cubicBezTo>
                    <a:lnTo>
                      <a:pt x="580395" y="717780"/>
                    </a:lnTo>
                    <a:cubicBezTo>
                      <a:pt x="590227" y="704670"/>
                      <a:pt x="598304" y="690038"/>
                      <a:pt x="609892" y="678451"/>
                    </a:cubicBezTo>
                    <a:cubicBezTo>
                      <a:pt x="618248" y="670095"/>
                      <a:pt x="632007" y="668014"/>
                      <a:pt x="639389" y="658787"/>
                    </a:cubicBezTo>
                    <a:cubicBezTo>
                      <a:pt x="645863" y="650694"/>
                      <a:pt x="644586" y="638560"/>
                      <a:pt x="649221" y="629290"/>
                    </a:cubicBezTo>
                    <a:cubicBezTo>
                      <a:pt x="661139" y="605453"/>
                      <a:pt x="673353" y="590855"/>
                      <a:pt x="698382" y="580129"/>
                    </a:cubicBezTo>
                    <a:cubicBezTo>
                      <a:pt x="710803" y="574806"/>
                      <a:pt x="724601" y="573574"/>
                      <a:pt x="737711" y="570297"/>
                    </a:cubicBezTo>
                    <a:cubicBezTo>
                      <a:pt x="750636" y="553064"/>
                      <a:pt x="791474" y="501422"/>
                      <a:pt x="796705" y="481806"/>
                    </a:cubicBezTo>
                    <a:cubicBezTo>
                      <a:pt x="805192" y="449981"/>
                      <a:pt x="779976" y="402962"/>
                      <a:pt x="806537" y="383484"/>
                    </a:cubicBezTo>
                    <a:cubicBezTo>
                      <a:pt x="843632" y="356281"/>
                      <a:pt x="898305" y="376929"/>
                      <a:pt x="944189" y="373651"/>
                    </a:cubicBezTo>
                    <a:cubicBezTo>
                      <a:pt x="954021" y="367096"/>
                      <a:pt x="967822" y="364247"/>
                      <a:pt x="973685" y="353987"/>
                    </a:cubicBezTo>
                    <a:cubicBezTo>
                      <a:pt x="981976" y="339477"/>
                      <a:pt x="978233" y="320680"/>
                      <a:pt x="983518" y="304826"/>
                    </a:cubicBezTo>
                    <a:cubicBezTo>
                      <a:pt x="988153" y="290921"/>
                      <a:pt x="995414" y="277926"/>
                      <a:pt x="1003182" y="265497"/>
                    </a:cubicBezTo>
                    <a:cubicBezTo>
                      <a:pt x="1036113" y="212806"/>
                      <a:pt x="1029791" y="236090"/>
                      <a:pt x="1072008" y="186838"/>
                    </a:cubicBezTo>
                    <a:cubicBezTo>
                      <a:pt x="1079698" y="177866"/>
                      <a:pt x="1082446" y="164724"/>
                      <a:pt x="1091673" y="157342"/>
                    </a:cubicBezTo>
                    <a:cubicBezTo>
                      <a:pt x="1099766" y="150868"/>
                      <a:pt x="1111899" y="152144"/>
                      <a:pt x="1121169" y="147509"/>
                    </a:cubicBezTo>
                    <a:cubicBezTo>
                      <a:pt x="1131738" y="142224"/>
                      <a:pt x="1140834" y="134400"/>
                      <a:pt x="1150666" y="127845"/>
                    </a:cubicBezTo>
                    <a:cubicBezTo>
                      <a:pt x="1160498" y="114735"/>
                      <a:pt x="1172033" y="102744"/>
                      <a:pt x="1180163" y="88516"/>
                    </a:cubicBezTo>
                    <a:cubicBezTo>
                      <a:pt x="1193200" y="65701"/>
                      <a:pt x="1184852" y="47242"/>
                      <a:pt x="1209660" y="29522"/>
                    </a:cubicBezTo>
                    <a:cubicBezTo>
                      <a:pt x="1214519" y="26051"/>
                      <a:pt x="1273744" y="3669"/>
                      <a:pt x="1288318" y="26"/>
                    </a:cubicBezTo>
                    <a:cubicBezTo>
                      <a:pt x="1291497" y="-769"/>
                      <a:pt x="1299788" y="16412"/>
                      <a:pt x="1307982" y="29522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54F1A9C-F5F0-40CD-A6A2-B101A57B8152}"/>
                </a:ext>
              </a:extLst>
            </p:cNvPr>
            <p:cNvSpPr/>
            <p:nvPr/>
          </p:nvSpPr>
          <p:spPr>
            <a:xfrm>
              <a:off x="6843451" y="3130652"/>
              <a:ext cx="441791" cy="580882"/>
            </a:xfrm>
            <a:custGeom>
              <a:avLst/>
              <a:gdLst>
                <a:gd name="connsiteX0" fmla="*/ 14689 w 1297292"/>
                <a:gd name="connsiteY0" fmla="*/ 566531 h 1649896"/>
                <a:gd name="connsiteX1" fmla="*/ 24628 w 1297292"/>
                <a:gd name="connsiteY1" fmla="*/ 904461 h 1649896"/>
                <a:gd name="connsiteX2" fmla="*/ 44506 w 1297292"/>
                <a:gd name="connsiteY2" fmla="*/ 993913 h 1649896"/>
                <a:gd name="connsiteX3" fmla="*/ 54446 w 1297292"/>
                <a:gd name="connsiteY3" fmla="*/ 1152939 h 1649896"/>
                <a:gd name="connsiteX4" fmla="*/ 64385 w 1297292"/>
                <a:gd name="connsiteY4" fmla="*/ 1192696 h 1649896"/>
                <a:gd name="connsiteX5" fmla="*/ 143898 w 1297292"/>
                <a:gd name="connsiteY5" fmla="*/ 1232452 h 1649896"/>
                <a:gd name="connsiteX6" fmla="*/ 243289 w 1297292"/>
                <a:gd name="connsiteY6" fmla="*/ 1292087 h 1649896"/>
                <a:gd name="connsiteX7" fmla="*/ 273106 w 1297292"/>
                <a:gd name="connsiteY7" fmla="*/ 1302026 h 1649896"/>
                <a:gd name="connsiteX8" fmla="*/ 292985 w 1297292"/>
                <a:gd name="connsiteY8" fmla="*/ 1321905 h 1649896"/>
                <a:gd name="connsiteX9" fmla="*/ 322802 w 1297292"/>
                <a:gd name="connsiteY9" fmla="*/ 1341783 h 1649896"/>
                <a:gd name="connsiteX10" fmla="*/ 332741 w 1297292"/>
                <a:gd name="connsiteY10" fmla="*/ 1371600 h 1649896"/>
                <a:gd name="connsiteX11" fmla="*/ 342680 w 1297292"/>
                <a:gd name="connsiteY11" fmla="*/ 1560444 h 1649896"/>
                <a:gd name="connsiteX12" fmla="*/ 372498 w 1297292"/>
                <a:gd name="connsiteY12" fmla="*/ 1580322 h 1649896"/>
                <a:gd name="connsiteX13" fmla="*/ 412254 w 1297292"/>
                <a:gd name="connsiteY13" fmla="*/ 1610139 h 1649896"/>
                <a:gd name="connsiteX14" fmla="*/ 531524 w 1297292"/>
                <a:gd name="connsiteY14" fmla="*/ 1649896 h 1649896"/>
                <a:gd name="connsiteX15" fmla="*/ 1286898 w 1297292"/>
                <a:gd name="connsiteY15" fmla="*/ 1639957 h 1649896"/>
                <a:gd name="connsiteX16" fmla="*/ 1296837 w 1297292"/>
                <a:gd name="connsiteY16" fmla="*/ 1600200 h 1649896"/>
                <a:gd name="connsiteX17" fmla="*/ 1286898 w 1297292"/>
                <a:gd name="connsiteY17" fmla="*/ 1441174 h 1649896"/>
                <a:gd name="connsiteX18" fmla="*/ 1267019 w 1297292"/>
                <a:gd name="connsiteY18" fmla="*/ 1411357 h 1649896"/>
                <a:gd name="connsiteX19" fmla="*/ 1247141 w 1297292"/>
                <a:gd name="connsiteY19" fmla="*/ 1361661 h 1649896"/>
                <a:gd name="connsiteX20" fmla="*/ 1237202 w 1297292"/>
                <a:gd name="connsiteY20" fmla="*/ 1321905 h 1649896"/>
                <a:gd name="connsiteX21" fmla="*/ 1217324 w 1297292"/>
                <a:gd name="connsiteY21" fmla="*/ 1302026 h 1649896"/>
                <a:gd name="connsiteX22" fmla="*/ 1197446 w 1297292"/>
                <a:gd name="connsiteY22" fmla="*/ 1262270 h 1649896"/>
                <a:gd name="connsiteX23" fmla="*/ 1117933 w 1297292"/>
                <a:gd name="connsiteY23" fmla="*/ 1192696 h 1649896"/>
                <a:gd name="connsiteX24" fmla="*/ 1058298 w 1297292"/>
                <a:gd name="connsiteY24" fmla="*/ 1133061 h 1649896"/>
                <a:gd name="connsiteX25" fmla="*/ 978785 w 1297292"/>
                <a:gd name="connsiteY25" fmla="*/ 1073426 h 1649896"/>
                <a:gd name="connsiteX26" fmla="*/ 968846 w 1297292"/>
                <a:gd name="connsiteY26" fmla="*/ 1043609 h 1649896"/>
                <a:gd name="connsiteX27" fmla="*/ 929089 w 1297292"/>
                <a:gd name="connsiteY27" fmla="*/ 1003852 h 1649896"/>
                <a:gd name="connsiteX28" fmla="*/ 899272 w 1297292"/>
                <a:gd name="connsiteY28" fmla="*/ 964096 h 1649896"/>
                <a:gd name="connsiteX29" fmla="*/ 879393 w 1297292"/>
                <a:gd name="connsiteY29" fmla="*/ 934279 h 1649896"/>
                <a:gd name="connsiteX30" fmla="*/ 859515 w 1297292"/>
                <a:gd name="connsiteY30" fmla="*/ 894522 h 1649896"/>
                <a:gd name="connsiteX31" fmla="*/ 829698 w 1297292"/>
                <a:gd name="connsiteY31" fmla="*/ 884583 h 1649896"/>
                <a:gd name="connsiteX32" fmla="*/ 809819 w 1297292"/>
                <a:gd name="connsiteY32" fmla="*/ 844826 h 1649896"/>
                <a:gd name="connsiteX33" fmla="*/ 789941 w 1297292"/>
                <a:gd name="connsiteY33" fmla="*/ 785192 h 1649896"/>
                <a:gd name="connsiteX34" fmla="*/ 720367 w 1297292"/>
                <a:gd name="connsiteY34" fmla="*/ 705679 h 1649896"/>
                <a:gd name="connsiteX35" fmla="*/ 710428 w 1297292"/>
                <a:gd name="connsiteY35" fmla="*/ 655983 h 1649896"/>
                <a:gd name="connsiteX36" fmla="*/ 700489 w 1297292"/>
                <a:gd name="connsiteY36" fmla="*/ 626165 h 1649896"/>
                <a:gd name="connsiteX37" fmla="*/ 690550 w 1297292"/>
                <a:gd name="connsiteY37" fmla="*/ 447261 h 1649896"/>
                <a:gd name="connsiteX38" fmla="*/ 680611 w 1297292"/>
                <a:gd name="connsiteY38" fmla="*/ 397565 h 1649896"/>
                <a:gd name="connsiteX39" fmla="*/ 630915 w 1297292"/>
                <a:gd name="connsiteY39" fmla="*/ 288235 h 1649896"/>
                <a:gd name="connsiteX40" fmla="*/ 601098 w 1297292"/>
                <a:gd name="connsiteY40" fmla="*/ 258418 h 1649896"/>
                <a:gd name="connsiteX41" fmla="*/ 571280 w 1297292"/>
                <a:gd name="connsiteY41" fmla="*/ 238539 h 1649896"/>
                <a:gd name="connsiteX42" fmla="*/ 551402 w 1297292"/>
                <a:gd name="connsiteY42" fmla="*/ 208722 h 1649896"/>
                <a:gd name="connsiteX43" fmla="*/ 521585 w 1297292"/>
                <a:gd name="connsiteY43" fmla="*/ 178905 h 1649896"/>
                <a:gd name="connsiteX44" fmla="*/ 501706 w 1297292"/>
                <a:gd name="connsiteY44" fmla="*/ 39757 h 1649896"/>
                <a:gd name="connsiteX45" fmla="*/ 491767 w 1297292"/>
                <a:gd name="connsiteY45" fmla="*/ 0 h 1649896"/>
                <a:gd name="connsiteX46" fmla="*/ 452011 w 1297292"/>
                <a:gd name="connsiteY46" fmla="*/ 238539 h 1649896"/>
                <a:gd name="connsiteX47" fmla="*/ 432133 w 1297292"/>
                <a:gd name="connsiteY47" fmla="*/ 357809 h 1649896"/>
                <a:gd name="connsiteX48" fmla="*/ 412254 w 1297292"/>
                <a:gd name="connsiteY48" fmla="*/ 377687 h 1649896"/>
                <a:gd name="connsiteX49" fmla="*/ 372498 w 1297292"/>
                <a:gd name="connsiteY49" fmla="*/ 437322 h 1649896"/>
                <a:gd name="connsiteX50" fmla="*/ 372498 w 1297292"/>
                <a:gd name="connsiteY50" fmla="*/ 437322 h 1649896"/>
                <a:gd name="connsiteX51" fmla="*/ 342680 w 1297292"/>
                <a:gd name="connsiteY51" fmla="*/ 496957 h 1649896"/>
                <a:gd name="connsiteX52" fmla="*/ 302924 w 1297292"/>
                <a:gd name="connsiteY52" fmla="*/ 526774 h 1649896"/>
                <a:gd name="connsiteX53" fmla="*/ 233350 w 1297292"/>
                <a:gd name="connsiteY53" fmla="*/ 546652 h 1649896"/>
                <a:gd name="connsiteX54" fmla="*/ 14689 w 1297292"/>
                <a:gd name="connsiteY54" fmla="*/ 566531 h 1649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297292" h="1649896">
                  <a:moveTo>
                    <a:pt x="14689" y="566531"/>
                  </a:moveTo>
                  <a:cubicBezTo>
                    <a:pt x="-20098" y="626166"/>
                    <a:pt x="16785" y="792042"/>
                    <a:pt x="24628" y="904461"/>
                  </a:cubicBezTo>
                  <a:cubicBezTo>
                    <a:pt x="26754" y="934932"/>
                    <a:pt x="40867" y="963586"/>
                    <a:pt x="44506" y="993913"/>
                  </a:cubicBezTo>
                  <a:cubicBezTo>
                    <a:pt x="50834" y="1046647"/>
                    <a:pt x="49161" y="1100090"/>
                    <a:pt x="54446" y="1152939"/>
                  </a:cubicBezTo>
                  <a:cubicBezTo>
                    <a:pt x="55805" y="1166531"/>
                    <a:pt x="54175" y="1183621"/>
                    <a:pt x="64385" y="1192696"/>
                  </a:cubicBezTo>
                  <a:cubicBezTo>
                    <a:pt x="86533" y="1212383"/>
                    <a:pt x="119242" y="1216015"/>
                    <a:pt x="143898" y="1232452"/>
                  </a:cubicBezTo>
                  <a:cubicBezTo>
                    <a:pt x="186293" y="1260715"/>
                    <a:pt x="200501" y="1273749"/>
                    <a:pt x="243289" y="1292087"/>
                  </a:cubicBezTo>
                  <a:cubicBezTo>
                    <a:pt x="252919" y="1296214"/>
                    <a:pt x="263167" y="1298713"/>
                    <a:pt x="273106" y="1302026"/>
                  </a:cubicBezTo>
                  <a:cubicBezTo>
                    <a:pt x="279732" y="1308652"/>
                    <a:pt x="285667" y="1316051"/>
                    <a:pt x="292985" y="1321905"/>
                  </a:cubicBezTo>
                  <a:cubicBezTo>
                    <a:pt x="302313" y="1329367"/>
                    <a:pt x="315340" y="1332455"/>
                    <a:pt x="322802" y="1341783"/>
                  </a:cubicBezTo>
                  <a:cubicBezTo>
                    <a:pt x="329347" y="1349964"/>
                    <a:pt x="329428" y="1361661"/>
                    <a:pt x="332741" y="1371600"/>
                  </a:cubicBezTo>
                  <a:cubicBezTo>
                    <a:pt x="336054" y="1434548"/>
                    <a:pt x="330885" y="1498522"/>
                    <a:pt x="342680" y="1560444"/>
                  </a:cubicBezTo>
                  <a:cubicBezTo>
                    <a:pt x="344915" y="1572178"/>
                    <a:pt x="362778" y="1573379"/>
                    <a:pt x="372498" y="1580322"/>
                  </a:cubicBezTo>
                  <a:cubicBezTo>
                    <a:pt x="385978" y="1589950"/>
                    <a:pt x="397774" y="1602094"/>
                    <a:pt x="412254" y="1610139"/>
                  </a:cubicBezTo>
                  <a:cubicBezTo>
                    <a:pt x="442790" y="1627103"/>
                    <a:pt x="500971" y="1641167"/>
                    <a:pt x="531524" y="1649896"/>
                  </a:cubicBezTo>
                  <a:lnTo>
                    <a:pt x="1286898" y="1639957"/>
                  </a:lnTo>
                  <a:cubicBezTo>
                    <a:pt x="1300529" y="1639072"/>
                    <a:pt x="1296837" y="1613860"/>
                    <a:pt x="1296837" y="1600200"/>
                  </a:cubicBezTo>
                  <a:cubicBezTo>
                    <a:pt x="1296837" y="1547088"/>
                    <a:pt x="1295182" y="1493636"/>
                    <a:pt x="1286898" y="1441174"/>
                  </a:cubicBezTo>
                  <a:cubicBezTo>
                    <a:pt x="1285035" y="1429375"/>
                    <a:pt x="1272361" y="1422041"/>
                    <a:pt x="1267019" y="1411357"/>
                  </a:cubicBezTo>
                  <a:cubicBezTo>
                    <a:pt x="1259040" y="1395399"/>
                    <a:pt x="1252783" y="1378587"/>
                    <a:pt x="1247141" y="1361661"/>
                  </a:cubicBezTo>
                  <a:cubicBezTo>
                    <a:pt x="1242821" y="1348702"/>
                    <a:pt x="1243311" y="1334123"/>
                    <a:pt x="1237202" y="1321905"/>
                  </a:cubicBezTo>
                  <a:cubicBezTo>
                    <a:pt x="1233011" y="1313523"/>
                    <a:pt x="1222522" y="1309823"/>
                    <a:pt x="1217324" y="1302026"/>
                  </a:cubicBezTo>
                  <a:cubicBezTo>
                    <a:pt x="1209106" y="1289698"/>
                    <a:pt x="1206336" y="1274123"/>
                    <a:pt x="1197446" y="1262270"/>
                  </a:cubicBezTo>
                  <a:cubicBezTo>
                    <a:pt x="1164126" y="1217843"/>
                    <a:pt x="1156640" y="1227533"/>
                    <a:pt x="1117933" y="1192696"/>
                  </a:cubicBezTo>
                  <a:cubicBezTo>
                    <a:pt x="1097037" y="1173890"/>
                    <a:pt x="1080788" y="1149928"/>
                    <a:pt x="1058298" y="1133061"/>
                  </a:cubicBezTo>
                  <a:lnTo>
                    <a:pt x="978785" y="1073426"/>
                  </a:lnTo>
                  <a:cubicBezTo>
                    <a:pt x="975472" y="1063487"/>
                    <a:pt x="974935" y="1052134"/>
                    <a:pt x="968846" y="1043609"/>
                  </a:cubicBezTo>
                  <a:cubicBezTo>
                    <a:pt x="957953" y="1028358"/>
                    <a:pt x="940334" y="1018845"/>
                    <a:pt x="929089" y="1003852"/>
                  </a:cubicBezTo>
                  <a:cubicBezTo>
                    <a:pt x="919150" y="990600"/>
                    <a:pt x="908900" y="977575"/>
                    <a:pt x="899272" y="964096"/>
                  </a:cubicBezTo>
                  <a:cubicBezTo>
                    <a:pt x="892329" y="954376"/>
                    <a:pt x="885320" y="944650"/>
                    <a:pt x="879393" y="934279"/>
                  </a:cubicBezTo>
                  <a:cubicBezTo>
                    <a:pt x="872042" y="921415"/>
                    <a:pt x="869992" y="904999"/>
                    <a:pt x="859515" y="894522"/>
                  </a:cubicBezTo>
                  <a:cubicBezTo>
                    <a:pt x="852107" y="887114"/>
                    <a:pt x="839637" y="887896"/>
                    <a:pt x="829698" y="884583"/>
                  </a:cubicBezTo>
                  <a:cubicBezTo>
                    <a:pt x="823072" y="871331"/>
                    <a:pt x="815322" y="858583"/>
                    <a:pt x="809819" y="844826"/>
                  </a:cubicBezTo>
                  <a:cubicBezTo>
                    <a:pt x="802037" y="825371"/>
                    <a:pt x="804757" y="800008"/>
                    <a:pt x="789941" y="785192"/>
                  </a:cubicBezTo>
                  <a:cubicBezTo>
                    <a:pt x="731799" y="727049"/>
                    <a:pt x="753241" y="754988"/>
                    <a:pt x="720367" y="705679"/>
                  </a:cubicBezTo>
                  <a:cubicBezTo>
                    <a:pt x="717054" y="689114"/>
                    <a:pt x="714525" y="672372"/>
                    <a:pt x="710428" y="655983"/>
                  </a:cubicBezTo>
                  <a:cubicBezTo>
                    <a:pt x="707887" y="645819"/>
                    <a:pt x="701482" y="636595"/>
                    <a:pt x="700489" y="626165"/>
                  </a:cubicBezTo>
                  <a:cubicBezTo>
                    <a:pt x="694826" y="566707"/>
                    <a:pt x="695724" y="506763"/>
                    <a:pt x="690550" y="447261"/>
                  </a:cubicBezTo>
                  <a:cubicBezTo>
                    <a:pt x="689087" y="430431"/>
                    <a:pt x="683000" y="414289"/>
                    <a:pt x="680611" y="397565"/>
                  </a:cubicBezTo>
                  <a:cubicBezTo>
                    <a:pt x="665474" y="291606"/>
                    <a:pt x="699265" y="322409"/>
                    <a:pt x="630915" y="288235"/>
                  </a:cubicBezTo>
                  <a:cubicBezTo>
                    <a:pt x="620976" y="278296"/>
                    <a:pt x="611896" y="267416"/>
                    <a:pt x="601098" y="258418"/>
                  </a:cubicBezTo>
                  <a:cubicBezTo>
                    <a:pt x="591921" y="250771"/>
                    <a:pt x="579727" y="246986"/>
                    <a:pt x="571280" y="238539"/>
                  </a:cubicBezTo>
                  <a:cubicBezTo>
                    <a:pt x="562833" y="230092"/>
                    <a:pt x="559049" y="217899"/>
                    <a:pt x="551402" y="208722"/>
                  </a:cubicBezTo>
                  <a:cubicBezTo>
                    <a:pt x="542404" y="197924"/>
                    <a:pt x="531524" y="188844"/>
                    <a:pt x="521585" y="178905"/>
                  </a:cubicBezTo>
                  <a:cubicBezTo>
                    <a:pt x="497650" y="107098"/>
                    <a:pt x="521062" y="184925"/>
                    <a:pt x="501706" y="39757"/>
                  </a:cubicBezTo>
                  <a:cubicBezTo>
                    <a:pt x="499901" y="26217"/>
                    <a:pt x="495080" y="13252"/>
                    <a:pt x="491767" y="0"/>
                  </a:cubicBezTo>
                  <a:cubicBezTo>
                    <a:pt x="400405" y="60911"/>
                    <a:pt x="467611" y="4533"/>
                    <a:pt x="452011" y="238539"/>
                  </a:cubicBezTo>
                  <a:cubicBezTo>
                    <a:pt x="451581" y="244994"/>
                    <a:pt x="442821" y="336434"/>
                    <a:pt x="432133" y="357809"/>
                  </a:cubicBezTo>
                  <a:cubicBezTo>
                    <a:pt x="427942" y="366190"/>
                    <a:pt x="417877" y="370190"/>
                    <a:pt x="412254" y="377687"/>
                  </a:cubicBezTo>
                  <a:cubicBezTo>
                    <a:pt x="397920" y="396799"/>
                    <a:pt x="385750" y="417444"/>
                    <a:pt x="372498" y="437322"/>
                  </a:cubicBezTo>
                  <a:lnTo>
                    <a:pt x="372498" y="437322"/>
                  </a:lnTo>
                  <a:cubicBezTo>
                    <a:pt x="364414" y="461574"/>
                    <a:pt x="361948" y="477689"/>
                    <a:pt x="342680" y="496957"/>
                  </a:cubicBezTo>
                  <a:cubicBezTo>
                    <a:pt x="330967" y="508670"/>
                    <a:pt x="317306" y="518556"/>
                    <a:pt x="302924" y="526774"/>
                  </a:cubicBezTo>
                  <a:cubicBezTo>
                    <a:pt x="291835" y="533111"/>
                    <a:pt x="241956" y="544501"/>
                    <a:pt x="233350" y="546652"/>
                  </a:cubicBezTo>
                  <a:cubicBezTo>
                    <a:pt x="153837" y="606288"/>
                    <a:pt x="49476" y="506896"/>
                    <a:pt x="14689" y="566531"/>
                  </a:cubicBezTo>
                  <a:close/>
                </a:path>
              </a:pathLst>
            </a:custGeom>
            <a:solidFill>
              <a:srgbClr val="8DD848"/>
            </a:solidFill>
            <a:ln>
              <a:solidFill>
                <a:srgbClr val="8DD8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B8FA7182-5338-460A-A262-5052196B1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635" y="1655253"/>
            <a:ext cx="5456583" cy="13257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B2D168-A9EF-4920-AB8F-8D3409971666}"/>
                  </a:ext>
                </a:extLst>
              </p:cNvPr>
              <p:cNvSpPr txBox="1"/>
              <p:nvPr/>
            </p:nvSpPr>
            <p:spPr>
              <a:xfrm>
                <a:off x="2117035" y="3789088"/>
                <a:ext cx="92831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NT and SA both must be assigned blue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Constraint violation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B2D168-A9EF-4920-AB8F-8D3409971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035" y="3789088"/>
                <a:ext cx="9283149" cy="461665"/>
              </a:xfrm>
              <a:prstGeom prst="rect">
                <a:avLst/>
              </a:prstGeom>
              <a:blipFill>
                <a:blip r:embed="rId4"/>
                <a:stretch>
                  <a:fillRect l="-985" t="-933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B9CB342-098F-4FDE-98AA-CF99CF33D504}"/>
              </a:ext>
            </a:extLst>
          </p:cNvPr>
          <p:cNvSpPr txBox="1"/>
          <p:nvPr/>
        </p:nvSpPr>
        <p:spPr>
          <a:xfrm>
            <a:off x="2117035" y="4578912"/>
            <a:ext cx="3978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Can we detect it earlier?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850577-1E9C-4883-AE1C-BED16BB962B0}"/>
              </a:ext>
            </a:extLst>
          </p:cNvPr>
          <p:cNvSpPr txBox="1"/>
          <p:nvPr/>
        </p:nvSpPr>
        <p:spPr>
          <a:xfrm>
            <a:off x="2117034" y="5363379"/>
            <a:ext cx="9551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Constraint Propagation: Checking interaction between unassigned variables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F24D8A8-0422-423F-A3F6-BF54E201D416}"/>
                  </a:ext>
                </a:extLst>
              </p14:cNvPr>
              <p14:cNvContentPartPr/>
              <p14:nvPr/>
            </p14:nvContentPartPr>
            <p14:xfrm>
              <a:off x="3790800" y="2661480"/>
              <a:ext cx="5709240" cy="3128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F24D8A8-0422-423F-A3F6-BF54E201D41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81440" y="2652120"/>
                <a:ext cx="5727960" cy="314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07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998B5-0016-4E5E-B44A-087086DE1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 Propagation: Arc Consistency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A4ABFC-2760-4166-A032-A7106C881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32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C71461F-5FBD-47BC-B66C-FE8D0FB53BA6}"/>
              </a:ext>
            </a:extLst>
          </p:cNvPr>
          <p:cNvGrpSpPr/>
          <p:nvPr/>
        </p:nvGrpSpPr>
        <p:grpSpPr>
          <a:xfrm>
            <a:off x="1219549" y="2605504"/>
            <a:ext cx="1117172" cy="1044555"/>
            <a:chOff x="6953958" y="5593986"/>
            <a:chExt cx="1117172" cy="1044555"/>
          </a:xfrm>
        </p:grpSpPr>
        <p:pic>
          <p:nvPicPr>
            <p:cNvPr id="6" name="Picture 5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A8E0C313-EAF0-4162-A35A-AAF9B6A83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3958" y="5593986"/>
              <a:ext cx="1117172" cy="1044555"/>
            </a:xfrm>
            <a:prstGeom prst="rect">
              <a:avLst/>
            </a:prstGeom>
          </p:spPr>
        </p:pic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B260B8C-5C5B-4290-999C-6E013398B82A}"/>
                </a:ext>
              </a:extLst>
            </p:cNvPr>
            <p:cNvSpPr/>
            <p:nvPr/>
          </p:nvSpPr>
          <p:spPr>
            <a:xfrm>
              <a:off x="7019348" y="5767319"/>
              <a:ext cx="340311" cy="580883"/>
            </a:xfrm>
            <a:custGeom>
              <a:avLst/>
              <a:gdLst>
                <a:gd name="connsiteX0" fmla="*/ 1307982 w 1484963"/>
                <a:gd name="connsiteY0" fmla="*/ 29522 h 2300774"/>
                <a:gd name="connsiteX1" fmla="*/ 1337479 w 1484963"/>
                <a:gd name="connsiteY1" fmla="*/ 78684 h 2300774"/>
                <a:gd name="connsiteX2" fmla="*/ 1366976 w 1484963"/>
                <a:gd name="connsiteY2" fmla="*/ 98348 h 2300774"/>
                <a:gd name="connsiteX3" fmla="*/ 1386640 w 1484963"/>
                <a:gd name="connsiteY3" fmla="*/ 127845 h 2300774"/>
                <a:gd name="connsiteX4" fmla="*/ 1416137 w 1484963"/>
                <a:gd name="connsiteY4" fmla="*/ 255664 h 2300774"/>
                <a:gd name="connsiteX5" fmla="*/ 1425969 w 1484963"/>
                <a:gd name="connsiteY5" fmla="*/ 422813 h 2300774"/>
                <a:gd name="connsiteX6" fmla="*/ 1435802 w 1484963"/>
                <a:gd name="connsiteY6" fmla="*/ 462142 h 2300774"/>
                <a:gd name="connsiteX7" fmla="*/ 1455466 w 1484963"/>
                <a:gd name="connsiteY7" fmla="*/ 816103 h 2300774"/>
                <a:gd name="connsiteX8" fmla="*/ 1475131 w 1484963"/>
                <a:gd name="connsiteY8" fmla="*/ 1337213 h 2300774"/>
                <a:gd name="connsiteX9" fmla="*/ 1484963 w 1484963"/>
                <a:gd name="connsiteY9" fmla="*/ 1386374 h 2300774"/>
                <a:gd name="connsiteX10" fmla="*/ 1475131 w 1484963"/>
                <a:gd name="connsiteY10" fmla="*/ 1671509 h 2300774"/>
                <a:gd name="connsiteX11" fmla="*/ 1445634 w 1484963"/>
                <a:gd name="connsiteY11" fmla="*/ 1799329 h 2300774"/>
                <a:gd name="connsiteX12" fmla="*/ 1435802 w 1484963"/>
                <a:gd name="connsiteY12" fmla="*/ 1848490 h 2300774"/>
                <a:gd name="connsiteX13" fmla="*/ 1406305 w 1484963"/>
                <a:gd name="connsiteY13" fmla="*/ 1858322 h 2300774"/>
                <a:gd name="connsiteX14" fmla="*/ 1376808 w 1484963"/>
                <a:gd name="connsiteY14" fmla="*/ 1897651 h 2300774"/>
                <a:gd name="connsiteX15" fmla="*/ 1347311 w 1484963"/>
                <a:gd name="connsiteY15" fmla="*/ 1907484 h 2300774"/>
                <a:gd name="connsiteX16" fmla="*/ 1278485 w 1484963"/>
                <a:gd name="connsiteY16" fmla="*/ 1936980 h 2300774"/>
                <a:gd name="connsiteX17" fmla="*/ 1170331 w 1484963"/>
                <a:gd name="connsiteY17" fmla="*/ 1966477 h 2300774"/>
                <a:gd name="connsiteX18" fmla="*/ 1140834 w 1484963"/>
                <a:gd name="connsiteY18" fmla="*/ 1976309 h 2300774"/>
                <a:gd name="connsiteX19" fmla="*/ 1101505 w 1484963"/>
                <a:gd name="connsiteY19" fmla="*/ 1986142 h 2300774"/>
                <a:gd name="connsiteX20" fmla="*/ 1072008 w 1484963"/>
                <a:gd name="connsiteY20" fmla="*/ 2005806 h 2300774"/>
                <a:gd name="connsiteX21" fmla="*/ 1062176 w 1484963"/>
                <a:gd name="connsiteY21" fmla="*/ 2035303 h 2300774"/>
                <a:gd name="connsiteX22" fmla="*/ 1022847 w 1484963"/>
                <a:gd name="connsiteY22" fmla="*/ 2054967 h 2300774"/>
                <a:gd name="connsiteX23" fmla="*/ 1003182 w 1484963"/>
                <a:gd name="connsiteY23" fmla="*/ 2084464 h 2300774"/>
                <a:gd name="connsiteX24" fmla="*/ 993350 w 1484963"/>
                <a:gd name="connsiteY24" fmla="*/ 2113961 h 2300774"/>
                <a:gd name="connsiteX25" fmla="*/ 963853 w 1484963"/>
                <a:gd name="connsiteY25" fmla="*/ 2123793 h 2300774"/>
                <a:gd name="connsiteX26" fmla="*/ 806537 w 1484963"/>
                <a:gd name="connsiteY26" fmla="*/ 2133626 h 2300774"/>
                <a:gd name="connsiteX27" fmla="*/ 777040 w 1484963"/>
                <a:gd name="connsiteY27" fmla="*/ 2153290 h 2300774"/>
                <a:gd name="connsiteX28" fmla="*/ 747543 w 1484963"/>
                <a:gd name="connsiteY28" fmla="*/ 2163122 h 2300774"/>
                <a:gd name="connsiteX29" fmla="*/ 619724 w 1484963"/>
                <a:gd name="connsiteY29" fmla="*/ 2182787 h 2300774"/>
                <a:gd name="connsiteX30" fmla="*/ 580395 w 1484963"/>
                <a:gd name="connsiteY30" fmla="*/ 2222116 h 2300774"/>
                <a:gd name="connsiteX31" fmla="*/ 531234 w 1484963"/>
                <a:gd name="connsiteY31" fmla="*/ 2251613 h 2300774"/>
                <a:gd name="connsiteX32" fmla="*/ 462408 w 1484963"/>
                <a:gd name="connsiteY32" fmla="*/ 2290942 h 2300774"/>
                <a:gd name="connsiteX33" fmla="*/ 423079 w 1484963"/>
                <a:gd name="connsiteY33" fmla="*/ 2300774 h 2300774"/>
                <a:gd name="connsiteX34" fmla="*/ 364085 w 1484963"/>
                <a:gd name="connsiteY34" fmla="*/ 2271277 h 2300774"/>
                <a:gd name="connsiteX35" fmla="*/ 354253 w 1484963"/>
                <a:gd name="connsiteY35" fmla="*/ 2015638 h 2300774"/>
                <a:gd name="connsiteX36" fmla="*/ 344421 w 1484963"/>
                <a:gd name="connsiteY36" fmla="*/ 1976309 h 2300774"/>
                <a:gd name="connsiteX37" fmla="*/ 314924 w 1484963"/>
                <a:gd name="connsiteY37" fmla="*/ 1946813 h 2300774"/>
                <a:gd name="connsiteX38" fmla="*/ 295260 w 1484963"/>
                <a:gd name="connsiteY38" fmla="*/ 1907484 h 2300774"/>
                <a:gd name="connsiteX39" fmla="*/ 246098 w 1484963"/>
                <a:gd name="connsiteY39" fmla="*/ 1848490 h 2300774"/>
                <a:gd name="connsiteX40" fmla="*/ 206769 w 1484963"/>
                <a:gd name="connsiteY40" fmla="*/ 1740335 h 2300774"/>
                <a:gd name="connsiteX41" fmla="*/ 147776 w 1484963"/>
                <a:gd name="connsiteY41" fmla="*/ 1651845 h 2300774"/>
                <a:gd name="connsiteX42" fmla="*/ 118279 w 1484963"/>
                <a:gd name="connsiteY42" fmla="*/ 1524026 h 2300774"/>
                <a:gd name="connsiteX43" fmla="*/ 78950 w 1484963"/>
                <a:gd name="connsiteY43" fmla="*/ 1337213 h 2300774"/>
                <a:gd name="connsiteX44" fmla="*/ 49453 w 1484963"/>
                <a:gd name="connsiteY44" fmla="*/ 1307716 h 2300774"/>
                <a:gd name="connsiteX45" fmla="*/ 10124 w 1484963"/>
                <a:gd name="connsiteY45" fmla="*/ 1209393 h 2300774"/>
                <a:gd name="connsiteX46" fmla="*/ 292 w 1484963"/>
                <a:gd name="connsiteY46" fmla="*/ 1120903 h 2300774"/>
                <a:gd name="connsiteX47" fmla="*/ 19956 w 1484963"/>
                <a:gd name="connsiteY47" fmla="*/ 1061909 h 2300774"/>
                <a:gd name="connsiteX48" fmla="*/ 59285 w 1484963"/>
                <a:gd name="connsiteY48" fmla="*/ 1002916 h 2300774"/>
                <a:gd name="connsiteX49" fmla="*/ 78950 w 1484963"/>
                <a:gd name="connsiteY49" fmla="*/ 973419 h 2300774"/>
                <a:gd name="connsiteX50" fmla="*/ 167440 w 1484963"/>
                <a:gd name="connsiteY50" fmla="*/ 924258 h 2300774"/>
                <a:gd name="connsiteX51" fmla="*/ 187105 w 1484963"/>
                <a:gd name="connsiteY51" fmla="*/ 884929 h 2300774"/>
                <a:gd name="connsiteX52" fmla="*/ 265763 w 1484963"/>
                <a:gd name="connsiteY52" fmla="*/ 816103 h 2300774"/>
                <a:gd name="connsiteX53" fmla="*/ 383750 w 1484963"/>
                <a:gd name="connsiteY53" fmla="*/ 796438 h 2300774"/>
                <a:gd name="connsiteX54" fmla="*/ 491905 w 1484963"/>
                <a:gd name="connsiteY54" fmla="*/ 747277 h 2300774"/>
                <a:gd name="connsiteX55" fmla="*/ 550898 w 1484963"/>
                <a:gd name="connsiteY55" fmla="*/ 727613 h 2300774"/>
                <a:gd name="connsiteX56" fmla="*/ 580395 w 1484963"/>
                <a:gd name="connsiteY56" fmla="*/ 717780 h 2300774"/>
                <a:gd name="connsiteX57" fmla="*/ 609892 w 1484963"/>
                <a:gd name="connsiteY57" fmla="*/ 678451 h 2300774"/>
                <a:gd name="connsiteX58" fmla="*/ 639389 w 1484963"/>
                <a:gd name="connsiteY58" fmla="*/ 658787 h 2300774"/>
                <a:gd name="connsiteX59" fmla="*/ 649221 w 1484963"/>
                <a:gd name="connsiteY59" fmla="*/ 629290 h 2300774"/>
                <a:gd name="connsiteX60" fmla="*/ 698382 w 1484963"/>
                <a:gd name="connsiteY60" fmla="*/ 580129 h 2300774"/>
                <a:gd name="connsiteX61" fmla="*/ 737711 w 1484963"/>
                <a:gd name="connsiteY61" fmla="*/ 570297 h 2300774"/>
                <a:gd name="connsiteX62" fmla="*/ 796705 w 1484963"/>
                <a:gd name="connsiteY62" fmla="*/ 481806 h 2300774"/>
                <a:gd name="connsiteX63" fmla="*/ 806537 w 1484963"/>
                <a:gd name="connsiteY63" fmla="*/ 383484 h 2300774"/>
                <a:gd name="connsiteX64" fmla="*/ 944189 w 1484963"/>
                <a:gd name="connsiteY64" fmla="*/ 373651 h 2300774"/>
                <a:gd name="connsiteX65" fmla="*/ 973685 w 1484963"/>
                <a:gd name="connsiteY65" fmla="*/ 353987 h 2300774"/>
                <a:gd name="connsiteX66" fmla="*/ 983518 w 1484963"/>
                <a:gd name="connsiteY66" fmla="*/ 304826 h 2300774"/>
                <a:gd name="connsiteX67" fmla="*/ 1003182 w 1484963"/>
                <a:gd name="connsiteY67" fmla="*/ 265497 h 2300774"/>
                <a:gd name="connsiteX68" fmla="*/ 1072008 w 1484963"/>
                <a:gd name="connsiteY68" fmla="*/ 186838 h 2300774"/>
                <a:gd name="connsiteX69" fmla="*/ 1091673 w 1484963"/>
                <a:gd name="connsiteY69" fmla="*/ 157342 h 2300774"/>
                <a:gd name="connsiteX70" fmla="*/ 1121169 w 1484963"/>
                <a:gd name="connsiteY70" fmla="*/ 147509 h 2300774"/>
                <a:gd name="connsiteX71" fmla="*/ 1150666 w 1484963"/>
                <a:gd name="connsiteY71" fmla="*/ 127845 h 2300774"/>
                <a:gd name="connsiteX72" fmla="*/ 1180163 w 1484963"/>
                <a:gd name="connsiteY72" fmla="*/ 88516 h 2300774"/>
                <a:gd name="connsiteX73" fmla="*/ 1209660 w 1484963"/>
                <a:gd name="connsiteY73" fmla="*/ 29522 h 2300774"/>
                <a:gd name="connsiteX74" fmla="*/ 1288318 w 1484963"/>
                <a:gd name="connsiteY74" fmla="*/ 26 h 2300774"/>
                <a:gd name="connsiteX75" fmla="*/ 1307982 w 1484963"/>
                <a:gd name="connsiteY75" fmla="*/ 29522 h 2300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484963" h="2300774">
                  <a:moveTo>
                    <a:pt x="1307982" y="29522"/>
                  </a:moveTo>
                  <a:cubicBezTo>
                    <a:pt x="1316176" y="42632"/>
                    <a:pt x="1325042" y="64174"/>
                    <a:pt x="1337479" y="78684"/>
                  </a:cubicBezTo>
                  <a:cubicBezTo>
                    <a:pt x="1345169" y="87656"/>
                    <a:pt x="1358620" y="89992"/>
                    <a:pt x="1366976" y="98348"/>
                  </a:cubicBezTo>
                  <a:cubicBezTo>
                    <a:pt x="1375332" y="106704"/>
                    <a:pt x="1380085" y="118013"/>
                    <a:pt x="1386640" y="127845"/>
                  </a:cubicBezTo>
                  <a:cubicBezTo>
                    <a:pt x="1410358" y="222716"/>
                    <a:pt x="1401005" y="180002"/>
                    <a:pt x="1416137" y="255664"/>
                  </a:cubicBezTo>
                  <a:cubicBezTo>
                    <a:pt x="1419414" y="311380"/>
                    <a:pt x="1420677" y="367252"/>
                    <a:pt x="1425969" y="422813"/>
                  </a:cubicBezTo>
                  <a:cubicBezTo>
                    <a:pt x="1427250" y="436265"/>
                    <a:pt x="1435052" y="448650"/>
                    <a:pt x="1435802" y="462142"/>
                  </a:cubicBezTo>
                  <a:cubicBezTo>
                    <a:pt x="1456311" y="831303"/>
                    <a:pt x="1418865" y="669695"/>
                    <a:pt x="1455466" y="816103"/>
                  </a:cubicBezTo>
                  <a:cubicBezTo>
                    <a:pt x="1462021" y="989806"/>
                    <a:pt x="1466152" y="1163618"/>
                    <a:pt x="1475131" y="1337213"/>
                  </a:cubicBezTo>
                  <a:cubicBezTo>
                    <a:pt x="1475994" y="1353902"/>
                    <a:pt x="1484963" y="1369662"/>
                    <a:pt x="1484963" y="1386374"/>
                  </a:cubicBezTo>
                  <a:cubicBezTo>
                    <a:pt x="1484963" y="1481475"/>
                    <a:pt x="1480716" y="1576572"/>
                    <a:pt x="1475131" y="1671509"/>
                  </a:cubicBezTo>
                  <a:cubicBezTo>
                    <a:pt x="1473949" y="1691603"/>
                    <a:pt x="1446789" y="1794325"/>
                    <a:pt x="1445634" y="1799329"/>
                  </a:cubicBezTo>
                  <a:cubicBezTo>
                    <a:pt x="1441876" y="1815613"/>
                    <a:pt x="1445072" y="1834585"/>
                    <a:pt x="1435802" y="1848490"/>
                  </a:cubicBezTo>
                  <a:cubicBezTo>
                    <a:pt x="1430053" y="1857113"/>
                    <a:pt x="1416137" y="1855045"/>
                    <a:pt x="1406305" y="1858322"/>
                  </a:cubicBezTo>
                  <a:cubicBezTo>
                    <a:pt x="1396473" y="1871432"/>
                    <a:pt x="1389397" y="1887160"/>
                    <a:pt x="1376808" y="1897651"/>
                  </a:cubicBezTo>
                  <a:cubicBezTo>
                    <a:pt x="1368846" y="1904286"/>
                    <a:pt x="1356934" y="1903635"/>
                    <a:pt x="1347311" y="1907484"/>
                  </a:cubicBezTo>
                  <a:cubicBezTo>
                    <a:pt x="1324136" y="1916754"/>
                    <a:pt x="1301781" y="1928020"/>
                    <a:pt x="1278485" y="1936980"/>
                  </a:cubicBezTo>
                  <a:cubicBezTo>
                    <a:pt x="1200133" y="1967115"/>
                    <a:pt x="1242643" y="1948399"/>
                    <a:pt x="1170331" y="1966477"/>
                  </a:cubicBezTo>
                  <a:cubicBezTo>
                    <a:pt x="1160276" y="1968991"/>
                    <a:pt x="1150799" y="1973462"/>
                    <a:pt x="1140834" y="1976309"/>
                  </a:cubicBezTo>
                  <a:cubicBezTo>
                    <a:pt x="1127841" y="1980021"/>
                    <a:pt x="1114615" y="1982864"/>
                    <a:pt x="1101505" y="1986142"/>
                  </a:cubicBezTo>
                  <a:cubicBezTo>
                    <a:pt x="1091673" y="1992697"/>
                    <a:pt x="1079390" y="1996579"/>
                    <a:pt x="1072008" y="2005806"/>
                  </a:cubicBezTo>
                  <a:cubicBezTo>
                    <a:pt x="1065534" y="2013899"/>
                    <a:pt x="1069505" y="2027974"/>
                    <a:pt x="1062176" y="2035303"/>
                  </a:cubicBezTo>
                  <a:cubicBezTo>
                    <a:pt x="1051812" y="2045667"/>
                    <a:pt x="1035957" y="2048412"/>
                    <a:pt x="1022847" y="2054967"/>
                  </a:cubicBezTo>
                  <a:cubicBezTo>
                    <a:pt x="1016292" y="2064799"/>
                    <a:pt x="1008467" y="2073895"/>
                    <a:pt x="1003182" y="2084464"/>
                  </a:cubicBezTo>
                  <a:cubicBezTo>
                    <a:pt x="998547" y="2093734"/>
                    <a:pt x="1000679" y="2106632"/>
                    <a:pt x="993350" y="2113961"/>
                  </a:cubicBezTo>
                  <a:cubicBezTo>
                    <a:pt x="986021" y="2121290"/>
                    <a:pt x="974160" y="2122708"/>
                    <a:pt x="963853" y="2123793"/>
                  </a:cubicBezTo>
                  <a:cubicBezTo>
                    <a:pt x="911601" y="2129293"/>
                    <a:pt x="858976" y="2130348"/>
                    <a:pt x="806537" y="2133626"/>
                  </a:cubicBezTo>
                  <a:cubicBezTo>
                    <a:pt x="796705" y="2140181"/>
                    <a:pt x="787609" y="2148005"/>
                    <a:pt x="777040" y="2153290"/>
                  </a:cubicBezTo>
                  <a:cubicBezTo>
                    <a:pt x="767770" y="2157925"/>
                    <a:pt x="757598" y="2160608"/>
                    <a:pt x="747543" y="2163122"/>
                  </a:cubicBezTo>
                  <a:cubicBezTo>
                    <a:pt x="702492" y="2174385"/>
                    <a:pt x="667498" y="2176815"/>
                    <a:pt x="619724" y="2182787"/>
                  </a:cubicBezTo>
                  <a:cubicBezTo>
                    <a:pt x="606614" y="2195897"/>
                    <a:pt x="595029" y="2210734"/>
                    <a:pt x="580395" y="2222116"/>
                  </a:cubicBezTo>
                  <a:cubicBezTo>
                    <a:pt x="565310" y="2233849"/>
                    <a:pt x="547440" y="2241485"/>
                    <a:pt x="531234" y="2251613"/>
                  </a:cubicBezTo>
                  <a:cubicBezTo>
                    <a:pt x="502712" y="2269439"/>
                    <a:pt x="495970" y="2278356"/>
                    <a:pt x="462408" y="2290942"/>
                  </a:cubicBezTo>
                  <a:cubicBezTo>
                    <a:pt x="449755" y="2295687"/>
                    <a:pt x="436189" y="2297497"/>
                    <a:pt x="423079" y="2300774"/>
                  </a:cubicBezTo>
                  <a:cubicBezTo>
                    <a:pt x="403414" y="2290942"/>
                    <a:pt x="369244" y="2292649"/>
                    <a:pt x="364085" y="2271277"/>
                  </a:cubicBezTo>
                  <a:cubicBezTo>
                    <a:pt x="344076" y="2188382"/>
                    <a:pt x="359925" y="2100725"/>
                    <a:pt x="354253" y="2015638"/>
                  </a:cubicBezTo>
                  <a:cubicBezTo>
                    <a:pt x="353354" y="2002155"/>
                    <a:pt x="351125" y="1988042"/>
                    <a:pt x="344421" y="1976309"/>
                  </a:cubicBezTo>
                  <a:cubicBezTo>
                    <a:pt x="337522" y="1964236"/>
                    <a:pt x="324756" y="1956645"/>
                    <a:pt x="314924" y="1946813"/>
                  </a:cubicBezTo>
                  <a:cubicBezTo>
                    <a:pt x="308369" y="1933703"/>
                    <a:pt x="303779" y="1919411"/>
                    <a:pt x="295260" y="1907484"/>
                  </a:cubicBezTo>
                  <a:cubicBezTo>
                    <a:pt x="259019" y="1856746"/>
                    <a:pt x="272106" y="1900507"/>
                    <a:pt x="246098" y="1848490"/>
                  </a:cubicBezTo>
                  <a:cubicBezTo>
                    <a:pt x="201173" y="1758639"/>
                    <a:pt x="252642" y="1841257"/>
                    <a:pt x="206769" y="1740335"/>
                  </a:cubicBezTo>
                  <a:cubicBezTo>
                    <a:pt x="192180" y="1708239"/>
                    <a:pt x="168727" y="1679779"/>
                    <a:pt x="147776" y="1651845"/>
                  </a:cubicBezTo>
                  <a:cubicBezTo>
                    <a:pt x="142411" y="1630386"/>
                    <a:pt x="122063" y="1554295"/>
                    <a:pt x="118279" y="1524026"/>
                  </a:cubicBezTo>
                  <a:cubicBezTo>
                    <a:pt x="110757" y="1463850"/>
                    <a:pt x="117077" y="1390591"/>
                    <a:pt x="78950" y="1337213"/>
                  </a:cubicBezTo>
                  <a:cubicBezTo>
                    <a:pt x="70868" y="1325898"/>
                    <a:pt x="59285" y="1317548"/>
                    <a:pt x="49453" y="1307716"/>
                  </a:cubicBezTo>
                  <a:cubicBezTo>
                    <a:pt x="25154" y="1234817"/>
                    <a:pt x="39059" y="1267262"/>
                    <a:pt x="10124" y="1209393"/>
                  </a:cubicBezTo>
                  <a:cubicBezTo>
                    <a:pt x="6847" y="1179896"/>
                    <a:pt x="-1682" y="1150515"/>
                    <a:pt x="292" y="1120903"/>
                  </a:cubicBezTo>
                  <a:cubicBezTo>
                    <a:pt x="1671" y="1100221"/>
                    <a:pt x="10686" y="1080449"/>
                    <a:pt x="19956" y="1061909"/>
                  </a:cubicBezTo>
                  <a:cubicBezTo>
                    <a:pt x="30525" y="1040770"/>
                    <a:pt x="46175" y="1022580"/>
                    <a:pt x="59285" y="1002916"/>
                  </a:cubicBezTo>
                  <a:cubicBezTo>
                    <a:pt x="65840" y="993084"/>
                    <a:pt x="68817" y="979499"/>
                    <a:pt x="78950" y="973419"/>
                  </a:cubicBezTo>
                  <a:cubicBezTo>
                    <a:pt x="140679" y="936381"/>
                    <a:pt x="111018" y="952468"/>
                    <a:pt x="167440" y="924258"/>
                  </a:cubicBezTo>
                  <a:cubicBezTo>
                    <a:pt x="173995" y="911148"/>
                    <a:pt x="178311" y="896655"/>
                    <a:pt x="187105" y="884929"/>
                  </a:cubicBezTo>
                  <a:cubicBezTo>
                    <a:pt x="199272" y="868707"/>
                    <a:pt x="245852" y="826058"/>
                    <a:pt x="265763" y="816103"/>
                  </a:cubicBezTo>
                  <a:cubicBezTo>
                    <a:pt x="287415" y="805277"/>
                    <a:pt x="376374" y="797360"/>
                    <a:pt x="383750" y="796438"/>
                  </a:cubicBezTo>
                  <a:cubicBezTo>
                    <a:pt x="547992" y="741692"/>
                    <a:pt x="344647" y="814212"/>
                    <a:pt x="491905" y="747277"/>
                  </a:cubicBezTo>
                  <a:cubicBezTo>
                    <a:pt x="510775" y="738700"/>
                    <a:pt x="531234" y="734168"/>
                    <a:pt x="550898" y="727613"/>
                  </a:cubicBezTo>
                  <a:lnTo>
                    <a:pt x="580395" y="717780"/>
                  </a:lnTo>
                  <a:cubicBezTo>
                    <a:pt x="590227" y="704670"/>
                    <a:pt x="598304" y="690038"/>
                    <a:pt x="609892" y="678451"/>
                  </a:cubicBezTo>
                  <a:cubicBezTo>
                    <a:pt x="618248" y="670095"/>
                    <a:pt x="632007" y="668014"/>
                    <a:pt x="639389" y="658787"/>
                  </a:cubicBezTo>
                  <a:cubicBezTo>
                    <a:pt x="645863" y="650694"/>
                    <a:pt x="644586" y="638560"/>
                    <a:pt x="649221" y="629290"/>
                  </a:cubicBezTo>
                  <a:cubicBezTo>
                    <a:pt x="661139" y="605453"/>
                    <a:pt x="673353" y="590855"/>
                    <a:pt x="698382" y="580129"/>
                  </a:cubicBezTo>
                  <a:cubicBezTo>
                    <a:pt x="710803" y="574806"/>
                    <a:pt x="724601" y="573574"/>
                    <a:pt x="737711" y="570297"/>
                  </a:cubicBezTo>
                  <a:cubicBezTo>
                    <a:pt x="750636" y="553064"/>
                    <a:pt x="791474" y="501422"/>
                    <a:pt x="796705" y="481806"/>
                  </a:cubicBezTo>
                  <a:cubicBezTo>
                    <a:pt x="805192" y="449981"/>
                    <a:pt x="779976" y="402962"/>
                    <a:pt x="806537" y="383484"/>
                  </a:cubicBezTo>
                  <a:cubicBezTo>
                    <a:pt x="843632" y="356281"/>
                    <a:pt x="898305" y="376929"/>
                    <a:pt x="944189" y="373651"/>
                  </a:cubicBezTo>
                  <a:cubicBezTo>
                    <a:pt x="954021" y="367096"/>
                    <a:pt x="967822" y="364247"/>
                    <a:pt x="973685" y="353987"/>
                  </a:cubicBezTo>
                  <a:cubicBezTo>
                    <a:pt x="981976" y="339477"/>
                    <a:pt x="978233" y="320680"/>
                    <a:pt x="983518" y="304826"/>
                  </a:cubicBezTo>
                  <a:cubicBezTo>
                    <a:pt x="988153" y="290921"/>
                    <a:pt x="995414" y="277926"/>
                    <a:pt x="1003182" y="265497"/>
                  </a:cubicBezTo>
                  <a:cubicBezTo>
                    <a:pt x="1036113" y="212806"/>
                    <a:pt x="1029791" y="236090"/>
                    <a:pt x="1072008" y="186838"/>
                  </a:cubicBezTo>
                  <a:cubicBezTo>
                    <a:pt x="1079698" y="177866"/>
                    <a:pt x="1082446" y="164724"/>
                    <a:pt x="1091673" y="157342"/>
                  </a:cubicBezTo>
                  <a:cubicBezTo>
                    <a:pt x="1099766" y="150868"/>
                    <a:pt x="1111899" y="152144"/>
                    <a:pt x="1121169" y="147509"/>
                  </a:cubicBezTo>
                  <a:cubicBezTo>
                    <a:pt x="1131738" y="142224"/>
                    <a:pt x="1140834" y="134400"/>
                    <a:pt x="1150666" y="127845"/>
                  </a:cubicBezTo>
                  <a:cubicBezTo>
                    <a:pt x="1160498" y="114735"/>
                    <a:pt x="1172033" y="102744"/>
                    <a:pt x="1180163" y="88516"/>
                  </a:cubicBezTo>
                  <a:cubicBezTo>
                    <a:pt x="1193200" y="65701"/>
                    <a:pt x="1184852" y="47242"/>
                    <a:pt x="1209660" y="29522"/>
                  </a:cubicBezTo>
                  <a:cubicBezTo>
                    <a:pt x="1214519" y="26051"/>
                    <a:pt x="1273744" y="3669"/>
                    <a:pt x="1288318" y="26"/>
                  </a:cubicBezTo>
                  <a:cubicBezTo>
                    <a:pt x="1291497" y="-769"/>
                    <a:pt x="1299788" y="16412"/>
                    <a:pt x="1307982" y="29522"/>
                  </a:cubicBez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3801EA9-07D7-4B83-A465-7877E5FBD970}"/>
              </a:ext>
            </a:extLst>
          </p:cNvPr>
          <p:cNvGrpSpPr/>
          <p:nvPr/>
        </p:nvGrpSpPr>
        <p:grpSpPr>
          <a:xfrm>
            <a:off x="584616" y="4064262"/>
            <a:ext cx="4146406" cy="2700839"/>
            <a:chOff x="1528837" y="2537083"/>
            <a:chExt cx="4988175" cy="320037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AA9F7F0-4C4E-46B9-91DC-2D3532830385}"/>
                </a:ext>
              </a:extLst>
            </p:cNvPr>
            <p:cNvSpPr/>
            <p:nvPr/>
          </p:nvSpPr>
          <p:spPr>
            <a:xfrm>
              <a:off x="1528837" y="3191469"/>
              <a:ext cx="757083" cy="411781"/>
            </a:xfrm>
            <a:prstGeom prst="ellipse">
              <a:avLst/>
            </a:prstGeom>
            <a:solidFill>
              <a:srgbClr val="C00000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WA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FDCD59E-38CA-45C7-941F-244E56334C19}"/>
                </a:ext>
              </a:extLst>
            </p:cNvPr>
            <p:cNvSpPr/>
            <p:nvPr/>
          </p:nvSpPr>
          <p:spPr>
            <a:xfrm>
              <a:off x="3282116" y="2537083"/>
              <a:ext cx="757083" cy="411781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NT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EEB809C-0FAD-494D-93E8-0F6E979218F9}"/>
                </a:ext>
              </a:extLst>
            </p:cNvPr>
            <p:cNvSpPr/>
            <p:nvPr/>
          </p:nvSpPr>
          <p:spPr>
            <a:xfrm>
              <a:off x="5013727" y="2944550"/>
              <a:ext cx="757083" cy="411781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Q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571F807-4C50-44B2-91CD-B69848226F19}"/>
                </a:ext>
              </a:extLst>
            </p:cNvPr>
            <p:cNvSpPr/>
            <p:nvPr/>
          </p:nvSpPr>
          <p:spPr>
            <a:xfrm>
              <a:off x="3352799" y="4051939"/>
              <a:ext cx="757083" cy="411781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SA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98EA8A1-64EF-427D-928D-6BE6E9C24D44}"/>
                </a:ext>
              </a:extLst>
            </p:cNvPr>
            <p:cNvSpPr/>
            <p:nvPr/>
          </p:nvSpPr>
          <p:spPr>
            <a:xfrm>
              <a:off x="5590304" y="4480170"/>
              <a:ext cx="926708" cy="411781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NSW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A1290E-63F1-4258-A80B-B56CF595040C}"/>
                </a:ext>
              </a:extLst>
            </p:cNvPr>
            <p:cNvSpPr/>
            <p:nvPr/>
          </p:nvSpPr>
          <p:spPr>
            <a:xfrm>
              <a:off x="4966340" y="5325678"/>
              <a:ext cx="757083" cy="411781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V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C9A782-2A97-4E1B-ACE6-D62644C728DB}"/>
                </a:ext>
              </a:extLst>
            </p:cNvPr>
            <p:cNvCxnSpPr>
              <a:cxnSpLocks/>
              <a:stCxn id="8" idx="5"/>
              <a:endCxn id="11" idx="2"/>
            </p:cNvCxnSpPr>
            <p:nvPr/>
          </p:nvCxnSpPr>
          <p:spPr>
            <a:xfrm>
              <a:off x="2175048" y="3542946"/>
              <a:ext cx="1177751" cy="714884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87BCA4A-6241-422B-A8A1-55BBDF7164E0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3640562" y="2948864"/>
              <a:ext cx="90779" cy="1103075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0263966-F147-4A23-93FD-D67824B9EDC0}"/>
                </a:ext>
              </a:extLst>
            </p:cNvPr>
            <p:cNvCxnSpPr>
              <a:cxnSpLocks/>
              <a:stCxn id="8" idx="7"/>
              <a:endCxn id="9" idx="2"/>
            </p:cNvCxnSpPr>
            <p:nvPr/>
          </p:nvCxnSpPr>
          <p:spPr>
            <a:xfrm flipV="1">
              <a:off x="2175048" y="2742974"/>
              <a:ext cx="1107068" cy="508799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3A57AA4-4BAC-417A-84A4-32D9A949259B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4042612" y="2787619"/>
              <a:ext cx="1081987" cy="217235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236DBBD-CA35-4666-B4EE-FDB7660F91DC}"/>
                </a:ext>
              </a:extLst>
            </p:cNvPr>
            <p:cNvCxnSpPr>
              <a:cxnSpLocks/>
            </p:cNvCxnSpPr>
            <p:nvPr/>
          </p:nvCxnSpPr>
          <p:spPr>
            <a:xfrm>
              <a:off x="5518911" y="3326452"/>
              <a:ext cx="573018" cy="1153604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6077B74-D313-49F9-947E-85A90546283D}"/>
                </a:ext>
              </a:extLst>
            </p:cNvPr>
            <p:cNvCxnSpPr>
              <a:cxnSpLocks/>
              <a:stCxn id="11" idx="7"/>
              <a:endCxn id="10" idx="3"/>
            </p:cNvCxnSpPr>
            <p:nvPr/>
          </p:nvCxnSpPr>
          <p:spPr>
            <a:xfrm flipV="1">
              <a:off x="3999010" y="3296027"/>
              <a:ext cx="1125589" cy="816216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2492518-28DA-4493-B570-B3F2453175B3}"/>
                </a:ext>
              </a:extLst>
            </p:cNvPr>
            <p:cNvCxnSpPr>
              <a:cxnSpLocks/>
              <a:stCxn id="11" idx="4"/>
              <a:endCxn id="13" idx="1"/>
            </p:cNvCxnSpPr>
            <p:nvPr/>
          </p:nvCxnSpPr>
          <p:spPr>
            <a:xfrm>
              <a:off x="3731341" y="4463720"/>
              <a:ext cx="1345871" cy="922262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25CB607-CC55-4529-B706-58CC62D3A72B}"/>
                </a:ext>
              </a:extLst>
            </p:cNvPr>
            <p:cNvCxnSpPr>
              <a:cxnSpLocks/>
              <a:stCxn id="12" idx="4"/>
              <a:endCxn id="13" idx="7"/>
            </p:cNvCxnSpPr>
            <p:nvPr/>
          </p:nvCxnSpPr>
          <p:spPr>
            <a:xfrm flipH="1">
              <a:off x="5612551" y="4891951"/>
              <a:ext cx="441107" cy="494031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9E96D6D-77B7-4590-B908-F953D4609D6C}"/>
                </a:ext>
              </a:extLst>
            </p:cNvPr>
            <p:cNvCxnSpPr>
              <a:cxnSpLocks/>
              <a:stCxn id="11" idx="5"/>
              <a:endCxn id="12" idx="2"/>
            </p:cNvCxnSpPr>
            <p:nvPr/>
          </p:nvCxnSpPr>
          <p:spPr>
            <a:xfrm>
              <a:off x="3999010" y="4403416"/>
              <a:ext cx="1591295" cy="282644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081EEDFF-756F-42BB-944D-9DB1DDD19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583" y="2590088"/>
            <a:ext cx="8656983" cy="817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FA3A104-8AD0-4C1D-B96D-F019E35C01FA}"/>
                  </a:ext>
                </a:extLst>
              </p:cNvPr>
              <p:cNvSpPr txBox="1"/>
              <p:nvPr/>
            </p:nvSpPr>
            <p:spPr>
              <a:xfrm>
                <a:off x="588176" y="1623328"/>
                <a:ext cx="1155733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92D050"/>
                    </a:solidFill>
                  </a:rPr>
                  <a:t>An arc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>
                    <a:solidFill>
                      <a:srgbClr val="92D050"/>
                    </a:solidFill>
                  </a:rPr>
                  <a:t> is consistent </a:t>
                </a:r>
                <a:r>
                  <a:rPr lang="en-US" sz="2400" dirty="0" err="1">
                    <a:solidFill>
                      <a:srgbClr val="92D050"/>
                    </a:solidFill>
                  </a:rPr>
                  <a:t>iff</a:t>
                </a:r>
                <a:r>
                  <a:rPr lang="en-US" sz="2400" dirty="0">
                    <a:solidFill>
                      <a:srgbClr val="92D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rgbClr val="92D050"/>
                    </a:solidFill>
                  </a:rPr>
                  <a:t> in the tail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>
                    <a:solidFill>
                      <a:srgbClr val="92D050"/>
                    </a:solidFill>
                  </a:rPr>
                  <a:t> in the head which could be assigned</a:t>
                </a:r>
              </a:p>
              <a:p>
                <a:r>
                  <a:rPr lang="en-US" sz="2400" dirty="0">
                    <a:solidFill>
                      <a:srgbClr val="92D050"/>
                    </a:solidFill>
                  </a:rPr>
                  <a:t>without violating  any constraint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FA3A104-8AD0-4C1D-B96D-F019E35C0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76" y="1623328"/>
                <a:ext cx="11557331" cy="830997"/>
              </a:xfrm>
              <a:prstGeom prst="rect">
                <a:avLst/>
              </a:prstGeom>
              <a:blipFill>
                <a:blip r:embed="rId4"/>
                <a:stretch>
                  <a:fillRect l="-791" t="-5109" b="-16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7B37B4EA-521B-4ADD-B01A-A47033B7D116}"/>
              </a:ext>
            </a:extLst>
          </p:cNvPr>
          <p:cNvSpPr/>
          <p:nvPr/>
        </p:nvSpPr>
        <p:spPr>
          <a:xfrm>
            <a:off x="2108264" y="3898617"/>
            <a:ext cx="79969" cy="9051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FD028D8-711A-4EBF-98A7-C2D5F8468229}"/>
              </a:ext>
            </a:extLst>
          </p:cNvPr>
          <p:cNvSpPr/>
          <p:nvPr/>
        </p:nvSpPr>
        <p:spPr>
          <a:xfrm>
            <a:off x="2421916" y="3898945"/>
            <a:ext cx="79969" cy="90512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A99F41-D426-4182-BDF9-57A46CC0BC72}"/>
              </a:ext>
            </a:extLst>
          </p:cNvPr>
          <p:cNvSpPr/>
          <p:nvPr/>
        </p:nvSpPr>
        <p:spPr>
          <a:xfrm>
            <a:off x="2260012" y="3898617"/>
            <a:ext cx="79969" cy="90512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7347867-5400-43C5-8011-CEADAB119520}"/>
              </a:ext>
            </a:extLst>
          </p:cNvPr>
          <p:cNvCxnSpPr>
            <a:cxnSpLocks/>
          </p:cNvCxnSpPr>
          <p:nvPr/>
        </p:nvCxnSpPr>
        <p:spPr>
          <a:xfrm flipV="1">
            <a:off x="1104211" y="4242765"/>
            <a:ext cx="920247" cy="429382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522A6A1-1582-4716-A892-E3F40B730BFA}"/>
              </a:ext>
            </a:extLst>
          </p:cNvPr>
          <p:cNvSpPr/>
          <p:nvPr/>
        </p:nvSpPr>
        <p:spPr>
          <a:xfrm>
            <a:off x="3319670" y="3389243"/>
            <a:ext cx="1530626" cy="318066"/>
          </a:xfrm>
          <a:custGeom>
            <a:avLst/>
            <a:gdLst>
              <a:gd name="connsiteX0" fmla="*/ 1530626 w 1530626"/>
              <a:gd name="connsiteY0" fmla="*/ 9940 h 318066"/>
              <a:gd name="connsiteX1" fmla="*/ 815008 w 1530626"/>
              <a:gd name="connsiteY1" fmla="*/ 318053 h 318066"/>
              <a:gd name="connsiteX2" fmla="*/ 0 w 1530626"/>
              <a:gd name="connsiteY2" fmla="*/ 0 h 318066"/>
              <a:gd name="connsiteX3" fmla="*/ 0 w 1530626"/>
              <a:gd name="connsiteY3" fmla="*/ 0 h 318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30626" h="318066">
                <a:moveTo>
                  <a:pt x="1530626" y="9940"/>
                </a:moveTo>
                <a:cubicBezTo>
                  <a:pt x="1300369" y="164825"/>
                  <a:pt x="1070112" y="319710"/>
                  <a:pt x="815008" y="318053"/>
                </a:cubicBezTo>
                <a:cubicBezTo>
                  <a:pt x="559904" y="316396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 w="12700">
            <a:solidFill>
              <a:schemeClr val="bg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D2A3C1B-1D50-444C-9BFA-DCC65F4ECDA4}"/>
                  </a:ext>
                </a:extLst>
              </p:cNvPr>
              <p:cNvSpPr txBox="1"/>
              <p:nvPr/>
            </p:nvSpPr>
            <p:spPr>
              <a:xfrm>
                <a:off x="5585791" y="4647511"/>
                <a:ext cx="507889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𝑁𝑇</m:t>
                    </m:r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𝑊𝐴</m:t>
                    </m:r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: Not Consistent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D2A3C1B-1D50-444C-9BFA-DCC65F4EC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791" y="4647511"/>
                <a:ext cx="5078895" cy="584775"/>
              </a:xfrm>
              <a:prstGeom prst="rect">
                <a:avLst/>
              </a:prstGeom>
              <a:blipFill>
                <a:blip r:embed="rId5"/>
                <a:stretch>
                  <a:fillRect t="-12500" r="-12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Multiplication Sign 40">
            <a:extLst>
              <a:ext uri="{FF2B5EF4-FFF2-40B4-BE49-F238E27FC236}">
                <a16:creationId xmlns:a16="http://schemas.microsoft.com/office/drawing/2014/main" id="{CB2EF595-0EA4-4239-92A8-989F190532A5}"/>
              </a:ext>
            </a:extLst>
          </p:cNvPr>
          <p:cNvSpPr/>
          <p:nvPr/>
        </p:nvSpPr>
        <p:spPr>
          <a:xfrm>
            <a:off x="4225845" y="2935414"/>
            <a:ext cx="303656" cy="318066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Multiplication Sign 41">
            <a:extLst>
              <a:ext uri="{FF2B5EF4-FFF2-40B4-BE49-F238E27FC236}">
                <a16:creationId xmlns:a16="http://schemas.microsoft.com/office/drawing/2014/main" id="{6601E98D-9EBE-4626-8EC4-127597EFB199}"/>
              </a:ext>
            </a:extLst>
          </p:cNvPr>
          <p:cNvSpPr/>
          <p:nvPr/>
        </p:nvSpPr>
        <p:spPr>
          <a:xfrm>
            <a:off x="1925465" y="3746196"/>
            <a:ext cx="303656" cy="318066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814FC35-345B-4FE0-B9B2-6ECBD706E949}"/>
                  </a:ext>
                </a:extLst>
              </p14:cNvPr>
              <p14:cNvContentPartPr/>
              <p14:nvPr/>
            </p14:nvContentPartPr>
            <p14:xfrm>
              <a:off x="3455280" y="135360"/>
              <a:ext cx="6477120" cy="4025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814FC35-345B-4FE0-B9B2-6ECBD706E9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45920" y="126000"/>
                <a:ext cx="6495840" cy="404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5714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  <p:bldP spid="34" grpId="0" animBg="1"/>
      <p:bldP spid="35" grpId="0" animBg="1"/>
      <p:bldP spid="37" grpId="0" animBg="1"/>
      <p:bldP spid="40" grpId="0"/>
      <p:bldP spid="41" grpId="0" animBg="1"/>
      <p:bldP spid="4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998B5-0016-4E5E-B44A-087086DE1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 Propagation: Arc Consistency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A4ABFC-2760-4166-A032-A7106C881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33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C71461F-5FBD-47BC-B66C-FE8D0FB53BA6}"/>
              </a:ext>
            </a:extLst>
          </p:cNvPr>
          <p:cNvGrpSpPr/>
          <p:nvPr/>
        </p:nvGrpSpPr>
        <p:grpSpPr>
          <a:xfrm>
            <a:off x="1219549" y="2605504"/>
            <a:ext cx="1117172" cy="1044555"/>
            <a:chOff x="6953958" y="5593986"/>
            <a:chExt cx="1117172" cy="1044555"/>
          </a:xfrm>
        </p:grpSpPr>
        <p:pic>
          <p:nvPicPr>
            <p:cNvPr id="6" name="Picture 5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A8E0C313-EAF0-4162-A35A-AAF9B6A83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3958" y="5593986"/>
              <a:ext cx="1117172" cy="1044555"/>
            </a:xfrm>
            <a:prstGeom prst="rect">
              <a:avLst/>
            </a:prstGeom>
          </p:spPr>
        </p:pic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B260B8C-5C5B-4290-999C-6E013398B82A}"/>
                </a:ext>
              </a:extLst>
            </p:cNvPr>
            <p:cNvSpPr/>
            <p:nvPr/>
          </p:nvSpPr>
          <p:spPr>
            <a:xfrm>
              <a:off x="7019348" y="5767319"/>
              <a:ext cx="340311" cy="580883"/>
            </a:xfrm>
            <a:custGeom>
              <a:avLst/>
              <a:gdLst>
                <a:gd name="connsiteX0" fmla="*/ 1307982 w 1484963"/>
                <a:gd name="connsiteY0" fmla="*/ 29522 h 2300774"/>
                <a:gd name="connsiteX1" fmla="*/ 1337479 w 1484963"/>
                <a:gd name="connsiteY1" fmla="*/ 78684 h 2300774"/>
                <a:gd name="connsiteX2" fmla="*/ 1366976 w 1484963"/>
                <a:gd name="connsiteY2" fmla="*/ 98348 h 2300774"/>
                <a:gd name="connsiteX3" fmla="*/ 1386640 w 1484963"/>
                <a:gd name="connsiteY3" fmla="*/ 127845 h 2300774"/>
                <a:gd name="connsiteX4" fmla="*/ 1416137 w 1484963"/>
                <a:gd name="connsiteY4" fmla="*/ 255664 h 2300774"/>
                <a:gd name="connsiteX5" fmla="*/ 1425969 w 1484963"/>
                <a:gd name="connsiteY5" fmla="*/ 422813 h 2300774"/>
                <a:gd name="connsiteX6" fmla="*/ 1435802 w 1484963"/>
                <a:gd name="connsiteY6" fmla="*/ 462142 h 2300774"/>
                <a:gd name="connsiteX7" fmla="*/ 1455466 w 1484963"/>
                <a:gd name="connsiteY7" fmla="*/ 816103 h 2300774"/>
                <a:gd name="connsiteX8" fmla="*/ 1475131 w 1484963"/>
                <a:gd name="connsiteY8" fmla="*/ 1337213 h 2300774"/>
                <a:gd name="connsiteX9" fmla="*/ 1484963 w 1484963"/>
                <a:gd name="connsiteY9" fmla="*/ 1386374 h 2300774"/>
                <a:gd name="connsiteX10" fmla="*/ 1475131 w 1484963"/>
                <a:gd name="connsiteY10" fmla="*/ 1671509 h 2300774"/>
                <a:gd name="connsiteX11" fmla="*/ 1445634 w 1484963"/>
                <a:gd name="connsiteY11" fmla="*/ 1799329 h 2300774"/>
                <a:gd name="connsiteX12" fmla="*/ 1435802 w 1484963"/>
                <a:gd name="connsiteY12" fmla="*/ 1848490 h 2300774"/>
                <a:gd name="connsiteX13" fmla="*/ 1406305 w 1484963"/>
                <a:gd name="connsiteY13" fmla="*/ 1858322 h 2300774"/>
                <a:gd name="connsiteX14" fmla="*/ 1376808 w 1484963"/>
                <a:gd name="connsiteY14" fmla="*/ 1897651 h 2300774"/>
                <a:gd name="connsiteX15" fmla="*/ 1347311 w 1484963"/>
                <a:gd name="connsiteY15" fmla="*/ 1907484 h 2300774"/>
                <a:gd name="connsiteX16" fmla="*/ 1278485 w 1484963"/>
                <a:gd name="connsiteY16" fmla="*/ 1936980 h 2300774"/>
                <a:gd name="connsiteX17" fmla="*/ 1170331 w 1484963"/>
                <a:gd name="connsiteY17" fmla="*/ 1966477 h 2300774"/>
                <a:gd name="connsiteX18" fmla="*/ 1140834 w 1484963"/>
                <a:gd name="connsiteY18" fmla="*/ 1976309 h 2300774"/>
                <a:gd name="connsiteX19" fmla="*/ 1101505 w 1484963"/>
                <a:gd name="connsiteY19" fmla="*/ 1986142 h 2300774"/>
                <a:gd name="connsiteX20" fmla="*/ 1072008 w 1484963"/>
                <a:gd name="connsiteY20" fmla="*/ 2005806 h 2300774"/>
                <a:gd name="connsiteX21" fmla="*/ 1062176 w 1484963"/>
                <a:gd name="connsiteY21" fmla="*/ 2035303 h 2300774"/>
                <a:gd name="connsiteX22" fmla="*/ 1022847 w 1484963"/>
                <a:gd name="connsiteY22" fmla="*/ 2054967 h 2300774"/>
                <a:gd name="connsiteX23" fmla="*/ 1003182 w 1484963"/>
                <a:gd name="connsiteY23" fmla="*/ 2084464 h 2300774"/>
                <a:gd name="connsiteX24" fmla="*/ 993350 w 1484963"/>
                <a:gd name="connsiteY24" fmla="*/ 2113961 h 2300774"/>
                <a:gd name="connsiteX25" fmla="*/ 963853 w 1484963"/>
                <a:gd name="connsiteY25" fmla="*/ 2123793 h 2300774"/>
                <a:gd name="connsiteX26" fmla="*/ 806537 w 1484963"/>
                <a:gd name="connsiteY26" fmla="*/ 2133626 h 2300774"/>
                <a:gd name="connsiteX27" fmla="*/ 777040 w 1484963"/>
                <a:gd name="connsiteY27" fmla="*/ 2153290 h 2300774"/>
                <a:gd name="connsiteX28" fmla="*/ 747543 w 1484963"/>
                <a:gd name="connsiteY28" fmla="*/ 2163122 h 2300774"/>
                <a:gd name="connsiteX29" fmla="*/ 619724 w 1484963"/>
                <a:gd name="connsiteY29" fmla="*/ 2182787 h 2300774"/>
                <a:gd name="connsiteX30" fmla="*/ 580395 w 1484963"/>
                <a:gd name="connsiteY30" fmla="*/ 2222116 h 2300774"/>
                <a:gd name="connsiteX31" fmla="*/ 531234 w 1484963"/>
                <a:gd name="connsiteY31" fmla="*/ 2251613 h 2300774"/>
                <a:gd name="connsiteX32" fmla="*/ 462408 w 1484963"/>
                <a:gd name="connsiteY32" fmla="*/ 2290942 h 2300774"/>
                <a:gd name="connsiteX33" fmla="*/ 423079 w 1484963"/>
                <a:gd name="connsiteY33" fmla="*/ 2300774 h 2300774"/>
                <a:gd name="connsiteX34" fmla="*/ 364085 w 1484963"/>
                <a:gd name="connsiteY34" fmla="*/ 2271277 h 2300774"/>
                <a:gd name="connsiteX35" fmla="*/ 354253 w 1484963"/>
                <a:gd name="connsiteY35" fmla="*/ 2015638 h 2300774"/>
                <a:gd name="connsiteX36" fmla="*/ 344421 w 1484963"/>
                <a:gd name="connsiteY36" fmla="*/ 1976309 h 2300774"/>
                <a:gd name="connsiteX37" fmla="*/ 314924 w 1484963"/>
                <a:gd name="connsiteY37" fmla="*/ 1946813 h 2300774"/>
                <a:gd name="connsiteX38" fmla="*/ 295260 w 1484963"/>
                <a:gd name="connsiteY38" fmla="*/ 1907484 h 2300774"/>
                <a:gd name="connsiteX39" fmla="*/ 246098 w 1484963"/>
                <a:gd name="connsiteY39" fmla="*/ 1848490 h 2300774"/>
                <a:gd name="connsiteX40" fmla="*/ 206769 w 1484963"/>
                <a:gd name="connsiteY40" fmla="*/ 1740335 h 2300774"/>
                <a:gd name="connsiteX41" fmla="*/ 147776 w 1484963"/>
                <a:gd name="connsiteY41" fmla="*/ 1651845 h 2300774"/>
                <a:gd name="connsiteX42" fmla="*/ 118279 w 1484963"/>
                <a:gd name="connsiteY42" fmla="*/ 1524026 h 2300774"/>
                <a:gd name="connsiteX43" fmla="*/ 78950 w 1484963"/>
                <a:gd name="connsiteY43" fmla="*/ 1337213 h 2300774"/>
                <a:gd name="connsiteX44" fmla="*/ 49453 w 1484963"/>
                <a:gd name="connsiteY44" fmla="*/ 1307716 h 2300774"/>
                <a:gd name="connsiteX45" fmla="*/ 10124 w 1484963"/>
                <a:gd name="connsiteY45" fmla="*/ 1209393 h 2300774"/>
                <a:gd name="connsiteX46" fmla="*/ 292 w 1484963"/>
                <a:gd name="connsiteY46" fmla="*/ 1120903 h 2300774"/>
                <a:gd name="connsiteX47" fmla="*/ 19956 w 1484963"/>
                <a:gd name="connsiteY47" fmla="*/ 1061909 h 2300774"/>
                <a:gd name="connsiteX48" fmla="*/ 59285 w 1484963"/>
                <a:gd name="connsiteY48" fmla="*/ 1002916 h 2300774"/>
                <a:gd name="connsiteX49" fmla="*/ 78950 w 1484963"/>
                <a:gd name="connsiteY49" fmla="*/ 973419 h 2300774"/>
                <a:gd name="connsiteX50" fmla="*/ 167440 w 1484963"/>
                <a:gd name="connsiteY50" fmla="*/ 924258 h 2300774"/>
                <a:gd name="connsiteX51" fmla="*/ 187105 w 1484963"/>
                <a:gd name="connsiteY51" fmla="*/ 884929 h 2300774"/>
                <a:gd name="connsiteX52" fmla="*/ 265763 w 1484963"/>
                <a:gd name="connsiteY52" fmla="*/ 816103 h 2300774"/>
                <a:gd name="connsiteX53" fmla="*/ 383750 w 1484963"/>
                <a:gd name="connsiteY53" fmla="*/ 796438 h 2300774"/>
                <a:gd name="connsiteX54" fmla="*/ 491905 w 1484963"/>
                <a:gd name="connsiteY54" fmla="*/ 747277 h 2300774"/>
                <a:gd name="connsiteX55" fmla="*/ 550898 w 1484963"/>
                <a:gd name="connsiteY55" fmla="*/ 727613 h 2300774"/>
                <a:gd name="connsiteX56" fmla="*/ 580395 w 1484963"/>
                <a:gd name="connsiteY56" fmla="*/ 717780 h 2300774"/>
                <a:gd name="connsiteX57" fmla="*/ 609892 w 1484963"/>
                <a:gd name="connsiteY57" fmla="*/ 678451 h 2300774"/>
                <a:gd name="connsiteX58" fmla="*/ 639389 w 1484963"/>
                <a:gd name="connsiteY58" fmla="*/ 658787 h 2300774"/>
                <a:gd name="connsiteX59" fmla="*/ 649221 w 1484963"/>
                <a:gd name="connsiteY59" fmla="*/ 629290 h 2300774"/>
                <a:gd name="connsiteX60" fmla="*/ 698382 w 1484963"/>
                <a:gd name="connsiteY60" fmla="*/ 580129 h 2300774"/>
                <a:gd name="connsiteX61" fmla="*/ 737711 w 1484963"/>
                <a:gd name="connsiteY61" fmla="*/ 570297 h 2300774"/>
                <a:gd name="connsiteX62" fmla="*/ 796705 w 1484963"/>
                <a:gd name="connsiteY62" fmla="*/ 481806 h 2300774"/>
                <a:gd name="connsiteX63" fmla="*/ 806537 w 1484963"/>
                <a:gd name="connsiteY63" fmla="*/ 383484 h 2300774"/>
                <a:gd name="connsiteX64" fmla="*/ 944189 w 1484963"/>
                <a:gd name="connsiteY64" fmla="*/ 373651 h 2300774"/>
                <a:gd name="connsiteX65" fmla="*/ 973685 w 1484963"/>
                <a:gd name="connsiteY65" fmla="*/ 353987 h 2300774"/>
                <a:gd name="connsiteX66" fmla="*/ 983518 w 1484963"/>
                <a:gd name="connsiteY66" fmla="*/ 304826 h 2300774"/>
                <a:gd name="connsiteX67" fmla="*/ 1003182 w 1484963"/>
                <a:gd name="connsiteY67" fmla="*/ 265497 h 2300774"/>
                <a:gd name="connsiteX68" fmla="*/ 1072008 w 1484963"/>
                <a:gd name="connsiteY68" fmla="*/ 186838 h 2300774"/>
                <a:gd name="connsiteX69" fmla="*/ 1091673 w 1484963"/>
                <a:gd name="connsiteY69" fmla="*/ 157342 h 2300774"/>
                <a:gd name="connsiteX70" fmla="*/ 1121169 w 1484963"/>
                <a:gd name="connsiteY70" fmla="*/ 147509 h 2300774"/>
                <a:gd name="connsiteX71" fmla="*/ 1150666 w 1484963"/>
                <a:gd name="connsiteY71" fmla="*/ 127845 h 2300774"/>
                <a:gd name="connsiteX72" fmla="*/ 1180163 w 1484963"/>
                <a:gd name="connsiteY72" fmla="*/ 88516 h 2300774"/>
                <a:gd name="connsiteX73" fmla="*/ 1209660 w 1484963"/>
                <a:gd name="connsiteY73" fmla="*/ 29522 h 2300774"/>
                <a:gd name="connsiteX74" fmla="*/ 1288318 w 1484963"/>
                <a:gd name="connsiteY74" fmla="*/ 26 h 2300774"/>
                <a:gd name="connsiteX75" fmla="*/ 1307982 w 1484963"/>
                <a:gd name="connsiteY75" fmla="*/ 29522 h 2300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484963" h="2300774">
                  <a:moveTo>
                    <a:pt x="1307982" y="29522"/>
                  </a:moveTo>
                  <a:cubicBezTo>
                    <a:pt x="1316176" y="42632"/>
                    <a:pt x="1325042" y="64174"/>
                    <a:pt x="1337479" y="78684"/>
                  </a:cubicBezTo>
                  <a:cubicBezTo>
                    <a:pt x="1345169" y="87656"/>
                    <a:pt x="1358620" y="89992"/>
                    <a:pt x="1366976" y="98348"/>
                  </a:cubicBezTo>
                  <a:cubicBezTo>
                    <a:pt x="1375332" y="106704"/>
                    <a:pt x="1380085" y="118013"/>
                    <a:pt x="1386640" y="127845"/>
                  </a:cubicBezTo>
                  <a:cubicBezTo>
                    <a:pt x="1410358" y="222716"/>
                    <a:pt x="1401005" y="180002"/>
                    <a:pt x="1416137" y="255664"/>
                  </a:cubicBezTo>
                  <a:cubicBezTo>
                    <a:pt x="1419414" y="311380"/>
                    <a:pt x="1420677" y="367252"/>
                    <a:pt x="1425969" y="422813"/>
                  </a:cubicBezTo>
                  <a:cubicBezTo>
                    <a:pt x="1427250" y="436265"/>
                    <a:pt x="1435052" y="448650"/>
                    <a:pt x="1435802" y="462142"/>
                  </a:cubicBezTo>
                  <a:cubicBezTo>
                    <a:pt x="1456311" y="831303"/>
                    <a:pt x="1418865" y="669695"/>
                    <a:pt x="1455466" y="816103"/>
                  </a:cubicBezTo>
                  <a:cubicBezTo>
                    <a:pt x="1462021" y="989806"/>
                    <a:pt x="1466152" y="1163618"/>
                    <a:pt x="1475131" y="1337213"/>
                  </a:cubicBezTo>
                  <a:cubicBezTo>
                    <a:pt x="1475994" y="1353902"/>
                    <a:pt x="1484963" y="1369662"/>
                    <a:pt x="1484963" y="1386374"/>
                  </a:cubicBezTo>
                  <a:cubicBezTo>
                    <a:pt x="1484963" y="1481475"/>
                    <a:pt x="1480716" y="1576572"/>
                    <a:pt x="1475131" y="1671509"/>
                  </a:cubicBezTo>
                  <a:cubicBezTo>
                    <a:pt x="1473949" y="1691603"/>
                    <a:pt x="1446789" y="1794325"/>
                    <a:pt x="1445634" y="1799329"/>
                  </a:cubicBezTo>
                  <a:cubicBezTo>
                    <a:pt x="1441876" y="1815613"/>
                    <a:pt x="1445072" y="1834585"/>
                    <a:pt x="1435802" y="1848490"/>
                  </a:cubicBezTo>
                  <a:cubicBezTo>
                    <a:pt x="1430053" y="1857113"/>
                    <a:pt x="1416137" y="1855045"/>
                    <a:pt x="1406305" y="1858322"/>
                  </a:cubicBezTo>
                  <a:cubicBezTo>
                    <a:pt x="1396473" y="1871432"/>
                    <a:pt x="1389397" y="1887160"/>
                    <a:pt x="1376808" y="1897651"/>
                  </a:cubicBezTo>
                  <a:cubicBezTo>
                    <a:pt x="1368846" y="1904286"/>
                    <a:pt x="1356934" y="1903635"/>
                    <a:pt x="1347311" y="1907484"/>
                  </a:cubicBezTo>
                  <a:cubicBezTo>
                    <a:pt x="1324136" y="1916754"/>
                    <a:pt x="1301781" y="1928020"/>
                    <a:pt x="1278485" y="1936980"/>
                  </a:cubicBezTo>
                  <a:cubicBezTo>
                    <a:pt x="1200133" y="1967115"/>
                    <a:pt x="1242643" y="1948399"/>
                    <a:pt x="1170331" y="1966477"/>
                  </a:cubicBezTo>
                  <a:cubicBezTo>
                    <a:pt x="1160276" y="1968991"/>
                    <a:pt x="1150799" y="1973462"/>
                    <a:pt x="1140834" y="1976309"/>
                  </a:cubicBezTo>
                  <a:cubicBezTo>
                    <a:pt x="1127841" y="1980021"/>
                    <a:pt x="1114615" y="1982864"/>
                    <a:pt x="1101505" y="1986142"/>
                  </a:cubicBezTo>
                  <a:cubicBezTo>
                    <a:pt x="1091673" y="1992697"/>
                    <a:pt x="1079390" y="1996579"/>
                    <a:pt x="1072008" y="2005806"/>
                  </a:cubicBezTo>
                  <a:cubicBezTo>
                    <a:pt x="1065534" y="2013899"/>
                    <a:pt x="1069505" y="2027974"/>
                    <a:pt x="1062176" y="2035303"/>
                  </a:cubicBezTo>
                  <a:cubicBezTo>
                    <a:pt x="1051812" y="2045667"/>
                    <a:pt x="1035957" y="2048412"/>
                    <a:pt x="1022847" y="2054967"/>
                  </a:cubicBezTo>
                  <a:cubicBezTo>
                    <a:pt x="1016292" y="2064799"/>
                    <a:pt x="1008467" y="2073895"/>
                    <a:pt x="1003182" y="2084464"/>
                  </a:cubicBezTo>
                  <a:cubicBezTo>
                    <a:pt x="998547" y="2093734"/>
                    <a:pt x="1000679" y="2106632"/>
                    <a:pt x="993350" y="2113961"/>
                  </a:cubicBezTo>
                  <a:cubicBezTo>
                    <a:pt x="986021" y="2121290"/>
                    <a:pt x="974160" y="2122708"/>
                    <a:pt x="963853" y="2123793"/>
                  </a:cubicBezTo>
                  <a:cubicBezTo>
                    <a:pt x="911601" y="2129293"/>
                    <a:pt x="858976" y="2130348"/>
                    <a:pt x="806537" y="2133626"/>
                  </a:cubicBezTo>
                  <a:cubicBezTo>
                    <a:pt x="796705" y="2140181"/>
                    <a:pt x="787609" y="2148005"/>
                    <a:pt x="777040" y="2153290"/>
                  </a:cubicBezTo>
                  <a:cubicBezTo>
                    <a:pt x="767770" y="2157925"/>
                    <a:pt x="757598" y="2160608"/>
                    <a:pt x="747543" y="2163122"/>
                  </a:cubicBezTo>
                  <a:cubicBezTo>
                    <a:pt x="702492" y="2174385"/>
                    <a:pt x="667498" y="2176815"/>
                    <a:pt x="619724" y="2182787"/>
                  </a:cubicBezTo>
                  <a:cubicBezTo>
                    <a:pt x="606614" y="2195897"/>
                    <a:pt x="595029" y="2210734"/>
                    <a:pt x="580395" y="2222116"/>
                  </a:cubicBezTo>
                  <a:cubicBezTo>
                    <a:pt x="565310" y="2233849"/>
                    <a:pt x="547440" y="2241485"/>
                    <a:pt x="531234" y="2251613"/>
                  </a:cubicBezTo>
                  <a:cubicBezTo>
                    <a:pt x="502712" y="2269439"/>
                    <a:pt x="495970" y="2278356"/>
                    <a:pt x="462408" y="2290942"/>
                  </a:cubicBezTo>
                  <a:cubicBezTo>
                    <a:pt x="449755" y="2295687"/>
                    <a:pt x="436189" y="2297497"/>
                    <a:pt x="423079" y="2300774"/>
                  </a:cubicBezTo>
                  <a:cubicBezTo>
                    <a:pt x="403414" y="2290942"/>
                    <a:pt x="369244" y="2292649"/>
                    <a:pt x="364085" y="2271277"/>
                  </a:cubicBezTo>
                  <a:cubicBezTo>
                    <a:pt x="344076" y="2188382"/>
                    <a:pt x="359925" y="2100725"/>
                    <a:pt x="354253" y="2015638"/>
                  </a:cubicBezTo>
                  <a:cubicBezTo>
                    <a:pt x="353354" y="2002155"/>
                    <a:pt x="351125" y="1988042"/>
                    <a:pt x="344421" y="1976309"/>
                  </a:cubicBezTo>
                  <a:cubicBezTo>
                    <a:pt x="337522" y="1964236"/>
                    <a:pt x="324756" y="1956645"/>
                    <a:pt x="314924" y="1946813"/>
                  </a:cubicBezTo>
                  <a:cubicBezTo>
                    <a:pt x="308369" y="1933703"/>
                    <a:pt x="303779" y="1919411"/>
                    <a:pt x="295260" y="1907484"/>
                  </a:cubicBezTo>
                  <a:cubicBezTo>
                    <a:pt x="259019" y="1856746"/>
                    <a:pt x="272106" y="1900507"/>
                    <a:pt x="246098" y="1848490"/>
                  </a:cubicBezTo>
                  <a:cubicBezTo>
                    <a:pt x="201173" y="1758639"/>
                    <a:pt x="252642" y="1841257"/>
                    <a:pt x="206769" y="1740335"/>
                  </a:cubicBezTo>
                  <a:cubicBezTo>
                    <a:pt x="192180" y="1708239"/>
                    <a:pt x="168727" y="1679779"/>
                    <a:pt x="147776" y="1651845"/>
                  </a:cubicBezTo>
                  <a:cubicBezTo>
                    <a:pt x="142411" y="1630386"/>
                    <a:pt x="122063" y="1554295"/>
                    <a:pt x="118279" y="1524026"/>
                  </a:cubicBezTo>
                  <a:cubicBezTo>
                    <a:pt x="110757" y="1463850"/>
                    <a:pt x="117077" y="1390591"/>
                    <a:pt x="78950" y="1337213"/>
                  </a:cubicBezTo>
                  <a:cubicBezTo>
                    <a:pt x="70868" y="1325898"/>
                    <a:pt x="59285" y="1317548"/>
                    <a:pt x="49453" y="1307716"/>
                  </a:cubicBezTo>
                  <a:cubicBezTo>
                    <a:pt x="25154" y="1234817"/>
                    <a:pt x="39059" y="1267262"/>
                    <a:pt x="10124" y="1209393"/>
                  </a:cubicBezTo>
                  <a:cubicBezTo>
                    <a:pt x="6847" y="1179896"/>
                    <a:pt x="-1682" y="1150515"/>
                    <a:pt x="292" y="1120903"/>
                  </a:cubicBezTo>
                  <a:cubicBezTo>
                    <a:pt x="1671" y="1100221"/>
                    <a:pt x="10686" y="1080449"/>
                    <a:pt x="19956" y="1061909"/>
                  </a:cubicBezTo>
                  <a:cubicBezTo>
                    <a:pt x="30525" y="1040770"/>
                    <a:pt x="46175" y="1022580"/>
                    <a:pt x="59285" y="1002916"/>
                  </a:cubicBezTo>
                  <a:cubicBezTo>
                    <a:pt x="65840" y="993084"/>
                    <a:pt x="68817" y="979499"/>
                    <a:pt x="78950" y="973419"/>
                  </a:cubicBezTo>
                  <a:cubicBezTo>
                    <a:pt x="140679" y="936381"/>
                    <a:pt x="111018" y="952468"/>
                    <a:pt x="167440" y="924258"/>
                  </a:cubicBezTo>
                  <a:cubicBezTo>
                    <a:pt x="173995" y="911148"/>
                    <a:pt x="178311" y="896655"/>
                    <a:pt x="187105" y="884929"/>
                  </a:cubicBezTo>
                  <a:cubicBezTo>
                    <a:pt x="199272" y="868707"/>
                    <a:pt x="245852" y="826058"/>
                    <a:pt x="265763" y="816103"/>
                  </a:cubicBezTo>
                  <a:cubicBezTo>
                    <a:pt x="287415" y="805277"/>
                    <a:pt x="376374" y="797360"/>
                    <a:pt x="383750" y="796438"/>
                  </a:cubicBezTo>
                  <a:cubicBezTo>
                    <a:pt x="547992" y="741692"/>
                    <a:pt x="344647" y="814212"/>
                    <a:pt x="491905" y="747277"/>
                  </a:cubicBezTo>
                  <a:cubicBezTo>
                    <a:pt x="510775" y="738700"/>
                    <a:pt x="531234" y="734168"/>
                    <a:pt x="550898" y="727613"/>
                  </a:cubicBezTo>
                  <a:lnTo>
                    <a:pt x="580395" y="717780"/>
                  </a:lnTo>
                  <a:cubicBezTo>
                    <a:pt x="590227" y="704670"/>
                    <a:pt x="598304" y="690038"/>
                    <a:pt x="609892" y="678451"/>
                  </a:cubicBezTo>
                  <a:cubicBezTo>
                    <a:pt x="618248" y="670095"/>
                    <a:pt x="632007" y="668014"/>
                    <a:pt x="639389" y="658787"/>
                  </a:cubicBezTo>
                  <a:cubicBezTo>
                    <a:pt x="645863" y="650694"/>
                    <a:pt x="644586" y="638560"/>
                    <a:pt x="649221" y="629290"/>
                  </a:cubicBezTo>
                  <a:cubicBezTo>
                    <a:pt x="661139" y="605453"/>
                    <a:pt x="673353" y="590855"/>
                    <a:pt x="698382" y="580129"/>
                  </a:cubicBezTo>
                  <a:cubicBezTo>
                    <a:pt x="710803" y="574806"/>
                    <a:pt x="724601" y="573574"/>
                    <a:pt x="737711" y="570297"/>
                  </a:cubicBezTo>
                  <a:cubicBezTo>
                    <a:pt x="750636" y="553064"/>
                    <a:pt x="791474" y="501422"/>
                    <a:pt x="796705" y="481806"/>
                  </a:cubicBezTo>
                  <a:cubicBezTo>
                    <a:pt x="805192" y="449981"/>
                    <a:pt x="779976" y="402962"/>
                    <a:pt x="806537" y="383484"/>
                  </a:cubicBezTo>
                  <a:cubicBezTo>
                    <a:pt x="843632" y="356281"/>
                    <a:pt x="898305" y="376929"/>
                    <a:pt x="944189" y="373651"/>
                  </a:cubicBezTo>
                  <a:cubicBezTo>
                    <a:pt x="954021" y="367096"/>
                    <a:pt x="967822" y="364247"/>
                    <a:pt x="973685" y="353987"/>
                  </a:cubicBezTo>
                  <a:cubicBezTo>
                    <a:pt x="981976" y="339477"/>
                    <a:pt x="978233" y="320680"/>
                    <a:pt x="983518" y="304826"/>
                  </a:cubicBezTo>
                  <a:cubicBezTo>
                    <a:pt x="988153" y="290921"/>
                    <a:pt x="995414" y="277926"/>
                    <a:pt x="1003182" y="265497"/>
                  </a:cubicBezTo>
                  <a:cubicBezTo>
                    <a:pt x="1036113" y="212806"/>
                    <a:pt x="1029791" y="236090"/>
                    <a:pt x="1072008" y="186838"/>
                  </a:cubicBezTo>
                  <a:cubicBezTo>
                    <a:pt x="1079698" y="177866"/>
                    <a:pt x="1082446" y="164724"/>
                    <a:pt x="1091673" y="157342"/>
                  </a:cubicBezTo>
                  <a:cubicBezTo>
                    <a:pt x="1099766" y="150868"/>
                    <a:pt x="1111899" y="152144"/>
                    <a:pt x="1121169" y="147509"/>
                  </a:cubicBezTo>
                  <a:cubicBezTo>
                    <a:pt x="1131738" y="142224"/>
                    <a:pt x="1140834" y="134400"/>
                    <a:pt x="1150666" y="127845"/>
                  </a:cubicBezTo>
                  <a:cubicBezTo>
                    <a:pt x="1160498" y="114735"/>
                    <a:pt x="1172033" y="102744"/>
                    <a:pt x="1180163" y="88516"/>
                  </a:cubicBezTo>
                  <a:cubicBezTo>
                    <a:pt x="1193200" y="65701"/>
                    <a:pt x="1184852" y="47242"/>
                    <a:pt x="1209660" y="29522"/>
                  </a:cubicBezTo>
                  <a:cubicBezTo>
                    <a:pt x="1214519" y="26051"/>
                    <a:pt x="1273744" y="3669"/>
                    <a:pt x="1288318" y="26"/>
                  </a:cubicBezTo>
                  <a:cubicBezTo>
                    <a:pt x="1291497" y="-769"/>
                    <a:pt x="1299788" y="16412"/>
                    <a:pt x="1307982" y="29522"/>
                  </a:cubicBez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3801EA9-07D7-4B83-A465-7877E5FBD970}"/>
              </a:ext>
            </a:extLst>
          </p:cNvPr>
          <p:cNvGrpSpPr/>
          <p:nvPr/>
        </p:nvGrpSpPr>
        <p:grpSpPr>
          <a:xfrm>
            <a:off x="584616" y="4064262"/>
            <a:ext cx="4146406" cy="2700839"/>
            <a:chOff x="1528837" y="2537083"/>
            <a:chExt cx="4988175" cy="320037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AA9F7F0-4C4E-46B9-91DC-2D3532830385}"/>
                </a:ext>
              </a:extLst>
            </p:cNvPr>
            <p:cNvSpPr/>
            <p:nvPr/>
          </p:nvSpPr>
          <p:spPr>
            <a:xfrm>
              <a:off x="1528837" y="3191469"/>
              <a:ext cx="757083" cy="411781"/>
            </a:xfrm>
            <a:prstGeom prst="ellipse">
              <a:avLst/>
            </a:prstGeom>
            <a:solidFill>
              <a:srgbClr val="C00000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WA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FDCD59E-38CA-45C7-941F-244E56334C19}"/>
                </a:ext>
              </a:extLst>
            </p:cNvPr>
            <p:cNvSpPr/>
            <p:nvPr/>
          </p:nvSpPr>
          <p:spPr>
            <a:xfrm>
              <a:off x="3282116" y="2537083"/>
              <a:ext cx="757083" cy="411781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NT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EEB809C-0FAD-494D-93E8-0F6E979218F9}"/>
                </a:ext>
              </a:extLst>
            </p:cNvPr>
            <p:cNvSpPr/>
            <p:nvPr/>
          </p:nvSpPr>
          <p:spPr>
            <a:xfrm>
              <a:off x="5013727" y="2944550"/>
              <a:ext cx="757083" cy="411781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Q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571F807-4C50-44B2-91CD-B69848226F19}"/>
                </a:ext>
              </a:extLst>
            </p:cNvPr>
            <p:cNvSpPr/>
            <p:nvPr/>
          </p:nvSpPr>
          <p:spPr>
            <a:xfrm>
              <a:off x="3352799" y="4051939"/>
              <a:ext cx="757083" cy="411781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SA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98EA8A1-64EF-427D-928D-6BE6E9C24D44}"/>
                </a:ext>
              </a:extLst>
            </p:cNvPr>
            <p:cNvSpPr/>
            <p:nvPr/>
          </p:nvSpPr>
          <p:spPr>
            <a:xfrm>
              <a:off x="5590304" y="4480170"/>
              <a:ext cx="926708" cy="411781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NSW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A1290E-63F1-4258-A80B-B56CF595040C}"/>
                </a:ext>
              </a:extLst>
            </p:cNvPr>
            <p:cNvSpPr/>
            <p:nvPr/>
          </p:nvSpPr>
          <p:spPr>
            <a:xfrm>
              <a:off x="4966340" y="5325678"/>
              <a:ext cx="757083" cy="411781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V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C9A782-2A97-4E1B-ACE6-D62644C728DB}"/>
                </a:ext>
              </a:extLst>
            </p:cNvPr>
            <p:cNvCxnSpPr>
              <a:cxnSpLocks/>
              <a:stCxn id="8" idx="5"/>
              <a:endCxn id="11" idx="2"/>
            </p:cNvCxnSpPr>
            <p:nvPr/>
          </p:nvCxnSpPr>
          <p:spPr>
            <a:xfrm>
              <a:off x="2175048" y="3542946"/>
              <a:ext cx="1177751" cy="714884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87BCA4A-6241-422B-A8A1-55BBDF7164E0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3640562" y="2948864"/>
              <a:ext cx="90779" cy="1103075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0263966-F147-4A23-93FD-D67824B9EDC0}"/>
                </a:ext>
              </a:extLst>
            </p:cNvPr>
            <p:cNvCxnSpPr>
              <a:cxnSpLocks/>
              <a:stCxn id="8" idx="7"/>
              <a:endCxn id="9" idx="2"/>
            </p:cNvCxnSpPr>
            <p:nvPr/>
          </p:nvCxnSpPr>
          <p:spPr>
            <a:xfrm flipV="1">
              <a:off x="2175048" y="2742974"/>
              <a:ext cx="1107068" cy="508799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3A57AA4-4BAC-417A-84A4-32D9A949259B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4042612" y="2787619"/>
              <a:ext cx="1081987" cy="217235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236DBBD-CA35-4666-B4EE-FDB7660F91DC}"/>
                </a:ext>
              </a:extLst>
            </p:cNvPr>
            <p:cNvCxnSpPr>
              <a:cxnSpLocks/>
            </p:cNvCxnSpPr>
            <p:nvPr/>
          </p:nvCxnSpPr>
          <p:spPr>
            <a:xfrm>
              <a:off x="5518911" y="3326452"/>
              <a:ext cx="573018" cy="1153604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6077B74-D313-49F9-947E-85A90546283D}"/>
                </a:ext>
              </a:extLst>
            </p:cNvPr>
            <p:cNvCxnSpPr>
              <a:cxnSpLocks/>
              <a:stCxn id="11" idx="7"/>
              <a:endCxn id="10" idx="3"/>
            </p:cNvCxnSpPr>
            <p:nvPr/>
          </p:nvCxnSpPr>
          <p:spPr>
            <a:xfrm flipV="1">
              <a:off x="3999010" y="3296027"/>
              <a:ext cx="1125589" cy="816216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2492518-28DA-4493-B570-B3F2453175B3}"/>
                </a:ext>
              </a:extLst>
            </p:cNvPr>
            <p:cNvCxnSpPr>
              <a:cxnSpLocks/>
              <a:stCxn id="11" idx="4"/>
              <a:endCxn id="13" idx="1"/>
            </p:cNvCxnSpPr>
            <p:nvPr/>
          </p:nvCxnSpPr>
          <p:spPr>
            <a:xfrm>
              <a:off x="3731341" y="4463720"/>
              <a:ext cx="1345871" cy="922262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25CB607-CC55-4529-B706-58CC62D3A72B}"/>
                </a:ext>
              </a:extLst>
            </p:cNvPr>
            <p:cNvCxnSpPr>
              <a:cxnSpLocks/>
              <a:stCxn id="12" idx="4"/>
              <a:endCxn id="13" idx="7"/>
            </p:cNvCxnSpPr>
            <p:nvPr/>
          </p:nvCxnSpPr>
          <p:spPr>
            <a:xfrm flipH="1">
              <a:off x="5612551" y="4891951"/>
              <a:ext cx="441107" cy="494031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9E96D6D-77B7-4590-B908-F953D4609D6C}"/>
                </a:ext>
              </a:extLst>
            </p:cNvPr>
            <p:cNvCxnSpPr>
              <a:cxnSpLocks/>
              <a:stCxn id="11" idx="5"/>
              <a:endCxn id="12" idx="2"/>
            </p:cNvCxnSpPr>
            <p:nvPr/>
          </p:nvCxnSpPr>
          <p:spPr>
            <a:xfrm>
              <a:off x="3999010" y="4403416"/>
              <a:ext cx="1591295" cy="282644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081EEDFF-756F-42BB-944D-9DB1DDD19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583" y="2590088"/>
            <a:ext cx="8656983" cy="817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FA3A104-8AD0-4C1D-B96D-F019E35C01FA}"/>
                  </a:ext>
                </a:extLst>
              </p:cNvPr>
              <p:cNvSpPr txBox="1"/>
              <p:nvPr/>
            </p:nvSpPr>
            <p:spPr>
              <a:xfrm>
                <a:off x="588176" y="1623328"/>
                <a:ext cx="1155733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92D050"/>
                    </a:solidFill>
                  </a:rPr>
                  <a:t>An arc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>
                    <a:solidFill>
                      <a:srgbClr val="92D050"/>
                    </a:solidFill>
                  </a:rPr>
                  <a:t> is consistent </a:t>
                </a:r>
                <a:r>
                  <a:rPr lang="en-US" sz="2400" dirty="0" err="1">
                    <a:solidFill>
                      <a:srgbClr val="92D050"/>
                    </a:solidFill>
                  </a:rPr>
                  <a:t>iff</a:t>
                </a:r>
                <a:r>
                  <a:rPr lang="en-US" sz="2400" dirty="0">
                    <a:solidFill>
                      <a:srgbClr val="92D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rgbClr val="92D050"/>
                    </a:solidFill>
                  </a:rPr>
                  <a:t> in the tail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>
                    <a:solidFill>
                      <a:srgbClr val="92D050"/>
                    </a:solidFill>
                  </a:rPr>
                  <a:t> in the head which could be assigned</a:t>
                </a:r>
              </a:p>
              <a:p>
                <a:r>
                  <a:rPr lang="en-US" sz="2400" dirty="0">
                    <a:solidFill>
                      <a:srgbClr val="92D050"/>
                    </a:solidFill>
                  </a:rPr>
                  <a:t>without violating  any constraint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FA3A104-8AD0-4C1D-B96D-F019E35C0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76" y="1623328"/>
                <a:ext cx="11557331" cy="830997"/>
              </a:xfrm>
              <a:prstGeom prst="rect">
                <a:avLst/>
              </a:prstGeom>
              <a:blipFill>
                <a:blip r:embed="rId4"/>
                <a:stretch>
                  <a:fillRect l="-791" t="-5109" b="-16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7B37B4EA-521B-4ADD-B01A-A47033B7D116}"/>
              </a:ext>
            </a:extLst>
          </p:cNvPr>
          <p:cNvSpPr/>
          <p:nvPr/>
        </p:nvSpPr>
        <p:spPr>
          <a:xfrm>
            <a:off x="2108264" y="3898617"/>
            <a:ext cx="79969" cy="9051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FD028D8-711A-4EBF-98A7-C2D5F8468229}"/>
              </a:ext>
            </a:extLst>
          </p:cNvPr>
          <p:cNvSpPr/>
          <p:nvPr/>
        </p:nvSpPr>
        <p:spPr>
          <a:xfrm>
            <a:off x="2421916" y="3898945"/>
            <a:ext cx="79969" cy="90512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A99F41-D426-4182-BDF9-57A46CC0BC72}"/>
              </a:ext>
            </a:extLst>
          </p:cNvPr>
          <p:cNvSpPr/>
          <p:nvPr/>
        </p:nvSpPr>
        <p:spPr>
          <a:xfrm>
            <a:off x="2260012" y="3898617"/>
            <a:ext cx="79969" cy="90512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7347867-5400-43C5-8011-CEADAB119520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1213939" y="4581883"/>
            <a:ext cx="2267482" cy="208378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522A6A1-1582-4716-A892-E3F40B730BFA}"/>
              </a:ext>
            </a:extLst>
          </p:cNvPr>
          <p:cNvSpPr/>
          <p:nvPr/>
        </p:nvSpPr>
        <p:spPr>
          <a:xfrm>
            <a:off x="3319670" y="3426331"/>
            <a:ext cx="2852530" cy="280977"/>
          </a:xfrm>
          <a:custGeom>
            <a:avLst/>
            <a:gdLst>
              <a:gd name="connsiteX0" fmla="*/ 1530626 w 1530626"/>
              <a:gd name="connsiteY0" fmla="*/ 9940 h 318066"/>
              <a:gd name="connsiteX1" fmla="*/ 815008 w 1530626"/>
              <a:gd name="connsiteY1" fmla="*/ 318053 h 318066"/>
              <a:gd name="connsiteX2" fmla="*/ 0 w 1530626"/>
              <a:gd name="connsiteY2" fmla="*/ 0 h 318066"/>
              <a:gd name="connsiteX3" fmla="*/ 0 w 1530626"/>
              <a:gd name="connsiteY3" fmla="*/ 0 h 318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30626" h="318066">
                <a:moveTo>
                  <a:pt x="1530626" y="9940"/>
                </a:moveTo>
                <a:cubicBezTo>
                  <a:pt x="1300369" y="164825"/>
                  <a:pt x="1070112" y="319710"/>
                  <a:pt x="815008" y="318053"/>
                </a:cubicBezTo>
                <a:cubicBezTo>
                  <a:pt x="559904" y="316396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 w="12700">
            <a:solidFill>
              <a:schemeClr val="bg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678B58C-E699-4975-97DF-5A9DA2A25CA5}"/>
              </a:ext>
            </a:extLst>
          </p:cNvPr>
          <p:cNvSpPr/>
          <p:nvPr/>
        </p:nvSpPr>
        <p:spPr>
          <a:xfrm>
            <a:off x="4253948" y="2923268"/>
            <a:ext cx="327991" cy="3180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731130F-4FE7-487D-BDC4-01F6D4648FAA}"/>
              </a:ext>
            </a:extLst>
          </p:cNvPr>
          <p:cNvSpPr/>
          <p:nvPr/>
        </p:nvSpPr>
        <p:spPr>
          <a:xfrm>
            <a:off x="1872489" y="3682995"/>
            <a:ext cx="327991" cy="3180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E3754BF-CF83-4901-88F6-F5584D6258A3}"/>
              </a:ext>
            </a:extLst>
          </p:cNvPr>
          <p:cNvSpPr/>
          <p:nvPr/>
        </p:nvSpPr>
        <p:spPr>
          <a:xfrm>
            <a:off x="4225925" y="4519939"/>
            <a:ext cx="79969" cy="9051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0694B55-7B02-46FA-B0B6-7D7F4B2E40C2}"/>
              </a:ext>
            </a:extLst>
          </p:cNvPr>
          <p:cNvSpPr/>
          <p:nvPr/>
        </p:nvSpPr>
        <p:spPr>
          <a:xfrm>
            <a:off x="4539577" y="4520267"/>
            <a:ext cx="79969" cy="90512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E8236F2-E6E5-4EB5-85C9-7617D98C711C}"/>
              </a:ext>
            </a:extLst>
          </p:cNvPr>
          <p:cNvSpPr/>
          <p:nvPr/>
        </p:nvSpPr>
        <p:spPr>
          <a:xfrm>
            <a:off x="4377673" y="4519939"/>
            <a:ext cx="79969" cy="90512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BA290C6-B44B-49C7-AEF4-1FBD18957551}"/>
                  </a:ext>
                </a:extLst>
              </p:cNvPr>
              <p:cNvSpPr txBox="1"/>
              <p:nvPr/>
            </p:nvSpPr>
            <p:spPr>
              <a:xfrm>
                <a:off x="5585791" y="4647511"/>
                <a:ext cx="507889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32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32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𝑊𝐴</m:t>
                    </m:r>
                  </m:oMath>
                </a14:m>
                <a:r>
                  <a:rPr lang="en-US" sz="3200" dirty="0">
                    <a:solidFill>
                      <a:srgbClr val="92D050"/>
                    </a:solidFill>
                  </a:rPr>
                  <a:t>: Consistent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BA290C6-B44B-49C7-AEF4-1FBD18957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791" y="4647511"/>
                <a:ext cx="5078895" cy="584775"/>
              </a:xfrm>
              <a:prstGeom prst="rect">
                <a:avLst/>
              </a:prstGeom>
              <a:blipFill>
                <a:blip r:embed="rId5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83CDEF7D-37AC-47B9-9C87-05BE41E6C2A6}"/>
              </a:ext>
            </a:extLst>
          </p:cNvPr>
          <p:cNvSpPr txBox="1"/>
          <p:nvPr/>
        </p:nvSpPr>
        <p:spPr>
          <a:xfrm>
            <a:off x="5307724" y="5516423"/>
            <a:ext cx="6327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Forward Checking: Enforcing consistency of arcs pointing to each new assignment </a:t>
            </a:r>
          </a:p>
        </p:txBody>
      </p:sp>
    </p:spTree>
    <p:extLst>
      <p:ext uri="{BB962C8B-B14F-4D97-AF65-F5344CB8AC3E}">
        <p14:creationId xmlns:p14="http://schemas.microsoft.com/office/powerpoint/2010/main" val="322710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0" grpId="0" animBg="1"/>
      <p:bldP spid="41" grpId="0" animBg="1"/>
      <p:bldP spid="42" grpId="0" animBg="1"/>
      <p:bldP spid="25" grpId="0"/>
      <p:bldP spid="2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28C27-C19F-4147-95C5-763B4D0AD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 Consistency of CSP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2A2B07-20B2-44EF-B2C2-C7FBF8E84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B79141-07AF-4824-89A2-2F90C0ABB41C}"/>
              </a:ext>
            </a:extLst>
          </p:cNvPr>
          <p:cNvSpPr txBox="1"/>
          <p:nvPr/>
        </p:nvSpPr>
        <p:spPr>
          <a:xfrm>
            <a:off x="945527" y="1623328"/>
            <a:ext cx="10041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92D050"/>
                </a:solidFill>
              </a:rPr>
              <a:t>A CSP is consistent </a:t>
            </a:r>
            <a:r>
              <a:rPr lang="en-US" sz="3600" dirty="0" err="1">
                <a:solidFill>
                  <a:srgbClr val="92D050"/>
                </a:solidFill>
              </a:rPr>
              <a:t>iff</a:t>
            </a:r>
            <a:r>
              <a:rPr lang="en-US" sz="3600" dirty="0">
                <a:solidFill>
                  <a:srgbClr val="92D050"/>
                </a:solidFill>
              </a:rPr>
              <a:t> </a:t>
            </a:r>
            <a:r>
              <a:rPr lang="en-US" sz="3600" dirty="0">
                <a:solidFill>
                  <a:srgbClr val="EA5E10"/>
                </a:solidFill>
              </a:rPr>
              <a:t>all</a:t>
            </a:r>
            <a:r>
              <a:rPr lang="en-US" sz="3600" dirty="0">
                <a:solidFill>
                  <a:srgbClr val="92D050"/>
                </a:solidFill>
              </a:rPr>
              <a:t> the arcs are consistent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10D5603-6457-473A-97BE-915BBC96CDF6}"/>
              </a:ext>
            </a:extLst>
          </p:cNvPr>
          <p:cNvGrpSpPr/>
          <p:nvPr/>
        </p:nvGrpSpPr>
        <p:grpSpPr>
          <a:xfrm>
            <a:off x="854766" y="2465550"/>
            <a:ext cx="1312323" cy="1210093"/>
            <a:chOff x="6168071" y="3119246"/>
            <a:chExt cx="1117172" cy="104455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E008A33-8777-4105-B1B1-8E6686862673}"/>
                </a:ext>
              </a:extLst>
            </p:cNvPr>
            <p:cNvGrpSpPr/>
            <p:nvPr/>
          </p:nvGrpSpPr>
          <p:grpSpPr>
            <a:xfrm>
              <a:off x="6168071" y="3119246"/>
              <a:ext cx="1117172" cy="1044555"/>
              <a:chOff x="6953958" y="5593986"/>
              <a:chExt cx="1117172" cy="1044555"/>
            </a:xfrm>
          </p:grpSpPr>
          <p:pic>
            <p:nvPicPr>
              <p:cNvPr id="12" name="Picture 11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74CB2FA6-B87B-4A5C-BBE1-BCF5D2908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3958" y="5593986"/>
                <a:ext cx="1117172" cy="1044555"/>
              </a:xfrm>
              <a:prstGeom prst="rect">
                <a:avLst/>
              </a:prstGeom>
            </p:spPr>
          </p:pic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95AB5AF-44AD-4832-8248-F0541D72F258}"/>
                  </a:ext>
                </a:extLst>
              </p:cNvPr>
              <p:cNvSpPr/>
              <p:nvPr/>
            </p:nvSpPr>
            <p:spPr>
              <a:xfrm>
                <a:off x="7019348" y="5767319"/>
                <a:ext cx="362833" cy="580883"/>
              </a:xfrm>
              <a:custGeom>
                <a:avLst/>
                <a:gdLst>
                  <a:gd name="connsiteX0" fmla="*/ 1307982 w 1484963"/>
                  <a:gd name="connsiteY0" fmla="*/ 29522 h 2300774"/>
                  <a:gd name="connsiteX1" fmla="*/ 1337479 w 1484963"/>
                  <a:gd name="connsiteY1" fmla="*/ 78684 h 2300774"/>
                  <a:gd name="connsiteX2" fmla="*/ 1366976 w 1484963"/>
                  <a:gd name="connsiteY2" fmla="*/ 98348 h 2300774"/>
                  <a:gd name="connsiteX3" fmla="*/ 1386640 w 1484963"/>
                  <a:gd name="connsiteY3" fmla="*/ 127845 h 2300774"/>
                  <a:gd name="connsiteX4" fmla="*/ 1416137 w 1484963"/>
                  <a:gd name="connsiteY4" fmla="*/ 255664 h 2300774"/>
                  <a:gd name="connsiteX5" fmla="*/ 1425969 w 1484963"/>
                  <a:gd name="connsiteY5" fmla="*/ 422813 h 2300774"/>
                  <a:gd name="connsiteX6" fmla="*/ 1435802 w 1484963"/>
                  <a:gd name="connsiteY6" fmla="*/ 462142 h 2300774"/>
                  <a:gd name="connsiteX7" fmla="*/ 1455466 w 1484963"/>
                  <a:gd name="connsiteY7" fmla="*/ 816103 h 2300774"/>
                  <a:gd name="connsiteX8" fmla="*/ 1475131 w 1484963"/>
                  <a:gd name="connsiteY8" fmla="*/ 1337213 h 2300774"/>
                  <a:gd name="connsiteX9" fmla="*/ 1484963 w 1484963"/>
                  <a:gd name="connsiteY9" fmla="*/ 1386374 h 2300774"/>
                  <a:gd name="connsiteX10" fmla="*/ 1475131 w 1484963"/>
                  <a:gd name="connsiteY10" fmla="*/ 1671509 h 2300774"/>
                  <a:gd name="connsiteX11" fmla="*/ 1445634 w 1484963"/>
                  <a:gd name="connsiteY11" fmla="*/ 1799329 h 2300774"/>
                  <a:gd name="connsiteX12" fmla="*/ 1435802 w 1484963"/>
                  <a:gd name="connsiteY12" fmla="*/ 1848490 h 2300774"/>
                  <a:gd name="connsiteX13" fmla="*/ 1406305 w 1484963"/>
                  <a:gd name="connsiteY13" fmla="*/ 1858322 h 2300774"/>
                  <a:gd name="connsiteX14" fmla="*/ 1376808 w 1484963"/>
                  <a:gd name="connsiteY14" fmla="*/ 1897651 h 2300774"/>
                  <a:gd name="connsiteX15" fmla="*/ 1347311 w 1484963"/>
                  <a:gd name="connsiteY15" fmla="*/ 1907484 h 2300774"/>
                  <a:gd name="connsiteX16" fmla="*/ 1278485 w 1484963"/>
                  <a:gd name="connsiteY16" fmla="*/ 1936980 h 2300774"/>
                  <a:gd name="connsiteX17" fmla="*/ 1170331 w 1484963"/>
                  <a:gd name="connsiteY17" fmla="*/ 1966477 h 2300774"/>
                  <a:gd name="connsiteX18" fmla="*/ 1140834 w 1484963"/>
                  <a:gd name="connsiteY18" fmla="*/ 1976309 h 2300774"/>
                  <a:gd name="connsiteX19" fmla="*/ 1101505 w 1484963"/>
                  <a:gd name="connsiteY19" fmla="*/ 1986142 h 2300774"/>
                  <a:gd name="connsiteX20" fmla="*/ 1072008 w 1484963"/>
                  <a:gd name="connsiteY20" fmla="*/ 2005806 h 2300774"/>
                  <a:gd name="connsiteX21" fmla="*/ 1062176 w 1484963"/>
                  <a:gd name="connsiteY21" fmla="*/ 2035303 h 2300774"/>
                  <a:gd name="connsiteX22" fmla="*/ 1022847 w 1484963"/>
                  <a:gd name="connsiteY22" fmla="*/ 2054967 h 2300774"/>
                  <a:gd name="connsiteX23" fmla="*/ 1003182 w 1484963"/>
                  <a:gd name="connsiteY23" fmla="*/ 2084464 h 2300774"/>
                  <a:gd name="connsiteX24" fmla="*/ 993350 w 1484963"/>
                  <a:gd name="connsiteY24" fmla="*/ 2113961 h 2300774"/>
                  <a:gd name="connsiteX25" fmla="*/ 963853 w 1484963"/>
                  <a:gd name="connsiteY25" fmla="*/ 2123793 h 2300774"/>
                  <a:gd name="connsiteX26" fmla="*/ 806537 w 1484963"/>
                  <a:gd name="connsiteY26" fmla="*/ 2133626 h 2300774"/>
                  <a:gd name="connsiteX27" fmla="*/ 777040 w 1484963"/>
                  <a:gd name="connsiteY27" fmla="*/ 2153290 h 2300774"/>
                  <a:gd name="connsiteX28" fmla="*/ 747543 w 1484963"/>
                  <a:gd name="connsiteY28" fmla="*/ 2163122 h 2300774"/>
                  <a:gd name="connsiteX29" fmla="*/ 619724 w 1484963"/>
                  <a:gd name="connsiteY29" fmla="*/ 2182787 h 2300774"/>
                  <a:gd name="connsiteX30" fmla="*/ 580395 w 1484963"/>
                  <a:gd name="connsiteY30" fmla="*/ 2222116 h 2300774"/>
                  <a:gd name="connsiteX31" fmla="*/ 531234 w 1484963"/>
                  <a:gd name="connsiteY31" fmla="*/ 2251613 h 2300774"/>
                  <a:gd name="connsiteX32" fmla="*/ 462408 w 1484963"/>
                  <a:gd name="connsiteY32" fmla="*/ 2290942 h 2300774"/>
                  <a:gd name="connsiteX33" fmla="*/ 423079 w 1484963"/>
                  <a:gd name="connsiteY33" fmla="*/ 2300774 h 2300774"/>
                  <a:gd name="connsiteX34" fmla="*/ 364085 w 1484963"/>
                  <a:gd name="connsiteY34" fmla="*/ 2271277 h 2300774"/>
                  <a:gd name="connsiteX35" fmla="*/ 354253 w 1484963"/>
                  <a:gd name="connsiteY35" fmla="*/ 2015638 h 2300774"/>
                  <a:gd name="connsiteX36" fmla="*/ 344421 w 1484963"/>
                  <a:gd name="connsiteY36" fmla="*/ 1976309 h 2300774"/>
                  <a:gd name="connsiteX37" fmla="*/ 314924 w 1484963"/>
                  <a:gd name="connsiteY37" fmla="*/ 1946813 h 2300774"/>
                  <a:gd name="connsiteX38" fmla="*/ 295260 w 1484963"/>
                  <a:gd name="connsiteY38" fmla="*/ 1907484 h 2300774"/>
                  <a:gd name="connsiteX39" fmla="*/ 246098 w 1484963"/>
                  <a:gd name="connsiteY39" fmla="*/ 1848490 h 2300774"/>
                  <a:gd name="connsiteX40" fmla="*/ 206769 w 1484963"/>
                  <a:gd name="connsiteY40" fmla="*/ 1740335 h 2300774"/>
                  <a:gd name="connsiteX41" fmla="*/ 147776 w 1484963"/>
                  <a:gd name="connsiteY41" fmla="*/ 1651845 h 2300774"/>
                  <a:gd name="connsiteX42" fmla="*/ 118279 w 1484963"/>
                  <a:gd name="connsiteY42" fmla="*/ 1524026 h 2300774"/>
                  <a:gd name="connsiteX43" fmla="*/ 78950 w 1484963"/>
                  <a:gd name="connsiteY43" fmla="*/ 1337213 h 2300774"/>
                  <a:gd name="connsiteX44" fmla="*/ 49453 w 1484963"/>
                  <a:gd name="connsiteY44" fmla="*/ 1307716 h 2300774"/>
                  <a:gd name="connsiteX45" fmla="*/ 10124 w 1484963"/>
                  <a:gd name="connsiteY45" fmla="*/ 1209393 h 2300774"/>
                  <a:gd name="connsiteX46" fmla="*/ 292 w 1484963"/>
                  <a:gd name="connsiteY46" fmla="*/ 1120903 h 2300774"/>
                  <a:gd name="connsiteX47" fmla="*/ 19956 w 1484963"/>
                  <a:gd name="connsiteY47" fmla="*/ 1061909 h 2300774"/>
                  <a:gd name="connsiteX48" fmla="*/ 59285 w 1484963"/>
                  <a:gd name="connsiteY48" fmla="*/ 1002916 h 2300774"/>
                  <a:gd name="connsiteX49" fmla="*/ 78950 w 1484963"/>
                  <a:gd name="connsiteY49" fmla="*/ 973419 h 2300774"/>
                  <a:gd name="connsiteX50" fmla="*/ 167440 w 1484963"/>
                  <a:gd name="connsiteY50" fmla="*/ 924258 h 2300774"/>
                  <a:gd name="connsiteX51" fmla="*/ 187105 w 1484963"/>
                  <a:gd name="connsiteY51" fmla="*/ 884929 h 2300774"/>
                  <a:gd name="connsiteX52" fmla="*/ 265763 w 1484963"/>
                  <a:gd name="connsiteY52" fmla="*/ 816103 h 2300774"/>
                  <a:gd name="connsiteX53" fmla="*/ 383750 w 1484963"/>
                  <a:gd name="connsiteY53" fmla="*/ 796438 h 2300774"/>
                  <a:gd name="connsiteX54" fmla="*/ 491905 w 1484963"/>
                  <a:gd name="connsiteY54" fmla="*/ 747277 h 2300774"/>
                  <a:gd name="connsiteX55" fmla="*/ 550898 w 1484963"/>
                  <a:gd name="connsiteY55" fmla="*/ 727613 h 2300774"/>
                  <a:gd name="connsiteX56" fmla="*/ 580395 w 1484963"/>
                  <a:gd name="connsiteY56" fmla="*/ 717780 h 2300774"/>
                  <a:gd name="connsiteX57" fmla="*/ 609892 w 1484963"/>
                  <a:gd name="connsiteY57" fmla="*/ 678451 h 2300774"/>
                  <a:gd name="connsiteX58" fmla="*/ 639389 w 1484963"/>
                  <a:gd name="connsiteY58" fmla="*/ 658787 h 2300774"/>
                  <a:gd name="connsiteX59" fmla="*/ 649221 w 1484963"/>
                  <a:gd name="connsiteY59" fmla="*/ 629290 h 2300774"/>
                  <a:gd name="connsiteX60" fmla="*/ 698382 w 1484963"/>
                  <a:gd name="connsiteY60" fmla="*/ 580129 h 2300774"/>
                  <a:gd name="connsiteX61" fmla="*/ 737711 w 1484963"/>
                  <a:gd name="connsiteY61" fmla="*/ 570297 h 2300774"/>
                  <a:gd name="connsiteX62" fmla="*/ 796705 w 1484963"/>
                  <a:gd name="connsiteY62" fmla="*/ 481806 h 2300774"/>
                  <a:gd name="connsiteX63" fmla="*/ 806537 w 1484963"/>
                  <a:gd name="connsiteY63" fmla="*/ 383484 h 2300774"/>
                  <a:gd name="connsiteX64" fmla="*/ 944189 w 1484963"/>
                  <a:gd name="connsiteY64" fmla="*/ 373651 h 2300774"/>
                  <a:gd name="connsiteX65" fmla="*/ 973685 w 1484963"/>
                  <a:gd name="connsiteY65" fmla="*/ 353987 h 2300774"/>
                  <a:gd name="connsiteX66" fmla="*/ 983518 w 1484963"/>
                  <a:gd name="connsiteY66" fmla="*/ 304826 h 2300774"/>
                  <a:gd name="connsiteX67" fmla="*/ 1003182 w 1484963"/>
                  <a:gd name="connsiteY67" fmla="*/ 265497 h 2300774"/>
                  <a:gd name="connsiteX68" fmla="*/ 1072008 w 1484963"/>
                  <a:gd name="connsiteY68" fmla="*/ 186838 h 2300774"/>
                  <a:gd name="connsiteX69" fmla="*/ 1091673 w 1484963"/>
                  <a:gd name="connsiteY69" fmla="*/ 157342 h 2300774"/>
                  <a:gd name="connsiteX70" fmla="*/ 1121169 w 1484963"/>
                  <a:gd name="connsiteY70" fmla="*/ 147509 h 2300774"/>
                  <a:gd name="connsiteX71" fmla="*/ 1150666 w 1484963"/>
                  <a:gd name="connsiteY71" fmla="*/ 127845 h 2300774"/>
                  <a:gd name="connsiteX72" fmla="*/ 1180163 w 1484963"/>
                  <a:gd name="connsiteY72" fmla="*/ 88516 h 2300774"/>
                  <a:gd name="connsiteX73" fmla="*/ 1209660 w 1484963"/>
                  <a:gd name="connsiteY73" fmla="*/ 29522 h 2300774"/>
                  <a:gd name="connsiteX74" fmla="*/ 1288318 w 1484963"/>
                  <a:gd name="connsiteY74" fmla="*/ 26 h 2300774"/>
                  <a:gd name="connsiteX75" fmla="*/ 1307982 w 1484963"/>
                  <a:gd name="connsiteY75" fmla="*/ 29522 h 230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1484963" h="2300774">
                    <a:moveTo>
                      <a:pt x="1307982" y="29522"/>
                    </a:moveTo>
                    <a:cubicBezTo>
                      <a:pt x="1316176" y="42632"/>
                      <a:pt x="1325042" y="64174"/>
                      <a:pt x="1337479" y="78684"/>
                    </a:cubicBezTo>
                    <a:cubicBezTo>
                      <a:pt x="1345169" y="87656"/>
                      <a:pt x="1358620" y="89992"/>
                      <a:pt x="1366976" y="98348"/>
                    </a:cubicBezTo>
                    <a:cubicBezTo>
                      <a:pt x="1375332" y="106704"/>
                      <a:pt x="1380085" y="118013"/>
                      <a:pt x="1386640" y="127845"/>
                    </a:cubicBezTo>
                    <a:cubicBezTo>
                      <a:pt x="1410358" y="222716"/>
                      <a:pt x="1401005" y="180002"/>
                      <a:pt x="1416137" y="255664"/>
                    </a:cubicBezTo>
                    <a:cubicBezTo>
                      <a:pt x="1419414" y="311380"/>
                      <a:pt x="1420677" y="367252"/>
                      <a:pt x="1425969" y="422813"/>
                    </a:cubicBezTo>
                    <a:cubicBezTo>
                      <a:pt x="1427250" y="436265"/>
                      <a:pt x="1435052" y="448650"/>
                      <a:pt x="1435802" y="462142"/>
                    </a:cubicBezTo>
                    <a:cubicBezTo>
                      <a:pt x="1456311" y="831303"/>
                      <a:pt x="1418865" y="669695"/>
                      <a:pt x="1455466" y="816103"/>
                    </a:cubicBezTo>
                    <a:cubicBezTo>
                      <a:pt x="1462021" y="989806"/>
                      <a:pt x="1466152" y="1163618"/>
                      <a:pt x="1475131" y="1337213"/>
                    </a:cubicBezTo>
                    <a:cubicBezTo>
                      <a:pt x="1475994" y="1353902"/>
                      <a:pt x="1484963" y="1369662"/>
                      <a:pt x="1484963" y="1386374"/>
                    </a:cubicBezTo>
                    <a:cubicBezTo>
                      <a:pt x="1484963" y="1481475"/>
                      <a:pt x="1480716" y="1576572"/>
                      <a:pt x="1475131" y="1671509"/>
                    </a:cubicBezTo>
                    <a:cubicBezTo>
                      <a:pt x="1473949" y="1691603"/>
                      <a:pt x="1446789" y="1794325"/>
                      <a:pt x="1445634" y="1799329"/>
                    </a:cubicBezTo>
                    <a:cubicBezTo>
                      <a:pt x="1441876" y="1815613"/>
                      <a:pt x="1445072" y="1834585"/>
                      <a:pt x="1435802" y="1848490"/>
                    </a:cubicBezTo>
                    <a:cubicBezTo>
                      <a:pt x="1430053" y="1857113"/>
                      <a:pt x="1416137" y="1855045"/>
                      <a:pt x="1406305" y="1858322"/>
                    </a:cubicBezTo>
                    <a:cubicBezTo>
                      <a:pt x="1396473" y="1871432"/>
                      <a:pt x="1389397" y="1887160"/>
                      <a:pt x="1376808" y="1897651"/>
                    </a:cubicBezTo>
                    <a:cubicBezTo>
                      <a:pt x="1368846" y="1904286"/>
                      <a:pt x="1356934" y="1903635"/>
                      <a:pt x="1347311" y="1907484"/>
                    </a:cubicBezTo>
                    <a:cubicBezTo>
                      <a:pt x="1324136" y="1916754"/>
                      <a:pt x="1301781" y="1928020"/>
                      <a:pt x="1278485" y="1936980"/>
                    </a:cubicBezTo>
                    <a:cubicBezTo>
                      <a:pt x="1200133" y="1967115"/>
                      <a:pt x="1242643" y="1948399"/>
                      <a:pt x="1170331" y="1966477"/>
                    </a:cubicBezTo>
                    <a:cubicBezTo>
                      <a:pt x="1160276" y="1968991"/>
                      <a:pt x="1150799" y="1973462"/>
                      <a:pt x="1140834" y="1976309"/>
                    </a:cubicBezTo>
                    <a:cubicBezTo>
                      <a:pt x="1127841" y="1980021"/>
                      <a:pt x="1114615" y="1982864"/>
                      <a:pt x="1101505" y="1986142"/>
                    </a:cubicBezTo>
                    <a:cubicBezTo>
                      <a:pt x="1091673" y="1992697"/>
                      <a:pt x="1079390" y="1996579"/>
                      <a:pt x="1072008" y="2005806"/>
                    </a:cubicBezTo>
                    <a:cubicBezTo>
                      <a:pt x="1065534" y="2013899"/>
                      <a:pt x="1069505" y="2027974"/>
                      <a:pt x="1062176" y="2035303"/>
                    </a:cubicBezTo>
                    <a:cubicBezTo>
                      <a:pt x="1051812" y="2045667"/>
                      <a:pt x="1035957" y="2048412"/>
                      <a:pt x="1022847" y="2054967"/>
                    </a:cubicBezTo>
                    <a:cubicBezTo>
                      <a:pt x="1016292" y="2064799"/>
                      <a:pt x="1008467" y="2073895"/>
                      <a:pt x="1003182" y="2084464"/>
                    </a:cubicBezTo>
                    <a:cubicBezTo>
                      <a:pt x="998547" y="2093734"/>
                      <a:pt x="1000679" y="2106632"/>
                      <a:pt x="993350" y="2113961"/>
                    </a:cubicBezTo>
                    <a:cubicBezTo>
                      <a:pt x="986021" y="2121290"/>
                      <a:pt x="974160" y="2122708"/>
                      <a:pt x="963853" y="2123793"/>
                    </a:cubicBezTo>
                    <a:cubicBezTo>
                      <a:pt x="911601" y="2129293"/>
                      <a:pt x="858976" y="2130348"/>
                      <a:pt x="806537" y="2133626"/>
                    </a:cubicBezTo>
                    <a:cubicBezTo>
                      <a:pt x="796705" y="2140181"/>
                      <a:pt x="787609" y="2148005"/>
                      <a:pt x="777040" y="2153290"/>
                    </a:cubicBezTo>
                    <a:cubicBezTo>
                      <a:pt x="767770" y="2157925"/>
                      <a:pt x="757598" y="2160608"/>
                      <a:pt x="747543" y="2163122"/>
                    </a:cubicBezTo>
                    <a:cubicBezTo>
                      <a:pt x="702492" y="2174385"/>
                      <a:pt x="667498" y="2176815"/>
                      <a:pt x="619724" y="2182787"/>
                    </a:cubicBezTo>
                    <a:cubicBezTo>
                      <a:pt x="606614" y="2195897"/>
                      <a:pt x="595029" y="2210734"/>
                      <a:pt x="580395" y="2222116"/>
                    </a:cubicBezTo>
                    <a:cubicBezTo>
                      <a:pt x="565310" y="2233849"/>
                      <a:pt x="547440" y="2241485"/>
                      <a:pt x="531234" y="2251613"/>
                    </a:cubicBezTo>
                    <a:cubicBezTo>
                      <a:pt x="502712" y="2269439"/>
                      <a:pt x="495970" y="2278356"/>
                      <a:pt x="462408" y="2290942"/>
                    </a:cubicBezTo>
                    <a:cubicBezTo>
                      <a:pt x="449755" y="2295687"/>
                      <a:pt x="436189" y="2297497"/>
                      <a:pt x="423079" y="2300774"/>
                    </a:cubicBezTo>
                    <a:cubicBezTo>
                      <a:pt x="403414" y="2290942"/>
                      <a:pt x="369244" y="2292649"/>
                      <a:pt x="364085" y="2271277"/>
                    </a:cubicBezTo>
                    <a:cubicBezTo>
                      <a:pt x="344076" y="2188382"/>
                      <a:pt x="359925" y="2100725"/>
                      <a:pt x="354253" y="2015638"/>
                    </a:cubicBezTo>
                    <a:cubicBezTo>
                      <a:pt x="353354" y="2002155"/>
                      <a:pt x="351125" y="1988042"/>
                      <a:pt x="344421" y="1976309"/>
                    </a:cubicBezTo>
                    <a:cubicBezTo>
                      <a:pt x="337522" y="1964236"/>
                      <a:pt x="324756" y="1956645"/>
                      <a:pt x="314924" y="1946813"/>
                    </a:cubicBezTo>
                    <a:cubicBezTo>
                      <a:pt x="308369" y="1933703"/>
                      <a:pt x="303779" y="1919411"/>
                      <a:pt x="295260" y="1907484"/>
                    </a:cubicBezTo>
                    <a:cubicBezTo>
                      <a:pt x="259019" y="1856746"/>
                      <a:pt x="272106" y="1900507"/>
                      <a:pt x="246098" y="1848490"/>
                    </a:cubicBezTo>
                    <a:cubicBezTo>
                      <a:pt x="201173" y="1758639"/>
                      <a:pt x="252642" y="1841257"/>
                      <a:pt x="206769" y="1740335"/>
                    </a:cubicBezTo>
                    <a:cubicBezTo>
                      <a:pt x="192180" y="1708239"/>
                      <a:pt x="168727" y="1679779"/>
                      <a:pt x="147776" y="1651845"/>
                    </a:cubicBezTo>
                    <a:cubicBezTo>
                      <a:pt x="142411" y="1630386"/>
                      <a:pt x="122063" y="1554295"/>
                      <a:pt x="118279" y="1524026"/>
                    </a:cubicBezTo>
                    <a:cubicBezTo>
                      <a:pt x="110757" y="1463850"/>
                      <a:pt x="117077" y="1390591"/>
                      <a:pt x="78950" y="1337213"/>
                    </a:cubicBezTo>
                    <a:cubicBezTo>
                      <a:pt x="70868" y="1325898"/>
                      <a:pt x="59285" y="1317548"/>
                      <a:pt x="49453" y="1307716"/>
                    </a:cubicBezTo>
                    <a:cubicBezTo>
                      <a:pt x="25154" y="1234817"/>
                      <a:pt x="39059" y="1267262"/>
                      <a:pt x="10124" y="1209393"/>
                    </a:cubicBezTo>
                    <a:cubicBezTo>
                      <a:pt x="6847" y="1179896"/>
                      <a:pt x="-1682" y="1150515"/>
                      <a:pt x="292" y="1120903"/>
                    </a:cubicBezTo>
                    <a:cubicBezTo>
                      <a:pt x="1671" y="1100221"/>
                      <a:pt x="10686" y="1080449"/>
                      <a:pt x="19956" y="1061909"/>
                    </a:cubicBezTo>
                    <a:cubicBezTo>
                      <a:pt x="30525" y="1040770"/>
                      <a:pt x="46175" y="1022580"/>
                      <a:pt x="59285" y="1002916"/>
                    </a:cubicBezTo>
                    <a:cubicBezTo>
                      <a:pt x="65840" y="993084"/>
                      <a:pt x="68817" y="979499"/>
                      <a:pt x="78950" y="973419"/>
                    </a:cubicBezTo>
                    <a:cubicBezTo>
                      <a:pt x="140679" y="936381"/>
                      <a:pt x="111018" y="952468"/>
                      <a:pt x="167440" y="924258"/>
                    </a:cubicBezTo>
                    <a:cubicBezTo>
                      <a:pt x="173995" y="911148"/>
                      <a:pt x="178311" y="896655"/>
                      <a:pt x="187105" y="884929"/>
                    </a:cubicBezTo>
                    <a:cubicBezTo>
                      <a:pt x="199272" y="868707"/>
                      <a:pt x="245852" y="826058"/>
                      <a:pt x="265763" y="816103"/>
                    </a:cubicBezTo>
                    <a:cubicBezTo>
                      <a:pt x="287415" y="805277"/>
                      <a:pt x="376374" y="797360"/>
                      <a:pt x="383750" y="796438"/>
                    </a:cubicBezTo>
                    <a:cubicBezTo>
                      <a:pt x="547992" y="741692"/>
                      <a:pt x="344647" y="814212"/>
                      <a:pt x="491905" y="747277"/>
                    </a:cubicBezTo>
                    <a:cubicBezTo>
                      <a:pt x="510775" y="738700"/>
                      <a:pt x="531234" y="734168"/>
                      <a:pt x="550898" y="727613"/>
                    </a:cubicBezTo>
                    <a:lnTo>
                      <a:pt x="580395" y="717780"/>
                    </a:lnTo>
                    <a:cubicBezTo>
                      <a:pt x="590227" y="704670"/>
                      <a:pt x="598304" y="690038"/>
                      <a:pt x="609892" y="678451"/>
                    </a:cubicBezTo>
                    <a:cubicBezTo>
                      <a:pt x="618248" y="670095"/>
                      <a:pt x="632007" y="668014"/>
                      <a:pt x="639389" y="658787"/>
                    </a:cubicBezTo>
                    <a:cubicBezTo>
                      <a:pt x="645863" y="650694"/>
                      <a:pt x="644586" y="638560"/>
                      <a:pt x="649221" y="629290"/>
                    </a:cubicBezTo>
                    <a:cubicBezTo>
                      <a:pt x="661139" y="605453"/>
                      <a:pt x="673353" y="590855"/>
                      <a:pt x="698382" y="580129"/>
                    </a:cubicBezTo>
                    <a:cubicBezTo>
                      <a:pt x="710803" y="574806"/>
                      <a:pt x="724601" y="573574"/>
                      <a:pt x="737711" y="570297"/>
                    </a:cubicBezTo>
                    <a:cubicBezTo>
                      <a:pt x="750636" y="553064"/>
                      <a:pt x="791474" y="501422"/>
                      <a:pt x="796705" y="481806"/>
                    </a:cubicBezTo>
                    <a:cubicBezTo>
                      <a:pt x="805192" y="449981"/>
                      <a:pt x="779976" y="402962"/>
                      <a:pt x="806537" y="383484"/>
                    </a:cubicBezTo>
                    <a:cubicBezTo>
                      <a:pt x="843632" y="356281"/>
                      <a:pt x="898305" y="376929"/>
                      <a:pt x="944189" y="373651"/>
                    </a:cubicBezTo>
                    <a:cubicBezTo>
                      <a:pt x="954021" y="367096"/>
                      <a:pt x="967822" y="364247"/>
                      <a:pt x="973685" y="353987"/>
                    </a:cubicBezTo>
                    <a:cubicBezTo>
                      <a:pt x="981976" y="339477"/>
                      <a:pt x="978233" y="320680"/>
                      <a:pt x="983518" y="304826"/>
                    </a:cubicBezTo>
                    <a:cubicBezTo>
                      <a:pt x="988153" y="290921"/>
                      <a:pt x="995414" y="277926"/>
                      <a:pt x="1003182" y="265497"/>
                    </a:cubicBezTo>
                    <a:cubicBezTo>
                      <a:pt x="1036113" y="212806"/>
                      <a:pt x="1029791" y="236090"/>
                      <a:pt x="1072008" y="186838"/>
                    </a:cubicBezTo>
                    <a:cubicBezTo>
                      <a:pt x="1079698" y="177866"/>
                      <a:pt x="1082446" y="164724"/>
                      <a:pt x="1091673" y="157342"/>
                    </a:cubicBezTo>
                    <a:cubicBezTo>
                      <a:pt x="1099766" y="150868"/>
                      <a:pt x="1111899" y="152144"/>
                      <a:pt x="1121169" y="147509"/>
                    </a:cubicBezTo>
                    <a:cubicBezTo>
                      <a:pt x="1131738" y="142224"/>
                      <a:pt x="1140834" y="134400"/>
                      <a:pt x="1150666" y="127845"/>
                    </a:cubicBezTo>
                    <a:cubicBezTo>
                      <a:pt x="1160498" y="114735"/>
                      <a:pt x="1172033" y="102744"/>
                      <a:pt x="1180163" y="88516"/>
                    </a:cubicBezTo>
                    <a:cubicBezTo>
                      <a:pt x="1193200" y="65701"/>
                      <a:pt x="1184852" y="47242"/>
                      <a:pt x="1209660" y="29522"/>
                    </a:cubicBezTo>
                    <a:cubicBezTo>
                      <a:pt x="1214519" y="26051"/>
                      <a:pt x="1273744" y="3669"/>
                      <a:pt x="1288318" y="26"/>
                    </a:cubicBezTo>
                    <a:cubicBezTo>
                      <a:pt x="1291497" y="-769"/>
                      <a:pt x="1299788" y="16412"/>
                      <a:pt x="1307982" y="29522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50F20D-0E84-480B-8AD2-D34B63A9804F}"/>
                </a:ext>
              </a:extLst>
            </p:cNvPr>
            <p:cNvSpPr/>
            <p:nvPr/>
          </p:nvSpPr>
          <p:spPr>
            <a:xfrm>
              <a:off x="6843451" y="3130652"/>
              <a:ext cx="441791" cy="580882"/>
            </a:xfrm>
            <a:custGeom>
              <a:avLst/>
              <a:gdLst>
                <a:gd name="connsiteX0" fmla="*/ 14689 w 1297292"/>
                <a:gd name="connsiteY0" fmla="*/ 566531 h 1649896"/>
                <a:gd name="connsiteX1" fmla="*/ 24628 w 1297292"/>
                <a:gd name="connsiteY1" fmla="*/ 904461 h 1649896"/>
                <a:gd name="connsiteX2" fmla="*/ 44506 w 1297292"/>
                <a:gd name="connsiteY2" fmla="*/ 993913 h 1649896"/>
                <a:gd name="connsiteX3" fmla="*/ 54446 w 1297292"/>
                <a:gd name="connsiteY3" fmla="*/ 1152939 h 1649896"/>
                <a:gd name="connsiteX4" fmla="*/ 64385 w 1297292"/>
                <a:gd name="connsiteY4" fmla="*/ 1192696 h 1649896"/>
                <a:gd name="connsiteX5" fmla="*/ 143898 w 1297292"/>
                <a:gd name="connsiteY5" fmla="*/ 1232452 h 1649896"/>
                <a:gd name="connsiteX6" fmla="*/ 243289 w 1297292"/>
                <a:gd name="connsiteY6" fmla="*/ 1292087 h 1649896"/>
                <a:gd name="connsiteX7" fmla="*/ 273106 w 1297292"/>
                <a:gd name="connsiteY7" fmla="*/ 1302026 h 1649896"/>
                <a:gd name="connsiteX8" fmla="*/ 292985 w 1297292"/>
                <a:gd name="connsiteY8" fmla="*/ 1321905 h 1649896"/>
                <a:gd name="connsiteX9" fmla="*/ 322802 w 1297292"/>
                <a:gd name="connsiteY9" fmla="*/ 1341783 h 1649896"/>
                <a:gd name="connsiteX10" fmla="*/ 332741 w 1297292"/>
                <a:gd name="connsiteY10" fmla="*/ 1371600 h 1649896"/>
                <a:gd name="connsiteX11" fmla="*/ 342680 w 1297292"/>
                <a:gd name="connsiteY11" fmla="*/ 1560444 h 1649896"/>
                <a:gd name="connsiteX12" fmla="*/ 372498 w 1297292"/>
                <a:gd name="connsiteY12" fmla="*/ 1580322 h 1649896"/>
                <a:gd name="connsiteX13" fmla="*/ 412254 w 1297292"/>
                <a:gd name="connsiteY13" fmla="*/ 1610139 h 1649896"/>
                <a:gd name="connsiteX14" fmla="*/ 531524 w 1297292"/>
                <a:gd name="connsiteY14" fmla="*/ 1649896 h 1649896"/>
                <a:gd name="connsiteX15" fmla="*/ 1286898 w 1297292"/>
                <a:gd name="connsiteY15" fmla="*/ 1639957 h 1649896"/>
                <a:gd name="connsiteX16" fmla="*/ 1296837 w 1297292"/>
                <a:gd name="connsiteY16" fmla="*/ 1600200 h 1649896"/>
                <a:gd name="connsiteX17" fmla="*/ 1286898 w 1297292"/>
                <a:gd name="connsiteY17" fmla="*/ 1441174 h 1649896"/>
                <a:gd name="connsiteX18" fmla="*/ 1267019 w 1297292"/>
                <a:gd name="connsiteY18" fmla="*/ 1411357 h 1649896"/>
                <a:gd name="connsiteX19" fmla="*/ 1247141 w 1297292"/>
                <a:gd name="connsiteY19" fmla="*/ 1361661 h 1649896"/>
                <a:gd name="connsiteX20" fmla="*/ 1237202 w 1297292"/>
                <a:gd name="connsiteY20" fmla="*/ 1321905 h 1649896"/>
                <a:gd name="connsiteX21" fmla="*/ 1217324 w 1297292"/>
                <a:gd name="connsiteY21" fmla="*/ 1302026 h 1649896"/>
                <a:gd name="connsiteX22" fmla="*/ 1197446 w 1297292"/>
                <a:gd name="connsiteY22" fmla="*/ 1262270 h 1649896"/>
                <a:gd name="connsiteX23" fmla="*/ 1117933 w 1297292"/>
                <a:gd name="connsiteY23" fmla="*/ 1192696 h 1649896"/>
                <a:gd name="connsiteX24" fmla="*/ 1058298 w 1297292"/>
                <a:gd name="connsiteY24" fmla="*/ 1133061 h 1649896"/>
                <a:gd name="connsiteX25" fmla="*/ 978785 w 1297292"/>
                <a:gd name="connsiteY25" fmla="*/ 1073426 h 1649896"/>
                <a:gd name="connsiteX26" fmla="*/ 968846 w 1297292"/>
                <a:gd name="connsiteY26" fmla="*/ 1043609 h 1649896"/>
                <a:gd name="connsiteX27" fmla="*/ 929089 w 1297292"/>
                <a:gd name="connsiteY27" fmla="*/ 1003852 h 1649896"/>
                <a:gd name="connsiteX28" fmla="*/ 899272 w 1297292"/>
                <a:gd name="connsiteY28" fmla="*/ 964096 h 1649896"/>
                <a:gd name="connsiteX29" fmla="*/ 879393 w 1297292"/>
                <a:gd name="connsiteY29" fmla="*/ 934279 h 1649896"/>
                <a:gd name="connsiteX30" fmla="*/ 859515 w 1297292"/>
                <a:gd name="connsiteY30" fmla="*/ 894522 h 1649896"/>
                <a:gd name="connsiteX31" fmla="*/ 829698 w 1297292"/>
                <a:gd name="connsiteY31" fmla="*/ 884583 h 1649896"/>
                <a:gd name="connsiteX32" fmla="*/ 809819 w 1297292"/>
                <a:gd name="connsiteY32" fmla="*/ 844826 h 1649896"/>
                <a:gd name="connsiteX33" fmla="*/ 789941 w 1297292"/>
                <a:gd name="connsiteY33" fmla="*/ 785192 h 1649896"/>
                <a:gd name="connsiteX34" fmla="*/ 720367 w 1297292"/>
                <a:gd name="connsiteY34" fmla="*/ 705679 h 1649896"/>
                <a:gd name="connsiteX35" fmla="*/ 710428 w 1297292"/>
                <a:gd name="connsiteY35" fmla="*/ 655983 h 1649896"/>
                <a:gd name="connsiteX36" fmla="*/ 700489 w 1297292"/>
                <a:gd name="connsiteY36" fmla="*/ 626165 h 1649896"/>
                <a:gd name="connsiteX37" fmla="*/ 690550 w 1297292"/>
                <a:gd name="connsiteY37" fmla="*/ 447261 h 1649896"/>
                <a:gd name="connsiteX38" fmla="*/ 680611 w 1297292"/>
                <a:gd name="connsiteY38" fmla="*/ 397565 h 1649896"/>
                <a:gd name="connsiteX39" fmla="*/ 630915 w 1297292"/>
                <a:gd name="connsiteY39" fmla="*/ 288235 h 1649896"/>
                <a:gd name="connsiteX40" fmla="*/ 601098 w 1297292"/>
                <a:gd name="connsiteY40" fmla="*/ 258418 h 1649896"/>
                <a:gd name="connsiteX41" fmla="*/ 571280 w 1297292"/>
                <a:gd name="connsiteY41" fmla="*/ 238539 h 1649896"/>
                <a:gd name="connsiteX42" fmla="*/ 551402 w 1297292"/>
                <a:gd name="connsiteY42" fmla="*/ 208722 h 1649896"/>
                <a:gd name="connsiteX43" fmla="*/ 521585 w 1297292"/>
                <a:gd name="connsiteY43" fmla="*/ 178905 h 1649896"/>
                <a:gd name="connsiteX44" fmla="*/ 501706 w 1297292"/>
                <a:gd name="connsiteY44" fmla="*/ 39757 h 1649896"/>
                <a:gd name="connsiteX45" fmla="*/ 491767 w 1297292"/>
                <a:gd name="connsiteY45" fmla="*/ 0 h 1649896"/>
                <a:gd name="connsiteX46" fmla="*/ 452011 w 1297292"/>
                <a:gd name="connsiteY46" fmla="*/ 238539 h 1649896"/>
                <a:gd name="connsiteX47" fmla="*/ 432133 w 1297292"/>
                <a:gd name="connsiteY47" fmla="*/ 357809 h 1649896"/>
                <a:gd name="connsiteX48" fmla="*/ 412254 w 1297292"/>
                <a:gd name="connsiteY48" fmla="*/ 377687 h 1649896"/>
                <a:gd name="connsiteX49" fmla="*/ 372498 w 1297292"/>
                <a:gd name="connsiteY49" fmla="*/ 437322 h 1649896"/>
                <a:gd name="connsiteX50" fmla="*/ 372498 w 1297292"/>
                <a:gd name="connsiteY50" fmla="*/ 437322 h 1649896"/>
                <a:gd name="connsiteX51" fmla="*/ 342680 w 1297292"/>
                <a:gd name="connsiteY51" fmla="*/ 496957 h 1649896"/>
                <a:gd name="connsiteX52" fmla="*/ 302924 w 1297292"/>
                <a:gd name="connsiteY52" fmla="*/ 526774 h 1649896"/>
                <a:gd name="connsiteX53" fmla="*/ 233350 w 1297292"/>
                <a:gd name="connsiteY53" fmla="*/ 546652 h 1649896"/>
                <a:gd name="connsiteX54" fmla="*/ 14689 w 1297292"/>
                <a:gd name="connsiteY54" fmla="*/ 566531 h 1649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297292" h="1649896">
                  <a:moveTo>
                    <a:pt x="14689" y="566531"/>
                  </a:moveTo>
                  <a:cubicBezTo>
                    <a:pt x="-20098" y="626166"/>
                    <a:pt x="16785" y="792042"/>
                    <a:pt x="24628" y="904461"/>
                  </a:cubicBezTo>
                  <a:cubicBezTo>
                    <a:pt x="26754" y="934932"/>
                    <a:pt x="40867" y="963586"/>
                    <a:pt x="44506" y="993913"/>
                  </a:cubicBezTo>
                  <a:cubicBezTo>
                    <a:pt x="50834" y="1046647"/>
                    <a:pt x="49161" y="1100090"/>
                    <a:pt x="54446" y="1152939"/>
                  </a:cubicBezTo>
                  <a:cubicBezTo>
                    <a:pt x="55805" y="1166531"/>
                    <a:pt x="54175" y="1183621"/>
                    <a:pt x="64385" y="1192696"/>
                  </a:cubicBezTo>
                  <a:cubicBezTo>
                    <a:pt x="86533" y="1212383"/>
                    <a:pt x="119242" y="1216015"/>
                    <a:pt x="143898" y="1232452"/>
                  </a:cubicBezTo>
                  <a:cubicBezTo>
                    <a:pt x="186293" y="1260715"/>
                    <a:pt x="200501" y="1273749"/>
                    <a:pt x="243289" y="1292087"/>
                  </a:cubicBezTo>
                  <a:cubicBezTo>
                    <a:pt x="252919" y="1296214"/>
                    <a:pt x="263167" y="1298713"/>
                    <a:pt x="273106" y="1302026"/>
                  </a:cubicBezTo>
                  <a:cubicBezTo>
                    <a:pt x="279732" y="1308652"/>
                    <a:pt x="285667" y="1316051"/>
                    <a:pt x="292985" y="1321905"/>
                  </a:cubicBezTo>
                  <a:cubicBezTo>
                    <a:pt x="302313" y="1329367"/>
                    <a:pt x="315340" y="1332455"/>
                    <a:pt x="322802" y="1341783"/>
                  </a:cubicBezTo>
                  <a:cubicBezTo>
                    <a:pt x="329347" y="1349964"/>
                    <a:pt x="329428" y="1361661"/>
                    <a:pt x="332741" y="1371600"/>
                  </a:cubicBezTo>
                  <a:cubicBezTo>
                    <a:pt x="336054" y="1434548"/>
                    <a:pt x="330885" y="1498522"/>
                    <a:pt x="342680" y="1560444"/>
                  </a:cubicBezTo>
                  <a:cubicBezTo>
                    <a:pt x="344915" y="1572178"/>
                    <a:pt x="362778" y="1573379"/>
                    <a:pt x="372498" y="1580322"/>
                  </a:cubicBezTo>
                  <a:cubicBezTo>
                    <a:pt x="385978" y="1589950"/>
                    <a:pt x="397774" y="1602094"/>
                    <a:pt x="412254" y="1610139"/>
                  </a:cubicBezTo>
                  <a:cubicBezTo>
                    <a:pt x="442790" y="1627103"/>
                    <a:pt x="500971" y="1641167"/>
                    <a:pt x="531524" y="1649896"/>
                  </a:cubicBezTo>
                  <a:lnTo>
                    <a:pt x="1286898" y="1639957"/>
                  </a:lnTo>
                  <a:cubicBezTo>
                    <a:pt x="1300529" y="1639072"/>
                    <a:pt x="1296837" y="1613860"/>
                    <a:pt x="1296837" y="1600200"/>
                  </a:cubicBezTo>
                  <a:cubicBezTo>
                    <a:pt x="1296837" y="1547088"/>
                    <a:pt x="1295182" y="1493636"/>
                    <a:pt x="1286898" y="1441174"/>
                  </a:cubicBezTo>
                  <a:cubicBezTo>
                    <a:pt x="1285035" y="1429375"/>
                    <a:pt x="1272361" y="1422041"/>
                    <a:pt x="1267019" y="1411357"/>
                  </a:cubicBezTo>
                  <a:cubicBezTo>
                    <a:pt x="1259040" y="1395399"/>
                    <a:pt x="1252783" y="1378587"/>
                    <a:pt x="1247141" y="1361661"/>
                  </a:cubicBezTo>
                  <a:cubicBezTo>
                    <a:pt x="1242821" y="1348702"/>
                    <a:pt x="1243311" y="1334123"/>
                    <a:pt x="1237202" y="1321905"/>
                  </a:cubicBezTo>
                  <a:cubicBezTo>
                    <a:pt x="1233011" y="1313523"/>
                    <a:pt x="1222522" y="1309823"/>
                    <a:pt x="1217324" y="1302026"/>
                  </a:cubicBezTo>
                  <a:cubicBezTo>
                    <a:pt x="1209106" y="1289698"/>
                    <a:pt x="1206336" y="1274123"/>
                    <a:pt x="1197446" y="1262270"/>
                  </a:cubicBezTo>
                  <a:cubicBezTo>
                    <a:pt x="1164126" y="1217843"/>
                    <a:pt x="1156640" y="1227533"/>
                    <a:pt x="1117933" y="1192696"/>
                  </a:cubicBezTo>
                  <a:cubicBezTo>
                    <a:pt x="1097037" y="1173890"/>
                    <a:pt x="1080788" y="1149928"/>
                    <a:pt x="1058298" y="1133061"/>
                  </a:cubicBezTo>
                  <a:lnTo>
                    <a:pt x="978785" y="1073426"/>
                  </a:lnTo>
                  <a:cubicBezTo>
                    <a:pt x="975472" y="1063487"/>
                    <a:pt x="974935" y="1052134"/>
                    <a:pt x="968846" y="1043609"/>
                  </a:cubicBezTo>
                  <a:cubicBezTo>
                    <a:pt x="957953" y="1028358"/>
                    <a:pt x="940334" y="1018845"/>
                    <a:pt x="929089" y="1003852"/>
                  </a:cubicBezTo>
                  <a:cubicBezTo>
                    <a:pt x="919150" y="990600"/>
                    <a:pt x="908900" y="977575"/>
                    <a:pt x="899272" y="964096"/>
                  </a:cubicBezTo>
                  <a:cubicBezTo>
                    <a:pt x="892329" y="954376"/>
                    <a:pt x="885320" y="944650"/>
                    <a:pt x="879393" y="934279"/>
                  </a:cubicBezTo>
                  <a:cubicBezTo>
                    <a:pt x="872042" y="921415"/>
                    <a:pt x="869992" y="904999"/>
                    <a:pt x="859515" y="894522"/>
                  </a:cubicBezTo>
                  <a:cubicBezTo>
                    <a:pt x="852107" y="887114"/>
                    <a:pt x="839637" y="887896"/>
                    <a:pt x="829698" y="884583"/>
                  </a:cubicBezTo>
                  <a:cubicBezTo>
                    <a:pt x="823072" y="871331"/>
                    <a:pt x="815322" y="858583"/>
                    <a:pt x="809819" y="844826"/>
                  </a:cubicBezTo>
                  <a:cubicBezTo>
                    <a:pt x="802037" y="825371"/>
                    <a:pt x="804757" y="800008"/>
                    <a:pt x="789941" y="785192"/>
                  </a:cubicBezTo>
                  <a:cubicBezTo>
                    <a:pt x="731799" y="727049"/>
                    <a:pt x="753241" y="754988"/>
                    <a:pt x="720367" y="705679"/>
                  </a:cubicBezTo>
                  <a:cubicBezTo>
                    <a:pt x="717054" y="689114"/>
                    <a:pt x="714525" y="672372"/>
                    <a:pt x="710428" y="655983"/>
                  </a:cubicBezTo>
                  <a:cubicBezTo>
                    <a:pt x="707887" y="645819"/>
                    <a:pt x="701482" y="636595"/>
                    <a:pt x="700489" y="626165"/>
                  </a:cubicBezTo>
                  <a:cubicBezTo>
                    <a:pt x="694826" y="566707"/>
                    <a:pt x="695724" y="506763"/>
                    <a:pt x="690550" y="447261"/>
                  </a:cubicBezTo>
                  <a:cubicBezTo>
                    <a:pt x="689087" y="430431"/>
                    <a:pt x="683000" y="414289"/>
                    <a:pt x="680611" y="397565"/>
                  </a:cubicBezTo>
                  <a:cubicBezTo>
                    <a:pt x="665474" y="291606"/>
                    <a:pt x="699265" y="322409"/>
                    <a:pt x="630915" y="288235"/>
                  </a:cubicBezTo>
                  <a:cubicBezTo>
                    <a:pt x="620976" y="278296"/>
                    <a:pt x="611896" y="267416"/>
                    <a:pt x="601098" y="258418"/>
                  </a:cubicBezTo>
                  <a:cubicBezTo>
                    <a:pt x="591921" y="250771"/>
                    <a:pt x="579727" y="246986"/>
                    <a:pt x="571280" y="238539"/>
                  </a:cubicBezTo>
                  <a:cubicBezTo>
                    <a:pt x="562833" y="230092"/>
                    <a:pt x="559049" y="217899"/>
                    <a:pt x="551402" y="208722"/>
                  </a:cubicBezTo>
                  <a:cubicBezTo>
                    <a:pt x="542404" y="197924"/>
                    <a:pt x="531524" y="188844"/>
                    <a:pt x="521585" y="178905"/>
                  </a:cubicBezTo>
                  <a:cubicBezTo>
                    <a:pt x="497650" y="107098"/>
                    <a:pt x="521062" y="184925"/>
                    <a:pt x="501706" y="39757"/>
                  </a:cubicBezTo>
                  <a:cubicBezTo>
                    <a:pt x="499901" y="26217"/>
                    <a:pt x="495080" y="13252"/>
                    <a:pt x="491767" y="0"/>
                  </a:cubicBezTo>
                  <a:cubicBezTo>
                    <a:pt x="400405" y="60911"/>
                    <a:pt x="467611" y="4533"/>
                    <a:pt x="452011" y="238539"/>
                  </a:cubicBezTo>
                  <a:cubicBezTo>
                    <a:pt x="451581" y="244994"/>
                    <a:pt x="442821" y="336434"/>
                    <a:pt x="432133" y="357809"/>
                  </a:cubicBezTo>
                  <a:cubicBezTo>
                    <a:pt x="427942" y="366190"/>
                    <a:pt x="417877" y="370190"/>
                    <a:pt x="412254" y="377687"/>
                  </a:cubicBezTo>
                  <a:cubicBezTo>
                    <a:pt x="397920" y="396799"/>
                    <a:pt x="385750" y="417444"/>
                    <a:pt x="372498" y="437322"/>
                  </a:cubicBezTo>
                  <a:lnTo>
                    <a:pt x="372498" y="437322"/>
                  </a:lnTo>
                  <a:cubicBezTo>
                    <a:pt x="364414" y="461574"/>
                    <a:pt x="361948" y="477689"/>
                    <a:pt x="342680" y="496957"/>
                  </a:cubicBezTo>
                  <a:cubicBezTo>
                    <a:pt x="330967" y="508670"/>
                    <a:pt x="317306" y="518556"/>
                    <a:pt x="302924" y="526774"/>
                  </a:cubicBezTo>
                  <a:cubicBezTo>
                    <a:pt x="291835" y="533111"/>
                    <a:pt x="241956" y="544501"/>
                    <a:pt x="233350" y="546652"/>
                  </a:cubicBezTo>
                  <a:cubicBezTo>
                    <a:pt x="153837" y="606288"/>
                    <a:pt x="49476" y="506896"/>
                    <a:pt x="14689" y="566531"/>
                  </a:cubicBezTo>
                  <a:close/>
                </a:path>
              </a:pathLst>
            </a:custGeom>
            <a:solidFill>
              <a:srgbClr val="8DD848"/>
            </a:solidFill>
            <a:ln>
              <a:solidFill>
                <a:srgbClr val="8DD8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5540C96-F556-4D9C-9A67-20AF4A4BC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215795"/>
              </p:ext>
            </p:extLst>
          </p:nvPr>
        </p:nvGraphicFramePr>
        <p:xfrm>
          <a:off x="2560494" y="2823227"/>
          <a:ext cx="9316722" cy="494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2787">
                  <a:extLst>
                    <a:ext uri="{9D8B030D-6E8A-4147-A177-3AD203B41FA5}">
                      <a16:colId xmlns:a16="http://schemas.microsoft.com/office/drawing/2014/main" val="1699450973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56961520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335921487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4642964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1960917096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114719688"/>
                    </a:ext>
                  </a:extLst>
                </a:gridCol>
              </a:tblGrid>
              <a:tr h="4947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141208"/>
                  </a:ext>
                </a:extLst>
              </a:tr>
            </a:tbl>
          </a:graphicData>
        </a:graphic>
      </p:graphicFrame>
      <p:graphicFrame>
        <p:nvGraphicFramePr>
          <p:cNvPr id="15" name="Table 39">
            <a:extLst>
              <a:ext uri="{FF2B5EF4-FFF2-40B4-BE49-F238E27FC236}">
                <a16:creationId xmlns:a16="http://schemas.microsoft.com/office/drawing/2014/main" id="{2DBE0C67-23A7-4EF5-8F19-880C27D0F3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7991"/>
              </p:ext>
            </p:extLst>
          </p:nvPr>
        </p:nvGraphicFramePr>
        <p:xfrm>
          <a:off x="2483681" y="2409966"/>
          <a:ext cx="9316722" cy="494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2787">
                  <a:extLst>
                    <a:ext uri="{9D8B030D-6E8A-4147-A177-3AD203B41FA5}">
                      <a16:colId xmlns:a16="http://schemas.microsoft.com/office/drawing/2014/main" val="1699450973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56961520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335921487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4642964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1960917096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114719688"/>
                    </a:ext>
                  </a:extLst>
                </a:gridCol>
              </a:tblGrid>
              <a:tr h="4947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WA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NT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Q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NSW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V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SA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141208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8E3FE911-5104-40DA-B353-CA4FAB6A3C3E}"/>
              </a:ext>
            </a:extLst>
          </p:cNvPr>
          <p:cNvSpPr/>
          <p:nvPr/>
        </p:nvSpPr>
        <p:spPr>
          <a:xfrm>
            <a:off x="2734311" y="2932024"/>
            <a:ext cx="126637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0BAB83-3519-46D7-9B29-CFF09D713574}"/>
              </a:ext>
            </a:extLst>
          </p:cNvPr>
          <p:cNvSpPr/>
          <p:nvPr/>
        </p:nvSpPr>
        <p:spPr>
          <a:xfrm>
            <a:off x="5225261" y="2931324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24C4D6-C7D2-4BB0-B521-6EC4D3133129}"/>
              </a:ext>
            </a:extLst>
          </p:cNvPr>
          <p:cNvSpPr/>
          <p:nvPr/>
        </p:nvSpPr>
        <p:spPr>
          <a:xfrm>
            <a:off x="5855181" y="2921164"/>
            <a:ext cx="1206849" cy="25033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8F006A-9F7E-4960-B40E-0A9AB2B37F1F}"/>
              </a:ext>
            </a:extLst>
          </p:cNvPr>
          <p:cNvSpPr/>
          <p:nvPr/>
        </p:nvSpPr>
        <p:spPr>
          <a:xfrm>
            <a:off x="7460462" y="2931324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0CBE43-08A6-4D3B-ADC0-0AD490AEC695}"/>
              </a:ext>
            </a:extLst>
          </p:cNvPr>
          <p:cNvSpPr/>
          <p:nvPr/>
        </p:nvSpPr>
        <p:spPr>
          <a:xfrm>
            <a:off x="8344382" y="2941484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9A904E-0729-4026-B3C2-A7AE1A55B815}"/>
              </a:ext>
            </a:extLst>
          </p:cNvPr>
          <p:cNvSpPr/>
          <p:nvPr/>
        </p:nvSpPr>
        <p:spPr>
          <a:xfrm>
            <a:off x="8974302" y="2932024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02BE44A-5DC7-4660-AEA4-4B3F08D717BE}"/>
              </a:ext>
            </a:extLst>
          </p:cNvPr>
          <p:cNvSpPr/>
          <p:nvPr/>
        </p:nvSpPr>
        <p:spPr>
          <a:xfrm>
            <a:off x="9858222" y="2921164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664AE68-1FBE-41DC-A119-10F56ED1A5E7}"/>
              </a:ext>
            </a:extLst>
          </p:cNvPr>
          <p:cNvSpPr/>
          <p:nvPr/>
        </p:nvSpPr>
        <p:spPr>
          <a:xfrm>
            <a:off x="9411182" y="2932024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B9673E-635F-45DA-9DBB-C47830C3B1E3}"/>
              </a:ext>
            </a:extLst>
          </p:cNvPr>
          <p:cNvSpPr/>
          <p:nvPr/>
        </p:nvSpPr>
        <p:spPr>
          <a:xfrm>
            <a:off x="11412702" y="2931324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667D4D-3C1A-418C-8E91-CA665B0569C8}"/>
              </a:ext>
            </a:extLst>
          </p:cNvPr>
          <p:cNvSpPr txBox="1"/>
          <p:nvPr/>
        </p:nvSpPr>
        <p:spPr>
          <a:xfrm>
            <a:off x="1510927" y="4532838"/>
            <a:ext cx="9616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If a variable X loses a value, neighbors of X should be rechecked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9DA816-2AB8-4B63-AA76-D61B6F28508F}"/>
              </a:ext>
            </a:extLst>
          </p:cNvPr>
          <p:cNvSpPr txBox="1"/>
          <p:nvPr/>
        </p:nvSpPr>
        <p:spPr>
          <a:xfrm>
            <a:off x="1510927" y="5214006"/>
            <a:ext cx="9616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Arc consistency detects failure before forward checking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D5E2A33-6E76-4E2C-A8A5-EF2909DE93A1}"/>
                  </a:ext>
                </a:extLst>
              </p14:cNvPr>
              <p14:cNvContentPartPr/>
              <p14:nvPr/>
            </p14:nvContentPartPr>
            <p14:xfrm>
              <a:off x="2576520" y="2160"/>
              <a:ext cx="9145080" cy="5681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D5E2A33-6E76-4E2C-A8A5-EF2909DE93A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67160" y="-7200"/>
                <a:ext cx="9163800" cy="570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07792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69581-4013-4FD5-90A7-C0EAED7B1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Enforcing Arc Consistency in CSP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5B1D4E-7693-415E-BAD3-C61D5BD7F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BF42EB-B33F-4A93-B49D-0BBDF38AD2D7}"/>
                  </a:ext>
                </a:extLst>
              </p:cNvPr>
              <p:cNvSpPr txBox="1"/>
              <p:nvPr/>
            </p:nvSpPr>
            <p:spPr>
              <a:xfrm>
                <a:off x="449050" y="1681031"/>
                <a:ext cx="9255389" cy="5008294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function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rgbClr val="EA5E10"/>
                    </a:solidFill>
                  </a:rPr>
                  <a:t>AC-3</a:t>
                </a:r>
                <a:r>
                  <a:rPr lang="en-US" dirty="0">
                    <a:solidFill>
                      <a:schemeClr val="bg1"/>
                    </a:solidFill>
                  </a:rPr>
                  <a:t> (</a:t>
                </a:r>
                <a:r>
                  <a:rPr lang="en-US" i="1" dirty="0" err="1">
                    <a:solidFill>
                      <a:schemeClr val="bg1"/>
                    </a:solidFill>
                  </a:rPr>
                  <a:t>csp</a:t>
                </a:r>
                <a:r>
                  <a:rPr lang="en-US" dirty="0">
                    <a:solidFill>
                      <a:schemeClr val="bg1"/>
                    </a:solidFill>
                  </a:rPr>
                  <a:t>)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returns</a:t>
                </a:r>
                <a:r>
                  <a:rPr lang="en-US" dirty="0">
                    <a:solidFill>
                      <a:schemeClr val="bg1"/>
                    </a:solidFill>
                  </a:rPr>
                  <a:t> CSP with reduced (possibly) domains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	</a:t>
                </a:r>
                <a:r>
                  <a:rPr lang="en-US" i="1" dirty="0">
                    <a:solidFill>
                      <a:schemeClr val="bg1"/>
                    </a:solidFill>
                  </a:rPr>
                  <a:t>queue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All the arcs in </a:t>
                </a:r>
                <a:r>
                  <a:rPr lang="en-US" i="1" dirty="0" err="1">
                    <a:solidFill>
                      <a:schemeClr val="bg1"/>
                    </a:solidFill>
                  </a:rPr>
                  <a:t>csp</a:t>
                </a:r>
                <a:endParaRPr lang="en-US" i="1" dirty="0">
                  <a:solidFill>
                    <a:schemeClr val="bg1"/>
                  </a:solidFill>
                </a:endParaRPr>
              </a:p>
              <a:p>
                <a:r>
                  <a:rPr lang="en-US" i="1" dirty="0">
                    <a:solidFill>
                      <a:schemeClr val="bg1"/>
                    </a:solidFill>
                  </a:rPr>
                  <a:t>	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while</a:t>
                </a:r>
                <a:r>
                  <a:rPr lang="en-US" dirty="0">
                    <a:solidFill>
                      <a:schemeClr val="bg1"/>
                    </a:solidFill>
                  </a:rPr>
                  <a:t> queue is not empty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do</a:t>
                </a:r>
              </a:p>
              <a:p>
                <a:r>
                  <a:rPr lang="en-US" i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		</a:t>
                </a:r>
                <a:r>
                  <a:rPr lang="en-US" dirty="0">
                    <a:solidFill>
                      <a:schemeClr val="bg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R</a:t>
                </a:r>
                <a:r>
                  <a:rPr lang="en-US" dirty="0">
                    <a:solidFill>
                      <a:schemeClr val="bg1"/>
                    </a:solidFill>
                  </a:rPr>
                  <a:t>EMOVE-</a:t>
                </a:r>
                <a:r>
                  <a:rPr lang="en-US" sz="2400" dirty="0">
                    <a:solidFill>
                      <a:schemeClr val="bg1"/>
                    </a:solidFill>
                  </a:rPr>
                  <a:t>F</a:t>
                </a:r>
                <a:r>
                  <a:rPr lang="en-US" dirty="0">
                    <a:solidFill>
                      <a:schemeClr val="bg1"/>
                    </a:solidFill>
                  </a:rPr>
                  <a:t>IRST(</a:t>
                </a:r>
                <a:r>
                  <a:rPr lang="en-US" i="1" dirty="0">
                    <a:solidFill>
                      <a:schemeClr val="bg1"/>
                    </a:solidFill>
                  </a:rPr>
                  <a:t>queue</a:t>
                </a:r>
                <a:r>
                  <a:rPr lang="en-US" dirty="0">
                    <a:solidFill>
                      <a:schemeClr val="bg1"/>
                    </a:solidFill>
                  </a:rPr>
                  <a:t>)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		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if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R</a:t>
                </a:r>
                <a:r>
                  <a:rPr lang="en-US" dirty="0">
                    <a:solidFill>
                      <a:schemeClr val="bg1"/>
                    </a:solidFill>
                  </a:rPr>
                  <a:t>EMOVE-</a:t>
                </a:r>
                <a:r>
                  <a:rPr lang="en-US" sz="2400" dirty="0">
                    <a:solidFill>
                      <a:schemeClr val="bg1"/>
                    </a:solidFill>
                  </a:rPr>
                  <a:t>I</a:t>
                </a:r>
                <a:r>
                  <a:rPr lang="en-US" dirty="0">
                    <a:solidFill>
                      <a:schemeClr val="bg1"/>
                    </a:solidFill>
                  </a:rPr>
                  <a:t>NCONSISTENT-</a:t>
                </a:r>
                <a:r>
                  <a:rPr lang="en-US" sz="2400" dirty="0">
                    <a:solidFill>
                      <a:schemeClr val="bg1"/>
                    </a:solidFill>
                  </a:rPr>
                  <a:t>V</a:t>
                </a:r>
                <a:r>
                  <a:rPr lang="en-US" dirty="0">
                    <a:solidFill>
                      <a:schemeClr val="bg1"/>
                    </a:solidFill>
                  </a:rPr>
                  <a:t>ALUES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)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then</a:t>
                </a:r>
              </a:p>
              <a:p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			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 in </a:t>
                </a:r>
                <a:r>
                  <a:rPr lang="en-US" sz="2400" dirty="0">
                    <a:solidFill>
                      <a:schemeClr val="bg1"/>
                    </a:solidFill>
                  </a:rPr>
                  <a:t>N</a:t>
                </a:r>
                <a:r>
                  <a:rPr lang="en-US" dirty="0">
                    <a:solidFill>
                      <a:schemeClr val="bg1"/>
                    </a:solidFill>
                  </a:rPr>
                  <a:t>EIGHBORS[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]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do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				add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) to </a:t>
                </a:r>
                <a:r>
                  <a:rPr lang="en-US" i="1" dirty="0">
                    <a:solidFill>
                      <a:schemeClr val="bg1"/>
                    </a:solidFill>
                  </a:rPr>
                  <a:t>queue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endParaRPr lang="en-US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 	</a:t>
                </a:r>
              </a:p>
              <a:p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function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rgbClr val="EA5E10"/>
                    </a:solidFill>
                  </a:rPr>
                  <a:t>R</a:t>
                </a:r>
                <a:r>
                  <a:rPr lang="en-US" dirty="0">
                    <a:solidFill>
                      <a:srgbClr val="EA5E10"/>
                    </a:solidFill>
                  </a:rPr>
                  <a:t>EMOVE-</a:t>
                </a:r>
                <a:r>
                  <a:rPr lang="en-US" sz="2400" dirty="0">
                    <a:solidFill>
                      <a:srgbClr val="EA5E10"/>
                    </a:solidFill>
                  </a:rPr>
                  <a:t>I</a:t>
                </a:r>
                <a:r>
                  <a:rPr lang="en-US" dirty="0">
                    <a:solidFill>
                      <a:srgbClr val="EA5E10"/>
                    </a:solidFill>
                  </a:rPr>
                  <a:t>NCONSISTENT-</a:t>
                </a:r>
                <a:r>
                  <a:rPr lang="en-US" sz="2400" dirty="0">
                    <a:solidFill>
                      <a:srgbClr val="EA5E10"/>
                    </a:solidFill>
                  </a:rPr>
                  <a:t>V</a:t>
                </a:r>
                <a:r>
                  <a:rPr lang="en-US" dirty="0">
                    <a:solidFill>
                      <a:srgbClr val="EA5E10"/>
                    </a:solidFill>
                  </a:rPr>
                  <a:t>ALUES</a:t>
                </a:r>
                <a:r>
                  <a:rPr lang="en-US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)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returns</a:t>
                </a:r>
                <a:r>
                  <a:rPr lang="en-US" dirty="0">
                    <a:solidFill>
                      <a:schemeClr val="bg1"/>
                    </a:solidFill>
                  </a:rPr>
                  <a:t> true if succeeds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	</a:t>
                </a:r>
                <a:r>
                  <a:rPr lang="en-US" i="1" dirty="0">
                    <a:solidFill>
                      <a:schemeClr val="bg1"/>
                    </a:solidFill>
                  </a:rPr>
                  <a:t>removed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false</a:t>
                </a:r>
              </a:p>
              <a:p>
                <a:r>
                  <a:rPr lang="en-US" i="1" dirty="0">
                    <a:solidFill>
                      <a:schemeClr val="bg1"/>
                    </a:solidFill>
                  </a:rPr>
                  <a:t>	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for each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in </a:t>
                </a:r>
                <a:r>
                  <a:rPr lang="en-US" sz="2400" dirty="0">
                    <a:solidFill>
                      <a:schemeClr val="bg1"/>
                    </a:solidFill>
                  </a:rPr>
                  <a:t>D</a:t>
                </a:r>
                <a:r>
                  <a:rPr lang="en-US" dirty="0">
                    <a:solidFill>
                      <a:schemeClr val="bg1"/>
                    </a:solidFill>
                  </a:rPr>
                  <a:t>OMAIN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]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do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		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if</a:t>
                </a:r>
                <a:r>
                  <a:rPr lang="en-US" dirty="0">
                    <a:solidFill>
                      <a:schemeClr val="bg1"/>
                    </a:solidFill>
                  </a:rPr>
                  <a:t> no value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in </a:t>
                </a:r>
                <a:r>
                  <a:rPr lang="en-US" sz="2400" dirty="0">
                    <a:solidFill>
                      <a:schemeClr val="bg1"/>
                    </a:solidFill>
                  </a:rPr>
                  <a:t>D</a:t>
                </a:r>
                <a:r>
                  <a:rPr lang="en-US" dirty="0">
                    <a:solidFill>
                      <a:schemeClr val="bg1"/>
                    </a:solidFill>
                  </a:rPr>
                  <a:t>OMAIN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]</a:t>
                </a:r>
                <a:r>
                  <a:rPr lang="en-US" dirty="0">
                    <a:solidFill>
                      <a:srgbClr val="EA5E10"/>
                    </a:solidFill>
                  </a:rPr>
                  <a:t>  </a:t>
                </a:r>
                <a:r>
                  <a:rPr lang="en-US" dirty="0">
                    <a:solidFill>
                      <a:schemeClr val="bg1"/>
                    </a:solidFill>
                  </a:rPr>
                  <a:t>allows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) to satisfy the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then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			delete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from </a:t>
                </a:r>
                <a:r>
                  <a:rPr lang="en-US" sz="2400" dirty="0">
                    <a:solidFill>
                      <a:schemeClr val="bg1"/>
                    </a:solidFill>
                  </a:rPr>
                  <a:t>D</a:t>
                </a:r>
                <a:r>
                  <a:rPr lang="en-US" dirty="0">
                    <a:solidFill>
                      <a:schemeClr val="bg1"/>
                    </a:solidFill>
                  </a:rPr>
                  <a:t>OMAIN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]</a:t>
                </a:r>
                <a:r>
                  <a:rPr lang="en-US" dirty="0">
                    <a:solidFill>
                      <a:srgbClr val="EA5E10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rgbClr val="EA5E10"/>
                    </a:solidFill>
                  </a:rPr>
                  <a:t>			</a:t>
                </a:r>
                <a:r>
                  <a:rPr lang="en-US" i="1" dirty="0">
                    <a:solidFill>
                      <a:schemeClr val="bg1"/>
                    </a:solidFill>
                  </a:rPr>
                  <a:t>removed</a:t>
                </a:r>
                <a:r>
                  <a:rPr lang="en-US" dirty="0">
                    <a:solidFill>
                      <a:srgbClr val="EA5E1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true</a:t>
                </a:r>
              </a:p>
              <a:p>
                <a:r>
                  <a:rPr lang="en-US" i="1" dirty="0">
                    <a:solidFill>
                      <a:schemeClr val="bg1"/>
                    </a:solidFill>
                  </a:rPr>
                  <a:t>	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return</a:t>
                </a:r>
                <a:r>
                  <a:rPr lang="en-US" dirty="0">
                    <a:solidFill>
                      <a:schemeClr val="bg1"/>
                    </a:solidFill>
                  </a:rPr>
                  <a:t> removed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BF42EB-B33F-4A93-B49D-0BBDF38AD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50" y="1681031"/>
                <a:ext cx="9255389" cy="5008294"/>
              </a:xfrm>
              <a:prstGeom prst="rect">
                <a:avLst/>
              </a:prstGeom>
              <a:blipFill>
                <a:blip r:embed="rId2"/>
                <a:stretch>
                  <a:fillRect l="-526" t="-729" b="-608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B6009A-4E90-4787-BB28-FB6EBC2BDB17}"/>
                  </a:ext>
                </a:extLst>
              </p:cNvPr>
              <p:cNvSpPr txBox="1"/>
              <p:nvPr/>
            </p:nvSpPr>
            <p:spPr>
              <a:xfrm>
                <a:off x="9982800" y="1789471"/>
                <a:ext cx="2209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Runtime: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B6009A-4E90-4787-BB28-FB6EBC2BD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800" y="1789471"/>
                <a:ext cx="2209200" cy="369332"/>
              </a:xfrm>
              <a:prstGeom prst="rect">
                <a:avLst/>
              </a:prstGeom>
              <a:blipFill>
                <a:blip r:embed="rId3"/>
                <a:stretch>
                  <a:fillRect l="-2486"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Diagram&#10;&#10;Description automatically generated with low confidence">
            <a:hlinkClick r:id="rId4"/>
            <a:extLst>
              <a:ext uri="{FF2B5EF4-FFF2-40B4-BE49-F238E27FC236}">
                <a16:creationId xmlns:a16="http://schemas.microsoft.com/office/drawing/2014/main" id="{100C8A72-EE1F-4E02-B418-852975299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1372" y="4447585"/>
            <a:ext cx="832055" cy="79479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13E647A-DB40-472D-B6DE-DAED2FDE78B9}"/>
                  </a:ext>
                </a:extLst>
              </p14:cNvPr>
              <p14:cNvContentPartPr/>
              <p14:nvPr/>
            </p14:nvContentPartPr>
            <p14:xfrm>
              <a:off x="800280" y="183960"/>
              <a:ext cx="11075040" cy="5937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13E647A-DB40-472D-B6DE-DAED2FDE78B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0920" y="174600"/>
                <a:ext cx="11093760" cy="595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49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63E2B-2F2C-43C7-800B-91E2A9022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 Consistency: Limitation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28847-B7ED-483F-B1A3-3D4E98C9B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enforcing arc consistency</a:t>
            </a:r>
          </a:p>
          <a:p>
            <a:pPr lvl="1"/>
            <a:r>
              <a:rPr lang="en-US" dirty="0"/>
              <a:t>Can have one solution left</a:t>
            </a:r>
          </a:p>
          <a:p>
            <a:pPr lvl="1"/>
            <a:r>
              <a:rPr lang="en-US" dirty="0"/>
              <a:t>Can have multiple solution left</a:t>
            </a:r>
          </a:p>
          <a:p>
            <a:pPr lvl="1"/>
            <a:r>
              <a:rPr lang="en-US" dirty="0"/>
              <a:t>Can have no solution left (Unaware)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460DA1-F667-4EBD-9E73-9CC00BEE8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C7165B-AFC4-40B7-AFDF-4656F65557D6}"/>
              </a:ext>
            </a:extLst>
          </p:cNvPr>
          <p:cNvSpPr/>
          <p:nvPr/>
        </p:nvSpPr>
        <p:spPr>
          <a:xfrm>
            <a:off x="8799870" y="1508125"/>
            <a:ext cx="1514167" cy="519458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8AF34E-BE2B-4BE8-A688-664500A5F796}"/>
              </a:ext>
            </a:extLst>
          </p:cNvPr>
          <p:cNvSpPr/>
          <p:nvPr/>
        </p:nvSpPr>
        <p:spPr>
          <a:xfrm>
            <a:off x="9104243" y="1656108"/>
            <a:ext cx="966625" cy="23073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D082084-71CB-4105-95C3-5D266166EAA9}"/>
              </a:ext>
            </a:extLst>
          </p:cNvPr>
          <p:cNvSpPr/>
          <p:nvPr/>
        </p:nvSpPr>
        <p:spPr>
          <a:xfrm>
            <a:off x="7729758" y="2837933"/>
            <a:ext cx="1374486" cy="519458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B1BECC-FDC0-45B9-8821-C6317C2DC73E}"/>
              </a:ext>
            </a:extLst>
          </p:cNvPr>
          <p:cNvSpPr/>
          <p:nvPr/>
        </p:nvSpPr>
        <p:spPr>
          <a:xfrm>
            <a:off x="10314037" y="2837933"/>
            <a:ext cx="1270998" cy="519458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A66BBD-8286-4001-BFF1-465BFFFF7568}"/>
              </a:ext>
            </a:extLst>
          </p:cNvPr>
          <p:cNvSpPr/>
          <p:nvPr/>
        </p:nvSpPr>
        <p:spPr>
          <a:xfrm>
            <a:off x="8487330" y="2980837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CBF3CF-AF74-462C-B490-D957A41B4DD6}"/>
              </a:ext>
            </a:extLst>
          </p:cNvPr>
          <p:cNvSpPr/>
          <p:nvPr/>
        </p:nvSpPr>
        <p:spPr>
          <a:xfrm>
            <a:off x="8000534" y="2981758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F5409A-486C-49AA-A057-79660BF98EF2}"/>
              </a:ext>
            </a:extLst>
          </p:cNvPr>
          <p:cNvSpPr/>
          <p:nvPr/>
        </p:nvSpPr>
        <p:spPr>
          <a:xfrm>
            <a:off x="11071043" y="2956563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8A816E-7664-4F10-931B-AD5701807CF0}"/>
              </a:ext>
            </a:extLst>
          </p:cNvPr>
          <p:cNvSpPr/>
          <p:nvPr/>
        </p:nvSpPr>
        <p:spPr>
          <a:xfrm>
            <a:off x="10624003" y="2957484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A4DEAB9-DBFC-4AFF-BA25-02DD519CDF7D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8417001" y="2027583"/>
            <a:ext cx="1139953" cy="8103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F8E96A-887E-4CF5-AAF5-7F80F45559BC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9556954" y="2027583"/>
            <a:ext cx="1392582" cy="8103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E886B5A-7427-417B-98E0-10E4F421BE42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9104243" y="3097662"/>
            <a:ext cx="1209794" cy="135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8377314C-FC6A-45F9-80DE-4766541B7F2D}"/>
              </a:ext>
            </a:extLst>
          </p:cNvPr>
          <p:cNvSpPr/>
          <p:nvPr/>
        </p:nvSpPr>
        <p:spPr>
          <a:xfrm>
            <a:off x="8827930" y="3876850"/>
            <a:ext cx="1514167" cy="519458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CA3F6FA-CBD6-4D82-A831-541981A4F307}"/>
              </a:ext>
            </a:extLst>
          </p:cNvPr>
          <p:cNvSpPr/>
          <p:nvPr/>
        </p:nvSpPr>
        <p:spPr>
          <a:xfrm>
            <a:off x="7757818" y="5206658"/>
            <a:ext cx="1374486" cy="519458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B014D44-4B4A-4F23-A866-58E3378496AC}"/>
              </a:ext>
            </a:extLst>
          </p:cNvPr>
          <p:cNvSpPr/>
          <p:nvPr/>
        </p:nvSpPr>
        <p:spPr>
          <a:xfrm>
            <a:off x="10342097" y="5206658"/>
            <a:ext cx="1270998" cy="519458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A8F3435-4BA8-4044-92B1-6692333A7E80}"/>
              </a:ext>
            </a:extLst>
          </p:cNvPr>
          <p:cNvSpPr/>
          <p:nvPr/>
        </p:nvSpPr>
        <p:spPr>
          <a:xfrm>
            <a:off x="8515390" y="5349562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750D11-204A-4A71-9297-1C4140C44B17}"/>
              </a:ext>
            </a:extLst>
          </p:cNvPr>
          <p:cNvSpPr/>
          <p:nvPr/>
        </p:nvSpPr>
        <p:spPr>
          <a:xfrm>
            <a:off x="8028594" y="5350483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8179D88-B6C4-423A-82A5-9389CABF1248}"/>
              </a:ext>
            </a:extLst>
          </p:cNvPr>
          <p:cNvSpPr/>
          <p:nvPr/>
        </p:nvSpPr>
        <p:spPr>
          <a:xfrm>
            <a:off x="11099103" y="5325288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EF40B68-362A-430F-ABDD-F6C36BF55263}"/>
              </a:ext>
            </a:extLst>
          </p:cNvPr>
          <p:cNvSpPr/>
          <p:nvPr/>
        </p:nvSpPr>
        <p:spPr>
          <a:xfrm>
            <a:off x="10652063" y="5326209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DBCBC65-D06F-4794-8E3F-4CB08628DB15}"/>
              </a:ext>
            </a:extLst>
          </p:cNvPr>
          <p:cNvCxnSpPr>
            <a:cxnSpLocks/>
            <a:stCxn id="22" idx="4"/>
            <a:endCxn id="24" idx="0"/>
          </p:cNvCxnSpPr>
          <p:nvPr/>
        </p:nvCxnSpPr>
        <p:spPr>
          <a:xfrm flipH="1">
            <a:off x="8445061" y="4396308"/>
            <a:ext cx="1139953" cy="8103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B22A9DA-E709-4D5C-875F-10D2CDD80893}"/>
              </a:ext>
            </a:extLst>
          </p:cNvPr>
          <p:cNvCxnSpPr>
            <a:cxnSpLocks/>
            <a:stCxn id="22" idx="4"/>
            <a:endCxn id="25" idx="0"/>
          </p:cNvCxnSpPr>
          <p:nvPr/>
        </p:nvCxnSpPr>
        <p:spPr>
          <a:xfrm>
            <a:off x="9585014" y="4396308"/>
            <a:ext cx="1392582" cy="8103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F794F9B-04F6-4394-B361-E2281FFE5FBB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9132303" y="5466387"/>
            <a:ext cx="1209794" cy="135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63FA4291-F70E-4B48-8826-A63DD0BAB96A}"/>
              </a:ext>
            </a:extLst>
          </p:cNvPr>
          <p:cNvSpPr/>
          <p:nvPr/>
        </p:nvSpPr>
        <p:spPr>
          <a:xfrm>
            <a:off x="9703817" y="4013228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16F0F29-91C1-45C7-9ECB-FBDA30E63574}"/>
              </a:ext>
            </a:extLst>
          </p:cNvPr>
          <p:cNvSpPr/>
          <p:nvPr/>
        </p:nvSpPr>
        <p:spPr>
          <a:xfrm>
            <a:off x="9217021" y="4014149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1AA727A-61A2-4005-A764-4BA680E42BD1}"/>
                  </a:ext>
                </a:extLst>
              </p14:cNvPr>
              <p14:cNvContentPartPr/>
              <p14:nvPr/>
            </p14:nvContentPartPr>
            <p14:xfrm>
              <a:off x="975960" y="2499840"/>
              <a:ext cx="10352160" cy="15897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1AA727A-61A2-4005-A764-4BA680E42BD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6600" y="2490480"/>
                <a:ext cx="10370880" cy="160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82502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90B7A-1078-4939-8010-A8E55A654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Ordering: Minimum Remaining Values (MRV)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B1128-7773-4951-85C4-6A1662DC4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9B564C-0704-4DD3-A13D-83C1AE0646FB}"/>
              </a:ext>
            </a:extLst>
          </p:cNvPr>
          <p:cNvSpPr txBox="1"/>
          <p:nvPr/>
        </p:nvSpPr>
        <p:spPr>
          <a:xfrm>
            <a:off x="945527" y="1623328"/>
            <a:ext cx="11165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Choose the variable that has fewest legal values left in its domain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2AF0F06-3A33-4978-AA79-EC23E578BB5E}"/>
              </a:ext>
            </a:extLst>
          </p:cNvPr>
          <p:cNvGrpSpPr/>
          <p:nvPr/>
        </p:nvGrpSpPr>
        <p:grpSpPr>
          <a:xfrm>
            <a:off x="3992566" y="2244609"/>
            <a:ext cx="1117172" cy="1044555"/>
            <a:chOff x="6953958" y="5593986"/>
            <a:chExt cx="1117172" cy="1044555"/>
          </a:xfrm>
        </p:grpSpPr>
        <p:pic>
          <p:nvPicPr>
            <p:cNvPr id="7" name="Picture 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56977294-B468-44B2-8C2E-A7F15DA0D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3958" y="5593986"/>
              <a:ext cx="1117172" cy="1044555"/>
            </a:xfrm>
            <a:prstGeom prst="rect">
              <a:avLst/>
            </a:prstGeom>
          </p:spPr>
        </p:pic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50BD870-F31A-4BC2-B2DF-7F418F1B5892}"/>
                </a:ext>
              </a:extLst>
            </p:cNvPr>
            <p:cNvSpPr/>
            <p:nvPr/>
          </p:nvSpPr>
          <p:spPr>
            <a:xfrm>
              <a:off x="7019348" y="5767319"/>
              <a:ext cx="340311" cy="580883"/>
            </a:xfrm>
            <a:custGeom>
              <a:avLst/>
              <a:gdLst>
                <a:gd name="connsiteX0" fmla="*/ 1307982 w 1484963"/>
                <a:gd name="connsiteY0" fmla="*/ 29522 h 2300774"/>
                <a:gd name="connsiteX1" fmla="*/ 1337479 w 1484963"/>
                <a:gd name="connsiteY1" fmla="*/ 78684 h 2300774"/>
                <a:gd name="connsiteX2" fmla="*/ 1366976 w 1484963"/>
                <a:gd name="connsiteY2" fmla="*/ 98348 h 2300774"/>
                <a:gd name="connsiteX3" fmla="*/ 1386640 w 1484963"/>
                <a:gd name="connsiteY3" fmla="*/ 127845 h 2300774"/>
                <a:gd name="connsiteX4" fmla="*/ 1416137 w 1484963"/>
                <a:gd name="connsiteY4" fmla="*/ 255664 h 2300774"/>
                <a:gd name="connsiteX5" fmla="*/ 1425969 w 1484963"/>
                <a:gd name="connsiteY5" fmla="*/ 422813 h 2300774"/>
                <a:gd name="connsiteX6" fmla="*/ 1435802 w 1484963"/>
                <a:gd name="connsiteY6" fmla="*/ 462142 h 2300774"/>
                <a:gd name="connsiteX7" fmla="*/ 1455466 w 1484963"/>
                <a:gd name="connsiteY7" fmla="*/ 816103 h 2300774"/>
                <a:gd name="connsiteX8" fmla="*/ 1475131 w 1484963"/>
                <a:gd name="connsiteY8" fmla="*/ 1337213 h 2300774"/>
                <a:gd name="connsiteX9" fmla="*/ 1484963 w 1484963"/>
                <a:gd name="connsiteY9" fmla="*/ 1386374 h 2300774"/>
                <a:gd name="connsiteX10" fmla="*/ 1475131 w 1484963"/>
                <a:gd name="connsiteY10" fmla="*/ 1671509 h 2300774"/>
                <a:gd name="connsiteX11" fmla="*/ 1445634 w 1484963"/>
                <a:gd name="connsiteY11" fmla="*/ 1799329 h 2300774"/>
                <a:gd name="connsiteX12" fmla="*/ 1435802 w 1484963"/>
                <a:gd name="connsiteY12" fmla="*/ 1848490 h 2300774"/>
                <a:gd name="connsiteX13" fmla="*/ 1406305 w 1484963"/>
                <a:gd name="connsiteY13" fmla="*/ 1858322 h 2300774"/>
                <a:gd name="connsiteX14" fmla="*/ 1376808 w 1484963"/>
                <a:gd name="connsiteY14" fmla="*/ 1897651 h 2300774"/>
                <a:gd name="connsiteX15" fmla="*/ 1347311 w 1484963"/>
                <a:gd name="connsiteY15" fmla="*/ 1907484 h 2300774"/>
                <a:gd name="connsiteX16" fmla="*/ 1278485 w 1484963"/>
                <a:gd name="connsiteY16" fmla="*/ 1936980 h 2300774"/>
                <a:gd name="connsiteX17" fmla="*/ 1170331 w 1484963"/>
                <a:gd name="connsiteY17" fmla="*/ 1966477 h 2300774"/>
                <a:gd name="connsiteX18" fmla="*/ 1140834 w 1484963"/>
                <a:gd name="connsiteY18" fmla="*/ 1976309 h 2300774"/>
                <a:gd name="connsiteX19" fmla="*/ 1101505 w 1484963"/>
                <a:gd name="connsiteY19" fmla="*/ 1986142 h 2300774"/>
                <a:gd name="connsiteX20" fmla="*/ 1072008 w 1484963"/>
                <a:gd name="connsiteY20" fmla="*/ 2005806 h 2300774"/>
                <a:gd name="connsiteX21" fmla="*/ 1062176 w 1484963"/>
                <a:gd name="connsiteY21" fmla="*/ 2035303 h 2300774"/>
                <a:gd name="connsiteX22" fmla="*/ 1022847 w 1484963"/>
                <a:gd name="connsiteY22" fmla="*/ 2054967 h 2300774"/>
                <a:gd name="connsiteX23" fmla="*/ 1003182 w 1484963"/>
                <a:gd name="connsiteY23" fmla="*/ 2084464 h 2300774"/>
                <a:gd name="connsiteX24" fmla="*/ 993350 w 1484963"/>
                <a:gd name="connsiteY24" fmla="*/ 2113961 h 2300774"/>
                <a:gd name="connsiteX25" fmla="*/ 963853 w 1484963"/>
                <a:gd name="connsiteY25" fmla="*/ 2123793 h 2300774"/>
                <a:gd name="connsiteX26" fmla="*/ 806537 w 1484963"/>
                <a:gd name="connsiteY26" fmla="*/ 2133626 h 2300774"/>
                <a:gd name="connsiteX27" fmla="*/ 777040 w 1484963"/>
                <a:gd name="connsiteY27" fmla="*/ 2153290 h 2300774"/>
                <a:gd name="connsiteX28" fmla="*/ 747543 w 1484963"/>
                <a:gd name="connsiteY28" fmla="*/ 2163122 h 2300774"/>
                <a:gd name="connsiteX29" fmla="*/ 619724 w 1484963"/>
                <a:gd name="connsiteY29" fmla="*/ 2182787 h 2300774"/>
                <a:gd name="connsiteX30" fmla="*/ 580395 w 1484963"/>
                <a:gd name="connsiteY30" fmla="*/ 2222116 h 2300774"/>
                <a:gd name="connsiteX31" fmla="*/ 531234 w 1484963"/>
                <a:gd name="connsiteY31" fmla="*/ 2251613 h 2300774"/>
                <a:gd name="connsiteX32" fmla="*/ 462408 w 1484963"/>
                <a:gd name="connsiteY32" fmla="*/ 2290942 h 2300774"/>
                <a:gd name="connsiteX33" fmla="*/ 423079 w 1484963"/>
                <a:gd name="connsiteY33" fmla="*/ 2300774 h 2300774"/>
                <a:gd name="connsiteX34" fmla="*/ 364085 w 1484963"/>
                <a:gd name="connsiteY34" fmla="*/ 2271277 h 2300774"/>
                <a:gd name="connsiteX35" fmla="*/ 354253 w 1484963"/>
                <a:gd name="connsiteY35" fmla="*/ 2015638 h 2300774"/>
                <a:gd name="connsiteX36" fmla="*/ 344421 w 1484963"/>
                <a:gd name="connsiteY36" fmla="*/ 1976309 h 2300774"/>
                <a:gd name="connsiteX37" fmla="*/ 314924 w 1484963"/>
                <a:gd name="connsiteY37" fmla="*/ 1946813 h 2300774"/>
                <a:gd name="connsiteX38" fmla="*/ 295260 w 1484963"/>
                <a:gd name="connsiteY38" fmla="*/ 1907484 h 2300774"/>
                <a:gd name="connsiteX39" fmla="*/ 246098 w 1484963"/>
                <a:gd name="connsiteY39" fmla="*/ 1848490 h 2300774"/>
                <a:gd name="connsiteX40" fmla="*/ 206769 w 1484963"/>
                <a:gd name="connsiteY40" fmla="*/ 1740335 h 2300774"/>
                <a:gd name="connsiteX41" fmla="*/ 147776 w 1484963"/>
                <a:gd name="connsiteY41" fmla="*/ 1651845 h 2300774"/>
                <a:gd name="connsiteX42" fmla="*/ 118279 w 1484963"/>
                <a:gd name="connsiteY42" fmla="*/ 1524026 h 2300774"/>
                <a:gd name="connsiteX43" fmla="*/ 78950 w 1484963"/>
                <a:gd name="connsiteY43" fmla="*/ 1337213 h 2300774"/>
                <a:gd name="connsiteX44" fmla="*/ 49453 w 1484963"/>
                <a:gd name="connsiteY44" fmla="*/ 1307716 h 2300774"/>
                <a:gd name="connsiteX45" fmla="*/ 10124 w 1484963"/>
                <a:gd name="connsiteY45" fmla="*/ 1209393 h 2300774"/>
                <a:gd name="connsiteX46" fmla="*/ 292 w 1484963"/>
                <a:gd name="connsiteY46" fmla="*/ 1120903 h 2300774"/>
                <a:gd name="connsiteX47" fmla="*/ 19956 w 1484963"/>
                <a:gd name="connsiteY47" fmla="*/ 1061909 h 2300774"/>
                <a:gd name="connsiteX48" fmla="*/ 59285 w 1484963"/>
                <a:gd name="connsiteY48" fmla="*/ 1002916 h 2300774"/>
                <a:gd name="connsiteX49" fmla="*/ 78950 w 1484963"/>
                <a:gd name="connsiteY49" fmla="*/ 973419 h 2300774"/>
                <a:gd name="connsiteX50" fmla="*/ 167440 w 1484963"/>
                <a:gd name="connsiteY50" fmla="*/ 924258 h 2300774"/>
                <a:gd name="connsiteX51" fmla="*/ 187105 w 1484963"/>
                <a:gd name="connsiteY51" fmla="*/ 884929 h 2300774"/>
                <a:gd name="connsiteX52" fmla="*/ 265763 w 1484963"/>
                <a:gd name="connsiteY52" fmla="*/ 816103 h 2300774"/>
                <a:gd name="connsiteX53" fmla="*/ 383750 w 1484963"/>
                <a:gd name="connsiteY53" fmla="*/ 796438 h 2300774"/>
                <a:gd name="connsiteX54" fmla="*/ 491905 w 1484963"/>
                <a:gd name="connsiteY54" fmla="*/ 747277 h 2300774"/>
                <a:gd name="connsiteX55" fmla="*/ 550898 w 1484963"/>
                <a:gd name="connsiteY55" fmla="*/ 727613 h 2300774"/>
                <a:gd name="connsiteX56" fmla="*/ 580395 w 1484963"/>
                <a:gd name="connsiteY56" fmla="*/ 717780 h 2300774"/>
                <a:gd name="connsiteX57" fmla="*/ 609892 w 1484963"/>
                <a:gd name="connsiteY57" fmla="*/ 678451 h 2300774"/>
                <a:gd name="connsiteX58" fmla="*/ 639389 w 1484963"/>
                <a:gd name="connsiteY58" fmla="*/ 658787 h 2300774"/>
                <a:gd name="connsiteX59" fmla="*/ 649221 w 1484963"/>
                <a:gd name="connsiteY59" fmla="*/ 629290 h 2300774"/>
                <a:gd name="connsiteX60" fmla="*/ 698382 w 1484963"/>
                <a:gd name="connsiteY60" fmla="*/ 580129 h 2300774"/>
                <a:gd name="connsiteX61" fmla="*/ 737711 w 1484963"/>
                <a:gd name="connsiteY61" fmla="*/ 570297 h 2300774"/>
                <a:gd name="connsiteX62" fmla="*/ 796705 w 1484963"/>
                <a:gd name="connsiteY62" fmla="*/ 481806 h 2300774"/>
                <a:gd name="connsiteX63" fmla="*/ 806537 w 1484963"/>
                <a:gd name="connsiteY63" fmla="*/ 383484 h 2300774"/>
                <a:gd name="connsiteX64" fmla="*/ 944189 w 1484963"/>
                <a:gd name="connsiteY64" fmla="*/ 373651 h 2300774"/>
                <a:gd name="connsiteX65" fmla="*/ 973685 w 1484963"/>
                <a:gd name="connsiteY65" fmla="*/ 353987 h 2300774"/>
                <a:gd name="connsiteX66" fmla="*/ 983518 w 1484963"/>
                <a:gd name="connsiteY66" fmla="*/ 304826 h 2300774"/>
                <a:gd name="connsiteX67" fmla="*/ 1003182 w 1484963"/>
                <a:gd name="connsiteY67" fmla="*/ 265497 h 2300774"/>
                <a:gd name="connsiteX68" fmla="*/ 1072008 w 1484963"/>
                <a:gd name="connsiteY68" fmla="*/ 186838 h 2300774"/>
                <a:gd name="connsiteX69" fmla="*/ 1091673 w 1484963"/>
                <a:gd name="connsiteY69" fmla="*/ 157342 h 2300774"/>
                <a:gd name="connsiteX70" fmla="*/ 1121169 w 1484963"/>
                <a:gd name="connsiteY70" fmla="*/ 147509 h 2300774"/>
                <a:gd name="connsiteX71" fmla="*/ 1150666 w 1484963"/>
                <a:gd name="connsiteY71" fmla="*/ 127845 h 2300774"/>
                <a:gd name="connsiteX72" fmla="*/ 1180163 w 1484963"/>
                <a:gd name="connsiteY72" fmla="*/ 88516 h 2300774"/>
                <a:gd name="connsiteX73" fmla="*/ 1209660 w 1484963"/>
                <a:gd name="connsiteY73" fmla="*/ 29522 h 2300774"/>
                <a:gd name="connsiteX74" fmla="*/ 1288318 w 1484963"/>
                <a:gd name="connsiteY74" fmla="*/ 26 h 2300774"/>
                <a:gd name="connsiteX75" fmla="*/ 1307982 w 1484963"/>
                <a:gd name="connsiteY75" fmla="*/ 29522 h 2300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484963" h="2300774">
                  <a:moveTo>
                    <a:pt x="1307982" y="29522"/>
                  </a:moveTo>
                  <a:cubicBezTo>
                    <a:pt x="1316176" y="42632"/>
                    <a:pt x="1325042" y="64174"/>
                    <a:pt x="1337479" y="78684"/>
                  </a:cubicBezTo>
                  <a:cubicBezTo>
                    <a:pt x="1345169" y="87656"/>
                    <a:pt x="1358620" y="89992"/>
                    <a:pt x="1366976" y="98348"/>
                  </a:cubicBezTo>
                  <a:cubicBezTo>
                    <a:pt x="1375332" y="106704"/>
                    <a:pt x="1380085" y="118013"/>
                    <a:pt x="1386640" y="127845"/>
                  </a:cubicBezTo>
                  <a:cubicBezTo>
                    <a:pt x="1410358" y="222716"/>
                    <a:pt x="1401005" y="180002"/>
                    <a:pt x="1416137" y="255664"/>
                  </a:cubicBezTo>
                  <a:cubicBezTo>
                    <a:pt x="1419414" y="311380"/>
                    <a:pt x="1420677" y="367252"/>
                    <a:pt x="1425969" y="422813"/>
                  </a:cubicBezTo>
                  <a:cubicBezTo>
                    <a:pt x="1427250" y="436265"/>
                    <a:pt x="1435052" y="448650"/>
                    <a:pt x="1435802" y="462142"/>
                  </a:cubicBezTo>
                  <a:cubicBezTo>
                    <a:pt x="1456311" y="831303"/>
                    <a:pt x="1418865" y="669695"/>
                    <a:pt x="1455466" y="816103"/>
                  </a:cubicBezTo>
                  <a:cubicBezTo>
                    <a:pt x="1462021" y="989806"/>
                    <a:pt x="1466152" y="1163618"/>
                    <a:pt x="1475131" y="1337213"/>
                  </a:cubicBezTo>
                  <a:cubicBezTo>
                    <a:pt x="1475994" y="1353902"/>
                    <a:pt x="1484963" y="1369662"/>
                    <a:pt x="1484963" y="1386374"/>
                  </a:cubicBezTo>
                  <a:cubicBezTo>
                    <a:pt x="1484963" y="1481475"/>
                    <a:pt x="1480716" y="1576572"/>
                    <a:pt x="1475131" y="1671509"/>
                  </a:cubicBezTo>
                  <a:cubicBezTo>
                    <a:pt x="1473949" y="1691603"/>
                    <a:pt x="1446789" y="1794325"/>
                    <a:pt x="1445634" y="1799329"/>
                  </a:cubicBezTo>
                  <a:cubicBezTo>
                    <a:pt x="1441876" y="1815613"/>
                    <a:pt x="1445072" y="1834585"/>
                    <a:pt x="1435802" y="1848490"/>
                  </a:cubicBezTo>
                  <a:cubicBezTo>
                    <a:pt x="1430053" y="1857113"/>
                    <a:pt x="1416137" y="1855045"/>
                    <a:pt x="1406305" y="1858322"/>
                  </a:cubicBezTo>
                  <a:cubicBezTo>
                    <a:pt x="1396473" y="1871432"/>
                    <a:pt x="1389397" y="1887160"/>
                    <a:pt x="1376808" y="1897651"/>
                  </a:cubicBezTo>
                  <a:cubicBezTo>
                    <a:pt x="1368846" y="1904286"/>
                    <a:pt x="1356934" y="1903635"/>
                    <a:pt x="1347311" y="1907484"/>
                  </a:cubicBezTo>
                  <a:cubicBezTo>
                    <a:pt x="1324136" y="1916754"/>
                    <a:pt x="1301781" y="1928020"/>
                    <a:pt x="1278485" y="1936980"/>
                  </a:cubicBezTo>
                  <a:cubicBezTo>
                    <a:pt x="1200133" y="1967115"/>
                    <a:pt x="1242643" y="1948399"/>
                    <a:pt x="1170331" y="1966477"/>
                  </a:cubicBezTo>
                  <a:cubicBezTo>
                    <a:pt x="1160276" y="1968991"/>
                    <a:pt x="1150799" y="1973462"/>
                    <a:pt x="1140834" y="1976309"/>
                  </a:cubicBezTo>
                  <a:cubicBezTo>
                    <a:pt x="1127841" y="1980021"/>
                    <a:pt x="1114615" y="1982864"/>
                    <a:pt x="1101505" y="1986142"/>
                  </a:cubicBezTo>
                  <a:cubicBezTo>
                    <a:pt x="1091673" y="1992697"/>
                    <a:pt x="1079390" y="1996579"/>
                    <a:pt x="1072008" y="2005806"/>
                  </a:cubicBezTo>
                  <a:cubicBezTo>
                    <a:pt x="1065534" y="2013899"/>
                    <a:pt x="1069505" y="2027974"/>
                    <a:pt x="1062176" y="2035303"/>
                  </a:cubicBezTo>
                  <a:cubicBezTo>
                    <a:pt x="1051812" y="2045667"/>
                    <a:pt x="1035957" y="2048412"/>
                    <a:pt x="1022847" y="2054967"/>
                  </a:cubicBezTo>
                  <a:cubicBezTo>
                    <a:pt x="1016292" y="2064799"/>
                    <a:pt x="1008467" y="2073895"/>
                    <a:pt x="1003182" y="2084464"/>
                  </a:cubicBezTo>
                  <a:cubicBezTo>
                    <a:pt x="998547" y="2093734"/>
                    <a:pt x="1000679" y="2106632"/>
                    <a:pt x="993350" y="2113961"/>
                  </a:cubicBezTo>
                  <a:cubicBezTo>
                    <a:pt x="986021" y="2121290"/>
                    <a:pt x="974160" y="2122708"/>
                    <a:pt x="963853" y="2123793"/>
                  </a:cubicBezTo>
                  <a:cubicBezTo>
                    <a:pt x="911601" y="2129293"/>
                    <a:pt x="858976" y="2130348"/>
                    <a:pt x="806537" y="2133626"/>
                  </a:cubicBezTo>
                  <a:cubicBezTo>
                    <a:pt x="796705" y="2140181"/>
                    <a:pt x="787609" y="2148005"/>
                    <a:pt x="777040" y="2153290"/>
                  </a:cubicBezTo>
                  <a:cubicBezTo>
                    <a:pt x="767770" y="2157925"/>
                    <a:pt x="757598" y="2160608"/>
                    <a:pt x="747543" y="2163122"/>
                  </a:cubicBezTo>
                  <a:cubicBezTo>
                    <a:pt x="702492" y="2174385"/>
                    <a:pt x="667498" y="2176815"/>
                    <a:pt x="619724" y="2182787"/>
                  </a:cubicBezTo>
                  <a:cubicBezTo>
                    <a:pt x="606614" y="2195897"/>
                    <a:pt x="595029" y="2210734"/>
                    <a:pt x="580395" y="2222116"/>
                  </a:cubicBezTo>
                  <a:cubicBezTo>
                    <a:pt x="565310" y="2233849"/>
                    <a:pt x="547440" y="2241485"/>
                    <a:pt x="531234" y="2251613"/>
                  </a:cubicBezTo>
                  <a:cubicBezTo>
                    <a:pt x="502712" y="2269439"/>
                    <a:pt x="495970" y="2278356"/>
                    <a:pt x="462408" y="2290942"/>
                  </a:cubicBezTo>
                  <a:cubicBezTo>
                    <a:pt x="449755" y="2295687"/>
                    <a:pt x="436189" y="2297497"/>
                    <a:pt x="423079" y="2300774"/>
                  </a:cubicBezTo>
                  <a:cubicBezTo>
                    <a:pt x="403414" y="2290942"/>
                    <a:pt x="369244" y="2292649"/>
                    <a:pt x="364085" y="2271277"/>
                  </a:cubicBezTo>
                  <a:cubicBezTo>
                    <a:pt x="344076" y="2188382"/>
                    <a:pt x="359925" y="2100725"/>
                    <a:pt x="354253" y="2015638"/>
                  </a:cubicBezTo>
                  <a:cubicBezTo>
                    <a:pt x="353354" y="2002155"/>
                    <a:pt x="351125" y="1988042"/>
                    <a:pt x="344421" y="1976309"/>
                  </a:cubicBezTo>
                  <a:cubicBezTo>
                    <a:pt x="337522" y="1964236"/>
                    <a:pt x="324756" y="1956645"/>
                    <a:pt x="314924" y="1946813"/>
                  </a:cubicBezTo>
                  <a:cubicBezTo>
                    <a:pt x="308369" y="1933703"/>
                    <a:pt x="303779" y="1919411"/>
                    <a:pt x="295260" y="1907484"/>
                  </a:cubicBezTo>
                  <a:cubicBezTo>
                    <a:pt x="259019" y="1856746"/>
                    <a:pt x="272106" y="1900507"/>
                    <a:pt x="246098" y="1848490"/>
                  </a:cubicBezTo>
                  <a:cubicBezTo>
                    <a:pt x="201173" y="1758639"/>
                    <a:pt x="252642" y="1841257"/>
                    <a:pt x="206769" y="1740335"/>
                  </a:cubicBezTo>
                  <a:cubicBezTo>
                    <a:pt x="192180" y="1708239"/>
                    <a:pt x="168727" y="1679779"/>
                    <a:pt x="147776" y="1651845"/>
                  </a:cubicBezTo>
                  <a:cubicBezTo>
                    <a:pt x="142411" y="1630386"/>
                    <a:pt x="122063" y="1554295"/>
                    <a:pt x="118279" y="1524026"/>
                  </a:cubicBezTo>
                  <a:cubicBezTo>
                    <a:pt x="110757" y="1463850"/>
                    <a:pt x="117077" y="1390591"/>
                    <a:pt x="78950" y="1337213"/>
                  </a:cubicBezTo>
                  <a:cubicBezTo>
                    <a:pt x="70868" y="1325898"/>
                    <a:pt x="59285" y="1317548"/>
                    <a:pt x="49453" y="1307716"/>
                  </a:cubicBezTo>
                  <a:cubicBezTo>
                    <a:pt x="25154" y="1234817"/>
                    <a:pt x="39059" y="1267262"/>
                    <a:pt x="10124" y="1209393"/>
                  </a:cubicBezTo>
                  <a:cubicBezTo>
                    <a:pt x="6847" y="1179896"/>
                    <a:pt x="-1682" y="1150515"/>
                    <a:pt x="292" y="1120903"/>
                  </a:cubicBezTo>
                  <a:cubicBezTo>
                    <a:pt x="1671" y="1100221"/>
                    <a:pt x="10686" y="1080449"/>
                    <a:pt x="19956" y="1061909"/>
                  </a:cubicBezTo>
                  <a:cubicBezTo>
                    <a:pt x="30525" y="1040770"/>
                    <a:pt x="46175" y="1022580"/>
                    <a:pt x="59285" y="1002916"/>
                  </a:cubicBezTo>
                  <a:cubicBezTo>
                    <a:pt x="65840" y="993084"/>
                    <a:pt x="68817" y="979499"/>
                    <a:pt x="78950" y="973419"/>
                  </a:cubicBezTo>
                  <a:cubicBezTo>
                    <a:pt x="140679" y="936381"/>
                    <a:pt x="111018" y="952468"/>
                    <a:pt x="167440" y="924258"/>
                  </a:cubicBezTo>
                  <a:cubicBezTo>
                    <a:pt x="173995" y="911148"/>
                    <a:pt x="178311" y="896655"/>
                    <a:pt x="187105" y="884929"/>
                  </a:cubicBezTo>
                  <a:cubicBezTo>
                    <a:pt x="199272" y="868707"/>
                    <a:pt x="245852" y="826058"/>
                    <a:pt x="265763" y="816103"/>
                  </a:cubicBezTo>
                  <a:cubicBezTo>
                    <a:pt x="287415" y="805277"/>
                    <a:pt x="376374" y="797360"/>
                    <a:pt x="383750" y="796438"/>
                  </a:cubicBezTo>
                  <a:cubicBezTo>
                    <a:pt x="547992" y="741692"/>
                    <a:pt x="344647" y="814212"/>
                    <a:pt x="491905" y="747277"/>
                  </a:cubicBezTo>
                  <a:cubicBezTo>
                    <a:pt x="510775" y="738700"/>
                    <a:pt x="531234" y="734168"/>
                    <a:pt x="550898" y="727613"/>
                  </a:cubicBezTo>
                  <a:lnTo>
                    <a:pt x="580395" y="717780"/>
                  </a:lnTo>
                  <a:cubicBezTo>
                    <a:pt x="590227" y="704670"/>
                    <a:pt x="598304" y="690038"/>
                    <a:pt x="609892" y="678451"/>
                  </a:cubicBezTo>
                  <a:cubicBezTo>
                    <a:pt x="618248" y="670095"/>
                    <a:pt x="632007" y="668014"/>
                    <a:pt x="639389" y="658787"/>
                  </a:cubicBezTo>
                  <a:cubicBezTo>
                    <a:pt x="645863" y="650694"/>
                    <a:pt x="644586" y="638560"/>
                    <a:pt x="649221" y="629290"/>
                  </a:cubicBezTo>
                  <a:cubicBezTo>
                    <a:pt x="661139" y="605453"/>
                    <a:pt x="673353" y="590855"/>
                    <a:pt x="698382" y="580129"/>
                  </a:cubicBezTo>
                  <a:cubicBezTo>
                    <a:pt x="710803" y="574806"/>
                    <a:pt x="724601" y="573574"/>
                    <a:pt x="737711" y="570297"/>
                  </a:cubicBezTo>
                  <a:cubicBezTo>
                    <a:pt x="750636" y="553064"/>
                    <a:pt x="791474" y="501422"/>
                    <a:pt x="796705" y="481806"/>
                  </a:cubicBezTo>
                  <a:cubicBezTo>
                    <a:pt x="805192" y="449981"/>
                    <a:pt x="779976" y="402962"/>
                    <a:pt x="806537" y="383484"/>
                  </a:cubicBezTo>
                  <a:cubicBezTo>
                    <a:pt x="843632" y="356281"/>
                    <a:pt x="898305" y="376929"/>
                    <a:pt x="944189" y="373651"/>
                  </a:cubicBezTo>
                  <a:cubicBezTo>
                    <a:pt x="954021" y="367096"/>
                    <a:pt x="967822" y="364247"/>
                    <a:pt x="973685" y="353987"/>
                  </a:cubicBezTo>
                  <a:cubicBezTo>
                    <a:pt x="981976" y="339477"/>
                    <a:pt x="978233" y="320680"/>
                    <a:pt x="983518" y="304826"/>
                  </a:cubicBezTo>
                  <a:cubicBezTo>
                    <a:pt x="988153" y="290921"/>
                    <a:pt x="995414" y="277926"/>
                    <a:pt x="1003182" y="265497"/>
                  </a:cubicBezTo>
                  <a:cubicBezTo>
                    <a:pt x="1036113" y="212806"/>
                    <a:pt x="1029791" y="236090"/>
                    <a:pt x="1072008" y="186838"/>
                  </a:cubicBezTo>
                  <a:cubicBezTo>
                    <a:pt x="1079698" y="177866"/>
                    <a:pt x="1082446" y="164724"/>
                    <a:pt x="1091673" y="157342"/>
                  </a:cubicBezTo>
                  <a:cubicBezTo>
                    <a:pt x="1099766" y="150868"/>
                    <a:pt x="1111899" y="152144"/>
                    <a:pt x="1121169" y="147509"/>
                  </a:cubicBezTo>
                  <a:cubicBezTo>
                    <a:pt x="1131738" y="142224"/>
                    <a:pt x="1140834" y="134400"/>
                    <a:pt x="1150666" y="127845"/>
                  </a:cubicBezTo>
                  <a:cubicBezTo>
                    <a:pt x="1160498" y="114735"/>
                    <a:pt x="1172033" y="102744"/>
                    <a:pt x="1180163" y="88516"/>
                  </a:cubicBezTo>
                  <a:cubicBezTo>
                    <a:pt x="1193200" y="65701"/>
                    <a:pt x="1184852" y="47242"/>
                    <a:pt x="1209660" y="29522"/>
                  </a:cubicBezTo>
                  <a:cubicBezTo>
                    <a:pt x="1214519" y="26051"/>
                    <a:pt x="1273744" y="3669"/>
                    <a:pt x="1288318" y="26"/>
                  </a:cubicBezTo>
                  <a:cubicBezTo>
                    <a:pt x="1291497" y="-769"/>
                    <a:pt x="1299788" y="16412"/>
                    <a:pt x="1307982" y="29522"/>
                  </a:cubicBez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E7E22368-F918-4680-979A-149CBBC7AEC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67" y="2244610"/>
            <a:ext cx="1117172" cy="104455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9193FF5-F3B3-4ED8-BCB4-47B5DCA184BF}"/>
              </a:ext>
            </a:extLst>
          </p:cNvPr>
          <p:cNvCxnSpPr/>
          <p:nvPr/>
        </p:nvCxnSpPr>
        <p:spPr>
          <a:xfrm>
            <a:off x="3210339" y="2687857"/>
            <a:ext cx="640080" cy="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CC6ED0-CA44-4122-ADA9-F35972775E06}"/>
              </a:ext>
            </a:extLst>
          </p:cNvPr>
          <p:cNvCxnSpPr/>
          <p:nvPr/>
        </p:nvCxnSpPr>
        <p:spPr>
          <a:xfrm>
            <a:off x="5343939" y="2687857"/>
            <a:ext cx="640080" cy="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9EA20FD-66B4-4D2C-BF9B-094BC4F9AC45}"/>
              </a:ext>
            </a:extLst>
          </p:cNvPr>
          <p:cNvCxnSpPr/>
          <p:nvPr/>
        </p:nvCxnSpPr>
        <p:spPr>
          <a:xfrm>
            <a:off x="7538499" y="2687857"/>
            <a:ext cx="640080" cy="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14739CD-FE6C-48F7-B9E8-6F70332ADFE0}"/>
              </a:ext>
            </a:extLst>
          </p:cNvPr>
          <p:cNvSpPr txBox="1"/>
          <p:nvPr/>
        </p:nvSpPr>
        <p:spPr>
          <a:xfrm>
            <a:off x="2019411" y="2620990"/>
            <a:ext cx="4165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WA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E1EAB8-BF23-42AF-8395-9E085CE2EBBB}"/>
              </a:ext>
            </a:extLst>
          </p:cNvPr>
          <p:cNvSpPr txBox="1"/>
          <p:nvPr/>
        </p:nvSpPr>
        <p:spPr>
          <a:xfrm>
            <a:off x="2344792" y="2417942"/>
            <a:ext cx="4165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E85A7E-9BA2-44A9-9B11-9FB8B05AB8C9}"/>
              </a:ext>
            </a:extLst>
          </p:cNvPr>
          <p:cNvSpPr txBox="1"/>
          <p:nvPr/>
        </p:nvSpPr>
        <p:spPr>
          <a:xfrm>
            <a:off x="2366271" y="2683807"/>
            <a:ext cx="4165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SA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3E55F8-5EB4-4252-8A36-E046FE893884}"/>
              </a:ext>
            </a:extLst>
          </p:cNvPr>
          <p:cNvSpPr txBox="1"/>
          <p:nvPr/>
        </p:nvSpPr>
        <p:spPr>
          <a:xfrm>
            <a:off x="2639941" y="2557160"/>
            <a:ext cx="4165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Q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C3C416-784C-418F-8A8D-D16C573E7457}"/>
              </a:ext>
            </a:extLst>
          </p:cNvPr>
          <p:cNvSpPr txBox="1"/>
          <p:nvPr/>
        </p:nvSpPr>
        <p:spPr>
          <a:xfrm>
            <a:off x="2620532" y="2800294"/>
            <a:ext cx="5602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NSW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E9A9DA-595D-41D8-BAFB-304CABDCB765}"/>
              </a:ext>
            </a:extLst>
          </p:cNvPr>
          <p:cNvSpPr txBox="1"/>
          <p:nvPr/>
        </p:nvSpPr>
        <p:spPr>
          <a:xfrm>
            <a:off x="2656044" y="2941638"/>
            <a:ext cx="4165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V</a:t>
            </a:r>
          </a:p>
        </p:txBody>
      </p:sp>
      <p:graphicFrame>
        <p:nvGraphicFramePr>
          <p:cNvPr id="30" name="Table 39">
            <a:extLst>
              <a:ext uri="{FF2B5EF4-FFF2-40B4-BE49-F238E27FC236}">
                <a16:creationId xmlns:a16="http://schemas.microsoft.com/office/drawing/2014/main" id="{BBAEEB26-C1FC-4D32-8B9E-C1650D437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531735"/>
              </p:ext>
            </p:extLst>
          </p:nvPr>
        </p:nvGraphicFramePr>
        <p:xfrm>
          <a:off x="1178339" y="3624929"/>
          <a:ext cx="9316722" cy="494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2787">
                  <a:extLst>
                    <a:ext uri="{9D8B030D-6E8A-4147-A177-3AD203B41FA5}">
                      <a16:colId xmlns:a16="http://schemas.microsoft.com/office/drawing/2014/main" val="1699450973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56961520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335921487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4642964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1960917096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114719688"/>
                    </a:ext>
                  </a:extLst>
                </a:gridCol>
              </a:tblGrid>
              <a:tr h="4947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141208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F4F20F70-67C1-4C0E-9180-FA1EEF557F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592198"/>
              </p:ext>
            </p:extLst>
          </p:nvPr>
        </p:nvGraphicFramePr>
        <p:xfrm>
          <a:off x="1178339" y="4949247"/>
          <a:ext cx="9316722" cy="494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2787">
                  <a:extLst>
                    <a:ext uri="{9D8B030D-6E8A-4147-A177-3AD203B41FA5}">
                      <a16:colId xmlns:a16="http://schemas.microsoft.com/office/drawing/2014/main" val="1699450973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56961520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335921487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4642964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1960917096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114719688"/>
                    </a:ext>
                  </a:extLst>
                </a:gridCol>
              </a:tblGrid>
              <a:tr h="4947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141208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295D8343-01A4-44CC-9282-D2AC87717E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78618"/>
              </p:ext>
            </p:extLst>
          </p:nvPr>
        </p:nvGraphicFramePr>
        <p:xfrm>
          <a:off x="1178339" y="5684163"/>
          <a:ext cx="9316722" cy="494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2787">
                  <a:extLst>
                    <a:ext uri="{9D8B030D-6E8A-4147-A177-3AD203B41FA5}">
                      <a16:colId xmlns:a16="http://schemas.microsoft.com/office/drawing/2014/main" val="1699450973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56961520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335921487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4642964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1960917096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114719688"/>
                    </a:ext>
                  </a:extLst>
                </a:gridCol>
              </a:tblGrid>
              <a:tr h="4947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141208"/>
                  </a:ext>
                </a:extLst>
              </a:tr>
            </a:tbl>
          </a:graphicData>
        </a:graphic>
      </p:graphicFrame>
      <p:graphicFrame>
        <p:nvGraphicFramePr>
          <p:cNvPr id="33" name="Table 39">
            <a:extLst>
              <a:ext uri="{FF2B5EF4-FFF2-40B4-BE49-F238E27FC236}">
                <a16:creationId xmlns:a16="http://schemas.microsoft.com/office/drawing/2014/main" id="{259C8CB2-7E3F-4C48-9B73-7F6A517C55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128488"/>
              </p:ext>
            </p:extLst>
          </p:nvPr>
        </p:nvGraphicFramePr>
        <p:xfrm>
          <a:off x="1178339" y="3248602"/>
          <a:ext cx="9316722" cy="494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2787">
                  <a:extLst>
                    <a:ext uri="{9D8B030D-6E8A-4147-A177-3AD203B41FA5}">
                      <a16:colId xmlns:a16="http://schemas.microsoft.com/office/drawing/2014/main" val="1699450973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56961520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335921487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4642964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1960917096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114719688"/>
                    </a:ext>
                  </a:extLst>
                </a:gridCol>
              </a:tblGrid>
              <a:tr h="4947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WA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NT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Q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NSW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V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SA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141208"/>
                  </a:ext>
                </a:extLst>
              </a:tr>
            </a:tbl>
          </a:graphicData>
        </a:graphic>
      </p:graphicFrame>
      <p:sp>
        <p:nvSpPr>
          <p:cNvPr id="34" name="Rectangle 33">
            <a:extLst>
              <a:ext uri="{FF2B5EF4-FFF2-40B4-BE49-F238E27FC236}">
                <a16:creationId xmlns:a16="http://schemas.microsoft.com/office/drawing/2014/main" id="{27098C44-896E-45F1-8A78-7AE97236775D}"/>
              </a:ext>
            </a:extLst>
          </p:cNvPr>
          <p:cNvSpPr/>
          <p:nvPr/>
        </p:nvSpPr>
        <p:spPr>
          <a:xfrm>
            <a:off x="1361219" y="3743342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2F980B-D95B-4235-A7A4-8AD70C5A85F8}"/>
              </a:ext>
            </a:extLst>
          </p:cNvPr>
          <p:cNvSpPr/>
          <p:nvPr/>
        </p:nvSpPr>
        <p:spPr>
          <a:xfrm>
            <a:off x="2245139" y="3753502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5054296-39D8-47EA-BDA1-AEEA48E99453}"/>
              </a:ext>
            </a:extLst>
          </p:cNvPr>
          <p:cNvSpPr/>
          <p:nvPr/>
        </p:nvSpPr>
        <p:spPr>
          <a:xfrm>
            <a:off x="1798099" y="3743342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988592E-4278-43A4-B8ED-73278348A5AD}"/>
              </a:ext>
            </a:extLst>
          </p:cNvPr>
          <p:cNvSpPr/>
          <p:nvPr/>
        </p:nvSpPr>
        <p:spPr>
          <a:xfrm>
            <a:off x="2915699" y="3753502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D057CCA-4078-4852-B361-4A81D2B65DD0}"/>
              </a:ext>
            </a:extLst>
          </p:cNvPr>
          <p:cNvSpPr/>
          <p:nvPr/>
        </p:nvSpPr>
        <p:spPr>
          <a:xfrm>
            <a:off x="3799619" y="3763662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CDF7AB0-A544-4443-8BEA-FEDEA3A886B9}"/>
              </a:ext>
            </a:extLst>
          </p:cNvPr>
          <p:cNvSpPr/>
          <p:nvPr/>
        </p:nvSpPr>
        <p:spPr>
          <a:xfrm>
            <a:off x="3352579" y="3753502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5C83C33-92E8-463C-A0EB-0D8FD48AB47E}"/>
              </a:ext>
            </a:extLst>
          </p:cNvPr>
          <p:cNvSpPr/>
          <p:nvPr/>
        </p:nvSpPr>
        <p:spPr>
          <a:xfrm>
            <a:off x="4480340" y="3753502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5ADBE30-DA22-4A15-B812-5F11515B7F5E}"/>
              </a:ext>
            </a:extLst>
          </p:cNvPr>
          <p:cNvSpPr/>
          <p:nvPr/>
        </p:nvSpPr>
        <p:spPr>
          <a:xfrm>
            <a:off x="5364260" y="3763662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0B250D3-AB5D-4EB0-9728-F0EFBD362116}"/>
              </a:ext>
            </a:extLst>
          </p:cNvPr>
          <p:cNvSpPr/>
          <p:nvPr/>
        </p:nvSpPr>
        <p:spPr>
          <a:xfrm>
            <a:off x="4917220" y="3753502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ECA0F2-1112-47C6-A069-69F3F5EB0B62}"/>
              </a:ext>
            </a:extLst>
          </p:cNvPr>
          <p:cNvSpPr/>
          <p:nvPr/>
        </p:nvSpPr>
        <p:spPr>
          <a:xfrm>
            <a:off x="6034820" y="3763662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D1842FC-68CF-4443-952E-AD675C6E8C70}"/>
              </a:ext>
            </a:extLst>
          </p:cNvPr>
          <p:cNvSpPr/>
          <p:nvPr/>
        </p:nvSpPr>
        <p:spPr>
          <a:xfrm>
            <a:off x="6918740" y="3773822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AD52EA4-2AA3-4978-9F43-39F443818B90}"/>
              </a:ext>
            </a:extLst>
          </p:cNvPr>
          <p:cNvSpPr/>
          <p:nvPr/>
        </p:nvSpPr>
        <p:spPr>
          <a:xfrm>
            <a:off x="6471700" y="3763662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62E9EE1-FBF3-4680-BD29-D6FA48CACA81}"/>
              </a:ext>
            </a:extLst>
          </p:cNvPr>
          <p:cNvSpPr/>
          <p:nvPr/>
        </p:nvSpPr>
        <p:spPr>
          <a:xfrm>
            <a:off x="7548660" y="3743342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8BA982C-FC07-41ED-9D2B-68C9B54C73D5}"/>
              </a:ext>
            </a:extLst>
          </p:cNvPr>
          <p:cNvSpPr/>
          <p:nvPr/>
        </p:nvSpPr>
        <p:spPr>
          <a:xfrm>
            <a:off x="8432580" y="3753502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9D02005-D50A-4A4F-B600-611253747BCB}"/>
              </a:ext>
            </a:extLst>
          </p:cNvPr>
          <p:cNvSpPr/>
          <p:nvPr/>
        </p:nvSpPr>
        <p:spPr>
          <a:xfrm>
            <a:off x="7985540" y="3743342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C1C9F11-661D-481D-BC69-2F304179AA59}"/>
              </a:ext>
            </a:extLst>
          </p:cNvPr>
          <p:cNvSpPr/>
          <p:nvPr/>
        </p:nvSpPr>
        <p:spPr>
          <a:xfrm>
            <a:off x="9103140" y="3753502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A88EC00-9AD4-464B-9F34-AC0035577B89}"/>
              </a:ext>
            </a:extLst>
          </p:cNvPr>
          <p:cNvSpPr/>
          <p:nvPr/>
        </p:nvSpPr>
        <p:spPr>
          <a:xfrm>
            <a:off x="9987060" y="3763662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E1BB96E-8ECC-44BF-9992-A00B6283D8DB}"/>
              </a:ext>
            </a:extLst>
          </p:cNvPr>
          <p:cNvSpPr/>
          <p:nvPr/>
        </p:nvSpPr>
        <p:spPr>
          <a:xfrm>
            <a:off x="9540020" y="3753502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28DF5DF-2E95-4792-9AB2-B0BC7F955B1F}"/>
              </a:ext>
            </a:extLst>
          </p:cNvPr>
          <p:cNvSpPr/>
          <p:nvPr/>
        </p:nvSpPr>
        <p:spPr>
          <a:xfrm>
            <a:off x="1306790" y="5063558"/>
            <a:ext cx="126637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E2886F0-7BE1-4160-B970-9649C42BF975}"/>
              </a:ext>
            </a:extLst>
          </p:cNvPr>
          <p:cNvSpPr/>
          <p:nvPr/>
        </p:nvSpPr>
        <p:spPr>
          <a:xfrm>
            <a:off x="2915699" y="5073718"/>
            <a:ext cx="1187330" cy="23001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CAC8B04-AA4E-4CB4-8898-C94C157AE8FB}"/>
              </a:ext>
            </a:extLst>
          </p:cNvPr>
          <p:cNvSpPr/>
          <p:nvPr/>
        </p:nvSpPr>
        <p:spPr>
          <a:xfrm>
            <a:off x="4485545" y="5073718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113F085-2E9C-4F28-A2E5-AC7DA71CA732}"/>
              </a:ext>
            </a:extLst>
          </p:cNvPr>
          <p:cNvSpPr/>
          <p:nvPr/>
        </p:nvSpPr>
        <p:spPr>
          <a:xfrm>
            <a:off x="5369465" y="5083878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CEE1903-CC17-4C81-91C4-89E723B030D9}"/>
              </a:ext>
            </a:extLst>
          </p:cNvPr>
          <p:cNvSpPr/>
          <p:nvPr/>
        </p:nvSpPr>
        <p:spPr>
          <a:xfrm>
            <a:off x="6030086" y="5083878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9C5BA72-5C5D-40F2-9431-699E4FF66AA8}"/>
              </a:ext>
            </a:extLst>
          </p:cNvPr>
          <p:cNvSpPr/>
          <p:nvPr/>
        </p:nvSpPr>
        <p:spPr>
          <a:xfrm>
            <a:off x="6914006" y="5094038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319439E-05F8-4592-87BD-B68DCC978566}"/>
              </a:ext>
            </a:extLst>
          </p:cNvPr>
          <p:cNvSpPr/>
          <p:nvPr/>
        </p:nvSpPr>
        <p:spPr>
          <a:xfrm>
            <a:off x="6466966" y="5083878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8100E31-C271-4CE9-9B1C-CA00A9F64EF3}"/>
              </a:ext>
            </a:extLst>
          </p:cNvPr>
          <p:cNvSpPr/>
          <p:nvPr/>
        </p:nvSpPr>
        <p:spPr>
          <a:xfrm>
            <a:off x="7533987" y="5063558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C1D7098-BDDB-4958-BD59-115B2DAA865D}"/>
              </a:ext>
            </a:extLst>
          </p:cNvPr>
          <p:cNvSpPr/>
          <p:nvPr/>
        </p:nvSpPr>
        <p:spPr>
          <a:xfrm>
            <a:off x="8417907" y="5073718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F67CD2E-73F5-406F-A8ED-E56C8C1BEAA0}"/>
              </a:ext>
            </a:extLst>
          </p:cNvPr>
          <p:cNvSpPr/>
          <p:nvPr/>
        </p:nvSpPr>
        <p:spPr>
          <a:xfrm>
            <a:off x="7970867" y="5063558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E66A459-F6F2-4618-A19E-A947FD42A5C5}"/>
              </a:ext>
            </a:extLst>
          </p:cNvPr>
          <p:cNvSpPr/>
          <p:nvPr/>
        </p:nvSpPr>
        <p:spPr>
          <a:xfrm>
            <a:off x="9962448" y="5083878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1B21625-F49C-4F4A-A5E8-511208F6BFEF}"/>
              </a:ext>
            </a:extLst>
          </p:cNvPr>
          <p:cNvSpPr/>
          <p:nvPr/>
        </p:nvSpPr>
        <p:spPr>
          <a:xfrm>
            <a:off x="1373571" y="5799309"/>
            <a:ext cx="126637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2C185DF-4E65-4A57-811D-F0761A48D284}"/>
              </a:ext>
            </a:extLst>
          </p:cNvPr>
          <p:cNvSpPr/>
          <p:nvPr/>
        </p:nvSpPr>
        <p:spPr>
          <a:xfrm>
            <a:off x="6047172" y="5819629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F4A8CB5-79BE-443D-B99A-A098AB4C0846}"/>
              </a:ext>
            </a:extLst>
          </p:cNvPr>
          <p:cNvSpPr/>
          <p:nvPr/>
        </p:nvSpPr>
        <p:spPr>
          <a:xfrm>
            <a:off x="7561012" y="5799309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43D154B-8ED6-44D4-859A-F08863892552}"/>
              </a:ext>
            </a:extLst>
          </p:cNvPr>
          <p:cNvSpPr/>
          <p:nvPr/>
        </p:nvSpPr>
        <p:spPr>
          <a:xfrm>
            <a:off x="7997892" y="5799309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EE71BA6-43F5-4324-BD14-C29CBE1FFA50}"/>
              </a:ext>
            </a:extLst>
          </p:cNvPr>
          <p:cNvSpPr/>
          <p:nvPr/>
        </p:nvSpPr>
        <p:spPr>
          <a:xfrm>
            <a:off x="9103140" y="5799751"/>
            <a:ext cx="1238876" cy="25033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3B79B14-CD3C-41BD-80B1-F3004C84DCA0}"/>
              </a:ext>
            </a:extLst>
          </p:cNvPr>
          <p:cNvGrpSpPr/>
          <p:nvPr/>
        </p:nvGrpSpPr>
        <p:grpSpPr>
          <a:xfrm>
            <a:off x="6178010" y="2244609"/>
            <a:ext cx="1117172" cy="1044555"/>
            <a:chOff x="6168071" y="2642174"/>
            <a:chExt cx="1117172" cy="104455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8DC726F-EB28-4BD4-9A87-6525F8E8DA4D}"/>
                </a:ext>
              </a:extLst>
            </p:cNvPr>
            <p:cNvGrpSpPr/>
            <p:nvPr/>
          </p:nvGrpSpPr>
          <p:grpSpPr>
            <a:xfrm>
              <a:off x="6168071" y="2642174"/>
              <a:ext cx="1117172" cy="1044555"/>
              <a:chOff x="6953958" y="5593986"/>
              <a:chExt cx="1117172" cy="1044555"/>
            </a:xfrm>
          </p:grpSpPr>
          <p:pic>
            <p:nvPicPr>
              <p:cNvPr id="16" name="Picture 15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CDBD7BB7-E30A-4F74-9DC7-5E510578A2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3958" y="5593986"/>
                <a:ext cx="1117172" cy="1044555"/>
              </a:xfrm>
              <a:prstGeom prst="rect">
                <a:avLst/>
              </a:prstGeom>
            </p:spPr>
          </p:pic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44E4757-412B-46F8-A873-6E6F4F7C79FA}"/>
                  </a:ext>
                </a:extLst>
              </p:cNvPr>
              <p:cNvSpPr/>
              <p:nvPr/>
            </p:nvSpPr>
            <p:spPr>
              <a:xfrm>
                <a:off x="6999470" y="5757380"/>
                <a:ext cx="399425" cy="580883"/>
              </a:xfrm>
              <a:custGeom>
                <a:avLst/>
                <a:gdLst>
                  <a:gd name="connsiteX0" fmla="*/ 1307982 w 1484963"/>
                  <a:gd name="connsiteY0" fmla="*/ 29522 h 2300774"/>
                  <a:gd name="connsiteX1" fmla="*/ 1337479 w 1484963"/>
                  <a:gd name="connsiteY1" fmla="*/ 78684 h 2300774"/>
                  <a:gd name="connsiteX2" fmla="*/ 1366976 w 1484963"/>
                  <a:gd name="connsiteY2" fmla="*/ 98348 h 2300774"/>
                  <a:gd name="connsiteX3" fmla="*/ 1386640 w 1484963"/>
                  <a:gd name="connsiteY3" fmla="*/ 127845 h 2300774"/>
                  <a:gd name="connsiteX4" fmla="*/ 1416137 w 1484963"/>
                  <a:gd name="connsiteY4" fmla="*/ 255664 h 2300774"/>
                  <a:gd name="connsiteX5" fmla="*/ 1425969 w 1484963"/>
                  <a:gd name="connsiteY5" fmla="*/ 422813 h 2300774"/>
                  <a:gd name="connsiteX6" fmla="*/ 1435802 w 1484963"/>
                  <a:gd name="connsiteY6" fmla="*/ 462142 h 2300774"/>
                  <a:gd name="connsiteX7" fmla="*/ 1455466 w 1484963"/>
                  <a:gd name="connsiteY7" fmla="*/ 816103 h 2300774"/>
                  <a:gd name="connsiteX8" fmla="*/ 1475131 w 1484963"/>
                  <a:gd name="connsiteY8" fmla="*/ 1337213 h 2300774"/>
                  <a:gd name="connsiteX9" fmla="*/ 1484963 w 1484963"/>
                  <a:gd name="connsiteY9" fmla="*/ 1386374 h 2300774"/>
                  <a:gd name="connsiteX10" fmla="*/ 1475131 w 1484963"/>
                  <a:gd name="connsiteY10" fmla="*/ 1671509 h 2300774"/>
                  <a:gd name="connsiteX11" fmla="*/ 1445634 w 1484963"/>
                  <a:gd name="connsiteY11" fmla="*/ 1799329 h 2300774"/>
                  <a:gd name="connsiteX12" fmla="*/ 1435802 w 1484963"/>
                  <a:gd name="connsiteY12" fmla="*/ 1848490 h 2300774"/>
                  <a:gd name="connsiteX13" fmla="*/ 1406305 w 1484963"/>
                  <a:gd name="connsiteY13" fmla="*/ 1858322 h 2300774"/>
                  <a:gd name="connsiteX14" fmla="*/ 1376808 w 1484963"/>
                  <a:gd name="connsiteY14" fmla="*/ 1897651 h 2300774"/>
                  <a:gd name="connsiteX15" fmla="*/ 1347311 w 1484963"/>
                  <a:gd name="connsiteY15" fmla="*/ 1907484 h 2300774"/>
                  <a:gd name="connsiteX16" fmla="*/ 1278485 w 1484963"/>
                  <a:gd name="connsiteY16" fmla="*/ 1936980 h 2300774"/>
                  <a:gd name="connsiteX17" fmla="*/ 1170331 w 1484963"/>
                  <a:gd name="connsiteY17" fmla="*/ 1966477 h 2300774"/>
                  <a:gd name="connsiteX18" fmla="*/ 1140834 w 1484963"/>
                  <a:gd name="connsiteY18" fmla="*/ 1976309 h 2300774"/>
                  <a:gd name="connsiteX19" fmla="*/ 1101505 w 1484963"/>
                  <a:gd name="connsiteY19" fmla="*/ 1986142 h 2300774"/>
                  <a:gd name="connsiteX20" fmla="*/ 1072008 w 1484963"/>
                  <a:gd name="connsiteY20" fmla="*/ 2005806 h 2300774"/>
                  <a:gd name="connsiteX21" fmla="*/ 1062176 w 1484963"/>
                  <a:gd name="connsiteY21" fmla="*/ 2035303 h 2300774"/>
                  <a:gd name="connsiteX22" fmla="*/ 1022847 w 1484963"/>
                  <a:gd name="connsiteY22" fmla="*/ 2054967 h 2300774"/>
                  <a:gd name="connsiteX23" fmla="*/ 1003182 w 1484963"/>
                  <a:gd name="connsiteY23" fmla="*/ 2084464 h 2300774"/>
                  <a:gd name="connsiteX24" fmla="*/ 993350 w 1484963"/>
                  <a:gd name="connsiteY24" fmla="*/ 2113961 h 2300774"/>
                  <a:gd name="connsiteX25" fmla="*/ 963853 w 1484963"/>
                  <a:gd name="connsiteY25" fmla="*/ 2123793 h 2300774"/>
                  <a:gd name="connsiteX26" fmla="*/ 806537 w 1484963"/>
                  <a:gd name="connsiteY26" fmla="*/ 2133626 h 2300774"/>
                  <a:gd name="connsiteX27" fmla="*/ 777040 w 1484963"/>
                  <a:gd name="connsiteY27" fmla="*/ 2153290 h 2300774"/>
                  <a:gd name="connsiteX28" fmla="*/ 747543 w 1484963"/>
                  <a:gd name="connsiteY28" fmla="*/ 2163122 h 2300774"/>
                  <a:gd name="connsiteX29" fmla="*/ 619724 w 1484963"/>
                  <a:gd name="connsiteY29" fmla="*/ 2182787 h 2300774"/>
                  <a:gd name="connsiteX30" fmla="*/ 580395 w 1484963"/>
                  <a:gd name="connsiteY30" fmla="*/ 2222116 h 2300774"/>
                  <a:gd name="connsiteX31" fmla="*/ 531234 w 1484963"/>
                  <a:gd name="connsiteY31" fmla="*/ 2251613 h 2300774"/>
                  <a:gd name="connsiteX32" fmla="*/ 462408 w 1484963"/>
                  <a:gd name="connsiteY32" fmla="*/ 2290942 h 2300774"/>
                  <a:gd name="connsiteX33" fmla="*/ 423079 w 1484963"/>
                  <a:gd name="connsiteY33" fmla="*/ 2300774 h 2300774"/>
                  <a:gd name="connsiteX34" fmla="*/ 364085 w 1484963"/>
                  <a:gd name="connsiteY34" fmla="*/ 2271277 h 2300774"/>
                  <a:gd name="connsiteX35" fmla="*/ 354253 w 1484963"/>
                  <a:gd name="connsiteY35" fmla="*/ 2015638 h 2300774"/>
                  <a:gd name="connsiteX36" fmla="*/ 344421 w 1484963"/>
                  <a:gd name="connsiteY36" fmla="*/ 1976309 h 2300774"/>
                  <a:gd name="connsiteX37" fmla="*/ 314924 w 1484963"/>
                  <a:gd name="connsiteY37" fmla="*/ 1946813 h 2300774"/>
                  <a:gd name="connsiteX38" fmla="*/ 295260 w 1484963"/>
                  <a:gd name="connsiteY38" fmla="*/ 1907484 h 2300774"/>
                  <a:gd name="connsiteX39" fmla="*/ 246098 w 1484963"/>
                  <a:gd name="connsiteY39" fmla="*/ 1848490 h 2300774"/>
                  <a:gd name="connsiteX40" fmla="*/ 206769 w 1484963"/>
                  <a:gd name="connsiteY40" fmla="*/ 1740335 h 2300774"/>
                  <a:gd name="connsiteX41" fmla="*/ 147776 w 1484963"/>
                  <a:gd name="connsiteY41" fmla="*/ 1651845 h 2300774"/>
                  <a:gd name="connsiteX42" fmla="*/ 118279 w 1484963"/>
                  <a:gd name="connsiteY42" fmla="*/ 1524026 h 2300774"/>
                  <a:gd name="connsiteX43" fmla="*/ 78950 w 1484963"/>
                  <a:gd name="connsiteY43" fmla="*/ 1337213 h 2300774"/>
                  <a:gd name="connsiteX44" fmla="*/ 49453 w 1484963"/>
                  <a:gd name="connsiteY44" fmla="*/ 1307716 h 2300774"/>
                  <a:gd name="connsiteX45" fmla="*/ 10124 w 1484963"/>
                  <a:gd name="connsiteY45" fmla="*/ 1209393 h 2300774"/>
                  <a:gd name="connsiteX46" fmla="*/ 292 w 1484963"/>
                  <a:gd name="connsiteY46" fmla="*/ 1120903 h 2300774"/>
                  <a:gd name="connsiteX47" fmla="*/ 19956 w 1484963"/>
                  <a:gd name="connsiteY47" fmla="*/ 1061909 h 2300774"/>
                  <a:gd name="connsiteX48" fmla="*/ 59285 w 1484963"/>
                  <a:gd name="connsiteY48" fmla="*/ 1002916 h 2300774"/>
                  <a:gd name="connsiteX49" fmla="*/ 78950 w 1484963"/>
                  <a:gd name="connsiteY49" fmla="*/ 973419 h 2300774"/>
                  <a:gd name="connsiteX50" fmla="*/ 167440 w 1484963"/>
                  <a:gd name="connsiteY50" fmla="*/ 924258 h 2300774"/>
                  <a:gd name="connsiteX51" fmla="*/ 187105 w 1484963"/>
                  <a:gd name="connsiteY51" fmla="*/ 884929 h 2300774"/>
                  <a:gd name="connsiteX52" fmla="*/ 265763 w 1484963"/>
                  <a:gd name="connsiteY52" fmla="*/ 816103 h 2300774"/>
                  <a:gd name="connsiteX53" fmla="*/ 383750 w 1484963"/>
                  <a:gd name="connsiteY53" fmla="*/ 796438 h 2300774"/>
                  <a:gd name="connsiteX54" fmla="*/ 491905 w 1484963"/>
                  <a:gd name="connsiteY54" fmla="*/ 747277 h 2300774"/>
                  <a:gd name="connsiteX55" fmla="*/ 550898 w 1484963"/>
                  <a:gd name="connsiteY55" fmla="*/ 727613 h 2300774"/>
                  <a:gd name="connsiteX56" fmla="*/ 580395 w 1484963"/>
                  <a:gd name="connsiteY56" fmla="*/ 717780 h 2300774"/>
                  <a:gd name="connsiteX57" fmla="*/ 609892 w 1484963"/>
                  <a:gd name="connsiteY57" fmla="*/ 678451 h 2300774"/>
                  <a:gd name="connsiteX58" fmla="*/ 639389 w 1484963"/>
                  <a:gd name="connsiteY58" fmla="*/ 658787 h 2300774"/>
                  <a:gd name="connsiteX59" fmla="*/ 649221 w 1484963"/>
                  <a:gd name="connsiteY59" fmla="*/ 629290 h 2300774"/>
                  <a:gd name="connsiteX60" fmla="*/ 698382 w 1484963"/>
                  <a:gd name="connsiteY60" fmla="*/ 580129 h 2300774"/>
                  <a:gd name="connsiteX61" fmla="*/ 737711 w 1484963"/>
                  <a:gd name="connsiteY61" fmla="*/ 570297 h 2300774"/>
                  <a:gd name="connsiteX62" fmla="*/ 796705 w 1484963"/>
                  <a:gd name="connsiteY62" fmla="*/ 481806 h 2300774"/>
                  <a:gd name="connsiteX63" fmla="*/ 806537 w 1484963"/>
                  <a:gd name="connsiteY63" fmla="*/ 383484 h 2300774"/>
                  <a:gd name="connsiteX64" fmla="*/ 944189 w 1484963"/>
                  <a:gd name="connsiteY64" fmla="*/ 373651 h 2300774"/>
                  <a:gd name="connsiteX65" fmla="*/ 973685 w 1484963"/>
                  <a:gd name="connsiteY65" fmla="*/ 353987 h 2300774"/>
                  <a:gd name="connsiteX66" fmla="*/ 983518 w 1484963"/>
                  <a:gd name="connsiteY66" fmla="*/ 304826 h 2300774"/>
                  <a:gd name="connsiteX67" fmla="*/ 1003182 w 1484963"/>
                  <a:gd name="connsiteY67" fmla="*/ 265497 h 2300774"/>
                  <a:gd name="connsiteX68" fmla="*/ 1072008 w 1484963"/>
                  <a:gd name="connsiteY68" fmla="*/ 186838 h 2300774"/>
                  <a:gd name="connsiteX69" fmla="*/ 1091673 w 1484963"/>
                  <a:gd name="connsiteY69" fmla="*/ 157342 h 2300774"/>
                  <a:gd name="connsiteX70" fmla="*/ 1121169 w 1484963"/>
                  <a:gd name="connsiteY70" fmla="*/ 147509 h 2300774"/>
                  <a:gd name="connsiteX71" fmla="*/ 1150666 w 1484963"/>
                  <a:gd name="connsiteY71" fmla="*/ 127845 h 2300774"/>
                  <a:gd name="connsiteX72" fmla="*/ 1180163 w 1484963"/>
                  <a:gd name="connsiteY72" fmla="*/ 88516 h 2300774"/>
                  <a:gd name="connsiteX73" fmla="*/ 1209660 w 1484963"/>
                  <a:gd name="connsiteY73" fmla="*/ 29522 h 2300774"/>
                  <a:gd name="connsiteX74" fmla="*/ 1288318 w 1484963"/>
                  <a:gd name="connsiteY74" fmla="*/ 26 h 2300774"/>
                  <a:gd name="connsiteX75" fmla="*/ 1307982 w 1484963"/>
                  <a:gd name="connsiteY75" fmla="*/ 29522 h 230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1484963" h="2300774">
                    <a:moveTo>
                      <a:pt x="1307982" y="29522"/>
                    </a:moveTo>
                    <a:cubicBezTo>
                      <a:pt x="1316176" y="42632"/>
                      <a:pt x="1325042" y="64174"/>
                      <a:pt x="1337479" y="78684"/>
                    </a:cubicBezTo>
                    <a:cubicBezTo>
                      <a:pt x="1345169" y="87656"/>
                      <a:pt x="1358620" y="89992"/>
                      <a:pt x="1366976" y="98348"/>
                    </a:cubicBezTo>
                    <a:cubicBezTo>
                      <a:pt x="1375332" y="106704"/>
                      <a:pt x="1380085" y="118013"/>
                      <a:pt x="1386640" y="127845"/>
                    </a:cubicBezTo>
                    <a:cubicBezTo>
                      <a:pt x="1410358" y="222716"/>
                      <a:pt x="1401005" y="180002"/>
                      <a:pt x="1416137" y="255664"/>
                    </a:cubicBezTo>
                    <a:cubicBezTo>
                      <a:pt x="1419414" y="311380"/>
                      <a:pt x="1420677" y="367252"/>
                      <a:pt x="1425969" y="422813"/>
                    </a:cubicBezTo>
                    <a:cubicBezTo>
                      <a:pt x="1427250" y="436265"/>
                      <a:pt x="1435052" y="448650"/>
                      <a:pt x="1435802" y="462142"/>
                    </a:cubicBezTo>
                    <a:cubicBezTo>
                      <a:pt x="1456311" y="831303"/>
                      <a:pt x="1418865" y="669695"/>
                      <a:pt x="1455466" y="816103"/>
                    </a:cubicBezTo>
                    <a:cubicBezTo>
                      <a:pt x="1462021" y="989806"/>
                      <a:pt x="1466152" y="1163618"/>
                      <a:pt x="1475131" y="1337213"/>
                    </a:cubicBezTo>
                    <a:cubicBezTo>
                      <a:pt x="1475994" y="1353902"/>
                      <a:pt x="1484963" y="1369662"/>
                      <a:pt x="1484963" y="1386374"/>
                    </a:cubicBezTo>
                    <a:cubicBezTo>
                      <a:pt x="1484963" y="1481475"/>
                      <a:pt x="1480716" y="1576572"/>
                      <a:pt x="1475131" y="1671509"/>
                    </a:cubicBezTo>
                    <a:cubicBezTo>
                      <a:pt x="1473949" y="1691603"/>
                      <a:pt x="1446789" y="1794325"/>
                      <a:pt x="1445634" y="1799329"/>
                    </a:cubicBezTo>
                    <a:cubicBezTo>
                      <a:pt x="1441876" y="1815613"/>
                      <a:pt x="1445072" y="1834585"/>
                      <a:pt x="1435802" y="1848490"/>
                    </a:cubicBezTo>
                    <a:cubicBezTo>
                      <a:pt x="1430053" y="1857113"/>
                      <a:pt x="1416137" y="1855045"/>
                      <a:pt x="1406305" y="1858322"/>
                    </a:cubicBezTo>
                    <a:cubicBezTo>
                      <a:pt x="1396473" y="1871432"/>
                      <a:pt x="1389397" y="1887160"/>
                      <a:pt x="1376808" y="1897651"/>
                    </a:cubicBezTo>
                    <a:cubicBezTo>
                      <a:pt x="1368846" y="1904286"/>
                      <a:pt x="1356934" y="1903635"/>
                      <a:pt x="1347311" y="1907484"/>
                    </a:cubicBezTo>
                    <a:cubicBezTo>
                      <a:pt x="1324136" y="1916754"/>
                      <a:pt x="1301781" y="1928020"/>
                      <a:pt x="1278485" y="1936980"/>
                    </a:cubicBezTo>
                    <a:cubicBezTo>
                      <a:pt x="1200133" y="1967115"/>
                      <a:pt x="1242643" y="1948399"/>
                      <a:pt x="1170331" y="1966477"/>
                    </a:cubicBezTo>
                    <a:cubicBezTo>
                      <a:pt x="1160276" y="1968991"/>
                      <a:pt x="1150799" y="1973462"/>
                      <a:pt x="1140834" y="1976309"/>
                    </a:cubicBezTo>
                    <a:cubicBezTo>
                      <a:pt x="1127841" y="1980021"/>
                      <a:pt x="1114615" y="1982864"/>
                      <a:pt x="1101505" y="1986142"/>
                    </a:cubicBezTo>
                    <a:cubicBezTo>
                      <a:pt x="1091673" y="1992697"/>
                      <a:pt x="1079390" y="1996579"/>
                      <a:pt x="1072008" y="2005806"/>
                    </a:cubicBezTo>
                    <a:cubicBezTo>
                      <a:pt x="1065534" y="2013899"/>
                      <a:pt x="1069505" y="2027974"/>
                      <a:pt x="1062176" y="2035303"/>
                    </a:cubicBezTo>
                    <a:cubicBezTo>
                      <a:pt x="1051812" y="2045667"/>
                      <a:pt x="1035957" y="2048412"/>
                      <a:pt x="1022847" y="2054967"/>
                    </a:cubicBezTo>
                    <a:cubicBezTo>
                      <a:pt x="1016292" y="2064799"/>
                      <a:pt x="1008467" y="2073895"/>
                      <a:pt x="1003182" y="2084464"/>
                    </a:cubicBezTo>
                    <a:cubicBezTo>
                      <a:pt x="998547" y="2093734"/>
                      <a:pt x="1000679" y="2106632"/>
                      <a:pt x="993350" y="2113961"/>
                    </a:cubicBezTo>
                    <a:cubicBezTo>
                      <a:pt x="986021" y="2121290"/>
                      <a:pt x="974160" y="2122708"/>
                      <a:pt x="963853" y="2123793"/>
                    </a:cubicBezTo>
                    <a:cubicBezTo>
                      <a:pt x="911601" y="2129293"/>
                      <a:pt x="858976" y="2130348"/>
                      <a:pt x="806537" y="2133626"/>
                    </a:cubicBezTo>
                    <a:cubicBezTo>
                      <a:pt x="796705" y="2140181"/>
                      <a:pt x="787609" y="2148005"/>
                      <a:pt x="777040" y="2153290"/>
                    </a:cubicBezTo>
                    <a:cubicBezTo>
                      <a:pt x="767770" y="2157925"/>
                      <a:pt x="757598" y="2160608"/>
                      <a:pt x="747543" y="2163122"/>
                    </a:cubicBezTo>
                    <a:cubicBezTo>
                      <a:pt x="702492" y="2174385"/>
                      <a:pt x="667498" y="2176815"/>
                      <a:pt x="619724" y="2182787"/>
                    </a:cubicBezTo>
                    <a:cubicBezTo>
                      <a:pt x="606614" y="2195897"/>
                      <a:pt x="595029" y="2210734"/>
                      <a:pt x="580395" y="2222116"/>
                    </a:cubicBezTo>
                    <a:cubicBezTo>
                      <a:pt x="565310" y="2233849"/>
                      <a:pt x="547440" y="2241485"/>
                      <a:pt x="531234" y="2251613"/>
                    </a:cubicBezTo>
                    <a:cubicBezTo>
                      <a:pt x="502712" y="2269439"/>
                      <a:pt x="495970" y="2278356"/>
                      <a:pt x="462408" y="2290942"/>
                    </a:cubicBezTo>
                    <a:cubicBezTo>
                      <a:pt x="449755" y="2295687"/>
                      <a:pt x="436189" y="2297497"/>
                      <a:pt x="423079" y="2300774"/>
                    </a:cubicBezTo>
                    <a:cubicBezTo>
                      <a:pt x="403414" y="2290942"/>
                      <a:pt x="369244" y="2292649"/>
                      <a:pt x="364085" y="2271277"/>
                    </a:cubicBezTo>
                    <a:cubicBezTo>
                      <a:pt x="344076" y="2188382"/>
                      <a:pt x="359925" y="2100725"/>
                      <a:pt x="354253" y="2015638"/>
                    </a:cubicBezTo>
                    <a:cubicBezTo>
                      <a:pt x="353354" y="2002155"/>
                      <a:pt x="351125" y="1988042"/>
                      <a:pt x="344421" y="1976309"/>
                    </a:cubicBezTo>
                    <a:cubicBezTo>
                      <a:pt x="337522" y="1964236"/>
                      <a:pt x="324756" y="1956645"/>
                      <a:pt x="314924" y="1946813"/>
                    </a:cubicBezTo>
                    <a:cubicBezTo>
                      <a:pt x="308369" y="1933703"/>
                      <a:pt x="303779" y="1919411"/>
                      <a:pt x="295260" y="1907484"/>
                    </a:cubicBezTo>
                    <a:cubicBezTo>
                      <a:pt x="259019" y="1856746"/>
                      <a:pt x="272106" y="1900507"/>
                      <a:pt x="246098" y="1848490"/>
                    </a:cubicBezTo>
                    <a:cubicBezTo>
                      <a:pt x="201173" y="1758639"/>
                      <a:pt x="252642" y="1841257"/>
                      <a:pt x="206769" y="1740335"/>
                    </a:cubicBezTo>
                    <a:cubicBezTo>
                      <a:pt x="192180" y="1708239"/>
                      <a:pt x="168727" y="1679779"/>
                      <a:pt x="147776" y="1651845"/>
                    </a:cubicBezTo>
                    <a:cubicBezTo>
                      <a:pt x="142411" y="1630386"/>
                      <a:pt x="122063" y="1554295"/>
                      <a:pt x="118279" y="1524026"/>
                    </a:cubicBezTo>
                    <a:cubicBezTo>
                      <a:pt x="110757" y="1463850"/>
                      <a:pt x="117077" y="1390591"/>
                      <a:pt x="78950" y="1337213"/>
                    </a:cubicBezTo>
                    <a:cubicBezTo>
                      <a:pt x="70868" y="1325898"/>
                      <a:pt x="59285" y="1317548"/>
                      <a:pt x="49453" y="1307716"/>
                    </a:cubicBezTo>
                    <a:cubicBezTo>
                      <a:pt x="25154" y="1234817"/>
                      <a:pt x="39059" y="1267262"/>
                      <a:pt x="10124" y="1209393"/>
                    </a:cubicBezTo>
                    <a:cubicBezTo>
                      <a:pt x="6847" y="1179896"/>
                      <a:pt x="-1682" y="1150515"/>
                      <a:pt x="292" y="1120903"/>
                    </a:cubicBezTo>
                    <a:cubicBezTo>
                      <a:pt x="1671" y="1100221"/>
                      <a:pt x="10686" y="1080449"/>
                      <a:pt x="19956" y="1061909"/>
                    </a:cubicBezTo>
                    <a:cubicBezTo>
                      <a:pt x="30525" y="1040770"/>
                      <a:pt x="46175" y="1022580"/>
                      <a:pt x="59285" y="1002916"/>
                    </a:cubicBezTo>
                    <a:cubicBezTo>
                      <a:pt x="65840" y="993084"/>
                      <a:pt x="68817" y="979499"/>
                      <a:pt x="78950" y="973419"/>
                    </a:cubicBezTo>
                    <a:cubicBezTo>
                      <a:pt x="140679" y="936381"/>
                      <a:pt x="111018" y="952468"/>
                      <a:pt x="167440" y="924258"/>
                    </a:cubicBezTo>
                    <a:cubicBezTo>
                      <a:pt x="173995" y="911148"/>
                      <a:pt x="178311" y="896655"/>
                      <a:pt x="187105" y="884929"/>
                    </a:cubicBezTo>
                    <a:cubicBezTo>
                      <a:pt x="199272" y="868707"/>
                      <a:pt x="245852" y="826058"/>
                      <a:pt x="265763" y="816103"/>
                    </a:cubicBezTo>
                    <a:cubicBezTo>
                      <a:pt x="287415" y="805277"/>
                      <a:pt x="376374" y="797360"/>
                      <a:pt x="383750" y="796438"/>
                    </a:cubicBezTo>
                    <a:cubicBezTo>
                      <a:pt x="547992" y="741692"/>
                      <a:pt x="344647" y="814212"/>
                      <a:pt x="491905" y="747277"/>
                    </a:cubicBezTo>
                    <a:cubicBezTo>
                      <a:pt x="510775" y="738700"/>
                      <a:pt x="531234" y="734168"/>
                      <a:pt x="550898" y="727613"/>
                    </a:cubicBezTo>
                    <a:lnTo>
                      <a:pt x="580395" y="717780"/>
                    </a:lnTo>
                    <a:cubicBezTo>
                      <a:pt x="590227" y="704670"/>
                      <a:pt x="598304" y="690038"/>
                      <a:pt x="609892" y="678451"/>
                    </a:cubicBezTo>
                    <a:cubicBezTo>
                      <a:pt x="618248" y="670095"/>
                      <a:pt x="632007" y="668014"/>
                      <a:pt x="639389" y="658787"/>
                    </a:cubicBezTo>
                    <a:cubicBezTo>
                      <a:pt x="645863" y="650694"/>
                      <a:pt x="644586" y="638560"/>
                      <a:pt x="649221" y="629290"/>
                    </a:cubicBezTo>
                    <a:cubicBezTo>
                      <a:pt x="661139" y="605453"/>
                      <a:pt x="673353" y="590855"/>
                      <a:pt x="698382" y="580129"/>
                    </a:cubicBezTo>
                    <a:cubicBezTo>
                      <a:pt x="710803" y="574806"/>
                      <a:pt x="724601" y="573574"/>
                      <a:pt x="737711" y="570297"/>
                    </a:cubicBezTo>
                    <a:cubicBezTo>
                      <a:pt x="750636" y="553064"/>
                      <a:pt x="791474" y="501422"/>
                      <a:pt x="796705" y="481806"/>
                    </a:cubicBezTo>
                    <a:cubicBezTo>
                      <a:pt x="805192" y="449981"/>
                      <a:pt x="779976" y="402962"/>
                      <a:pt x="806537" y="383484"/>
                    </a:cubicBezTo>
                    <a:cubicBezTo>
                      <a:pt x="843632" y="356281"/>
                      <a:pt x="898305" y="376929"/>
                      <a:pt x="944189" y="373651"/>
                    </a:cubicBezTo>
                    <a:cubicBezTo>
                      <a:pt x="954021" y="367096"/>
                      <a:pt x="967822" y="364247"/>
                      <a:pt x="973685" y="353987"/>
                    </a:cubicBezTo>
                    <a:cubicBezTo>
                      <a:pt x="981976" y="339477"/>
                      <a:pt x="978233" y="320680"/>
                      <a:pt x="983518" y="304826"/>
                    </a:cubicBezTo>
                    <a:cubicBezTo>
                      <a:pt x="988153" y="290921"/>
                      <a:pt x="995414" y="277926"/>
                      <a:pt x="1003182" y="265497"/>
                    </a:cubicBezTo>
                    <a:cubicBezTo>
                      <a:pt x="1036113" y="212806"/>
                      <a:pt x="1029791" y="236090"/>
                      <a:pt x="1072008" y="186838"/>
                    </a:cubicBezTo>
                    <a:cubicBezTo>
                      <a:pt x="1079698" y="177866"/>
                      <a:pt x="1082446" y="164724"/>
                      <a:pt x="1091673" y="157342"/>
                    </a:cubicBezTo>
                    <a:cubicBezTo>
                      <a:pt x="1099766" y="150868"/>
                      <a:pt x="1111899" y="152144"/>
                      <a:pt x="1121169" y="147509"/>
                    </a:cubicBezTo>
                    <a:cubicBezTo>
                      <a:pt x="1131738" y="142224"/>
                      <a:pt x="1140834" y="134400"/>
                      <a:pt x="1150666" y="127845"/>
                    </a:cubicBezTo>
                    <a:cubicBezTo>
                      <a:pt x="1160498" y="114735"/>
                      <a:pt x="1172033" y="102744"/>
                      <a:pt x="1180163" y="88516"/>
                    </a:cubicBezTo>
                    <a:cubicBezTo>
                      <a:pt x="1193200" y="65701"/>
                      <a:pt x="1184852" y="47242"/>
                      <a:pt x="1209660" y="29522"/>
                    </a:cubicBezTo>
                    <a:cubicBezTo>
                      <a:pt x="1214519" y="26051"/>
                      <a:pt x="1273744" y="3669"/>
                      <a:pt x="1288318" y="26"/>
                    </a:cubicBezTo>
                    <a:cubicBezTo>
                      <a:pt x="1291497" y="-769"/>
                      <a:pt x="1299788" y="16412"/>
                      <a:pt x="1307982" y="29522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C2CCA2A-8262-40DF-B664-1332480A565C}"/>
                </a:ext>
              </a:extLst>
            </p:cNvPr>
            <p:cNvSpPr/>
            <p:nvPr/>
          </p:nvSpPr>
          <p:spPr>
            <a:xfrm>
              <a:off x="6619582" y="2707244"/>
              <a:ext cx="228525" cy="398455"/>
            </a:xfrm>
            <a:custGeom>
              <a:avLst/>
              <a:gdLst>
                <a:gd name="connsiteX0" fmla="*/ 393290 w 867748"/>
                <a:gd name="connsiteY0" fmla="*/ 338 h 1475176"/>
                <a:gd name="connsiteX1" fmla="*/ 599768 w 867748"/>
                <a:gd name="connsiteY1" fmla="*/ 29834 h 1475176"/>
                <a:gd name="connsiteX2" fmla="*/ 629265 w 867748"/>
                <a:gd name="connsiteY2" fmla="*/ 39667 h 1475176"/>
                <a:gd name="connsiteX3" fmla="*/ 619432 w 867748"/>
                <a:gd name="connsiteY3" fmla="*/ 177318 h 1475176"/>
                <a:gd name="connsiteX4" fmla="*/ 589936 w 867748"/>
                <a:gd name="connsiteY4" fmla="*/ 206815 h 1475176"/>
                <a:gd name="connsiteX5" fmla="*/ 570271 w 867748"/>
                <a:gd name="connsiteY5" fmla="*/ 236312 h 1475176"/>
                <a:gd name="connsiteX6" fmla="*/ 589936 w 867748"/>
                <a:gd name="connsiteY6" fmla="*/ 314970 h 1475176"/>
                <a:gd name="connsiteX7" fmla="*/ 629265 w 867748"/>
                <a:gd name="connsiteY7" fmla="*/ 334634 h 1475176"/>
                <a:gd name="connsiteX8" fmla="*/ 698090 w 867748"/>
                <a:gd name="connsiteY8" fmla="*/ 364131 h 1475176"/>
                <a:gd name="connsiteX9" fmla="*/ 747252 w 867748"/>
                <a:gd name="connsiteY9" fmla="*/ 413292 h 1475176"/>
                <a:gd name="connsiteX10" fmla="*/ 776749 w 867748"/>
                <a:gd name="connsiteY10" fmla="*/ 442789 h 1475176"/>
                <a:gd name="connsiteX11" fmla="*/ 806245 w 867748"/>
                <a:gd name="connsiteY11" fmla="*/ 462454 h 1475176"/>
                <a:gd name="connsiteX12" fmla="*/ 845574 w 867748"/>
                <a:gd name="connsiteY12" fmla="*/ 491950 h 1475176"/>
                <a:gd name="connsiteX13" fmla="*/ 865239 w 867748"/>
                <a:gd name="connsiteY13" fmla="*/ 531280 h 1475176"/>
                <a:gd name="connsiteX14" fmla="*/ 855407 w 867748"/>
                <a:gd name="connsiteY14" fmla="*/ 1435847 h 1475176"/>
                <a:gd name="connsiteX15" fmla="*/ 816078 w 867748"/>
                <a:gd name="connsiteY15" fmla="*/ 1455512 h 1475176"/>
                <a:gd name="connsiteX16" fmla="*/ 747252 w 867748"/>
                <a:gd name="connsiteY16" fmla="*/ 1465344 h 1475176"/>
                <a:gd name="connsiteX17" fmla="*/ 589936 w 867748"/>
                <a:gd name="connsiteY17" fmla="*/ 1475176 h 1475176"/>
                <a:gd name="connsiteX18" fmla="*/ 206478 w 867748"/>
                <a:gd name="connsiteY18" fmla="*/ 1465344 h 1475176"/>
                <a:gd name="connsiteX19" fmla="*/ 176981 w 867748"/>
                <a:gd name="connsiteY19" fmla="*/ 1455512 h 1475176"/>
                <a:gd name="connsiteX20" fmla="*/ 78658 w 867748"/>
                <a:gd name="connsiteY20" fmla="*/ 1416183 h 1475176"/>
                <a:gd name="connsiteX21" fmla="*/ 58994 w 867748"/>
                <a:gd name="connsiteY21" fmla="*/ 1386686 h 1475176"/>
                <a:gd name="connsiteX22" fmla="*/ 29497 w 867748"/>
                <a:gd name="connsiteY22" fmla="*/ 1288363 h 1475176"/>
                <a:gd name="connsiteX23" fmla="*/ 19665 w 867748"/>
                <a:gd name="connsiteY23" fmla="*/ 1160544 h 1475176"/>
                <a:gd name="connsiteX24" fmla="*/ 9832 w 867748"/>
                <a:gd name="connsiteY24" fmla="*/ 1111383 h 1475176"/>
                <a:gd name="connsiteX25" fmla="*/ 0 w 867748"/>
                <a:gd name="connsiteY25" fmla="*/ 708260 h 1475176"/>
                <a:gd name="connsiteX26" fmla="*/ 9832 w 867748"/>
                <a:gd name="connsiteY26" fmla="*/ 383796 h 1475176"/>
                <a:gd name="connsiteX27" fmla="*/ 39329 w 867748"/>
                <a:gd name="connsiteY27" fmla="*/ 324802 h 1475176"/>
                <a:gd name="connsiteX28" fmla="*/ 68826 w 867748"/>
                <a:gd name="connsiteY28" fmla="*/ 314970 h 1475176"/>
                <a:gd name="connsiteX29" fmla="*/ 108155 w 867748"/>
                <a:gd name="connsiteY29" fmla="*/ 295305 h 1475176"/>
                <a:gd name="connsiteX30" fmla="*/ 127819 w 867748"/>
                <a:gd name="connsiteY30" fmla="*/ 196983 h 1475176"/>
                <a:gd name="connsiteX31" fmla="*/ 147484 w 867748"/>
                <a:gd name="connsiteY31" fmla="*/ 118325 h 1475176"/>
                <a:gd name="connsiteX32" fmla="*/ 196645 w 867748"/>
                <a:gd name="connsiteY32" fmla="*/ 108492 h 1475176"/>
                <a:gd name="connsiteX33" fmla="*/ 216310 w 867748"/>
                <a:gd name="connsiteY33" fmla="*/ 69163 h 1475176"/>
                <a:gd name="connsiteX34" fmla="*/ 275303 w 867748"/>
                <a:gd name="connsiteY34" fmla="*/ 49499 h 1475176"/>
                <a:gd name="connsiteX35" fmla="*/ 393290 w 867748"/>
                <a:gd name="connsiteY35" fmla="*/ 338 h 147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67748" h="1475176">
                  <a:moveTo>
                    <a:pt x="393290" y="338"/>
                  </a:moveTo>
                  <a:cubicBezTo>
                    <a:pt x="447368" y="-2940"/>
                    <a:pt x="531189" y="18404"/>
                    <a:pt x="599768" y="29834"/>
                  </a:cubicBezTo>
                  <a:cubicBezTo>
                    <a:pt x="609991" y="31538"/>
                    <a:pt x="627895" y="29394"/>
                    <a:pt x="629265" y="39667"/>
                  </a:cubicBezTo>
                  <a:cubicBezTo>
                    <a:pt x="635344" y="85264"/>
                    <a:pt x="629968" y="132540"/>
                    <a:pt x="619432" y="177318"/>
                  </a:cubicBezTo>
                  <a:cubicBezTo>
                    <a:pt x="616247" y="190853"/>
                    <a:pt x="598838" y="196133"/>
                    <a:pt x="589936" y="206815"/>
                  </a:cubicBezTo>
                  <a:cubicBezTo>
                    <a:pt x="582371" y="215893"/>
                    <a:pt x="576826" y="226480"/>
                    <a:pt x="570271" y="236312"/>
                  </a:cubicBezTo>
                  <a:cubicBezTo>
                    <a:pt x="576826" y="262531"/>
                    <a:pt x="576031" y="291795"/>
                    <a:pt x="589936" y="314970"/>
                  </a:cubicBezTo>
                  <a:cubicBezTo>
                    <a:pt x="597477" y="327538"/>
                    <a:pt x="615793" y="328860"/>
                    <a:pt x="629265" y="334634"/>
                  </a:cubicBezTo>
                  <a:cubicBezTo>
                    <a:pt x="730535" y="378036"/>
                    <a:pt x="567651" y="298913"/>
                    <a:pt x="698090" y="364131"/>
                  </a:cubicBezTo>
                  <a:cubicBezTo>
                    <a:pt x="734143" y="418210"/>
                    <a:pt x="698089" y="372324"/>
                    <a:pt x="747252" y="413292"/>
                  </a:cubicBezTo>
                  <a:cubicBezTo>
                    <a:pt x="757934" y="422194"/>
                    <a:pt x="766067" y="433887"/>
                    <a:pt x="776749" y="442789"/>
                  </a:cubicBezTo>
                  <a:cubicBezTo>
                    <a:pt x="785827" y="450354"/>
                    <a:pt x="796629" y="455586"/>
                    <a:pt x="806245" y="462454"/>
                  </a:cubicBezTo>
                  <a:cubicBezTo>
                    <a:pt x="819580" y="471979"/>
                    <a:pt x="832464" y="482118"/>
                    <a:pt x="845574" y="491950"/>
                  </a:cubicBezTo>
                  <a:cubicBezTo>
                    <a:pt x="852129" y="505060"/>
                    <a:pt x="865086" y="516623"/>
                    <a:pt x="865239" y="531280"/>
                  </a:cubicBezTo>
                  <a:cubicBezTo>
                    <a:pt x="868380" y="832804"/>
                    <a:pt x="871424" y="1134733"/>
                    <a:pt x="855407" y="1435847"/>
                  </a:cubicBezTo>
                  <a:cubicBezTo>
                    <a:pt x="854628" y="1450483"/>
                    <a:pt x="830219" y="1451655"/>
                    <a:pt x="816078" y="1455512"/>
                  </a:cubicBezTo>
                  <a:cubicBezTo>
                    <a:pt x="793720" y="1461610"/>
                    <a:pt x="770340" y="1463336"/>
                    <a:pt x="747252" y="1465344"/>
                  </a:cubicBezTo>
                  <a:cubicBezTo>
                    <a:pt x="694909" y="1469895"/>
                    <a:pt x="642375" y="1471899"/>
                    <a:pt x="589936" y="1475176"/>
                  </a:cubicBezTo>
                  <a:cubicBezTo>
                    <a:pt x="462117" y="1471899"/>
                    <a:pt x="334195" y="1471426"/>
                    <a:pt x="206478" y="1465344"/>
                  </a:cubicBezTo>
                  <a:cubicBezTo>
                    <a:pt x="196126" y="1464851"/>
                    <a:pt x="186654" y="1459232"/>
                    <a:pt x="176981" y="1455512"/>
                  </a:cubicBezTo>
                  <a:cubicBezTo>
                    <a:pt x="144035" y="1442841"/>
                    <a:pt x="78658" y="1416183"/>
                    <a:pt x="78658" y="1416183"/>
                  </a:cubicBezTo>
                  <a:cubicBezTo>
                    <a:pt x="72103" y="1406351"/>
                    <a:pt x="63793" y="1397484"/>
                    <a:pt x="58994" y="1386686"/>
                  </a:cubicBezTo>
                  <a:cubicBezTo>
                    <a:pt x="45314" y="1355905"/>
                    <a:pt x="37669" y="1321052"/>
                    <a:pt x="29497" y="1288363"/>
                  </a:cubicBezTo>
                  <a:cubicBezTo>
                    <a:pt x="26220" y="1245757"/>
                    <a:pt x="24384" y="1203015"/>
                    <a:pt x="19665" y="1160544"/>
                  </a:cubicBezTo>
                  <a:cubicBezTo>
                    <a:pt x="17819" y="1143935"/>
                    <a:pt x="10558" y="1128079"/>
                    <a:pt x="9832" y="1111383"/>
                  </a:cubicBezTo>
                  <a:cubicBezTo>
                    <a:pt x="3993" y="977096"/>
                    <a:pt x="3277" y="842634"/>
                    <a:pt x="0" y="708260"/>
                  </a:cubicBezTo>
                  <a:cubicBezTo>
                    <a:pt x="3277" y="600105"/>
                    <a:pt x="3830" y="491834"/>
                    <a:pt x="9832" y="383796"/>
                  </a:cubicBezTo>
                  <a:cubicBezTo>
                    <a:pt x="10660" y="368885"/>
                    <a:pt x="28444" y="333510"/>
                    <a:pt x="39329" y="324802"/>
                  </a:cubicBezTo>
                  <a:cubicBezTo>
                    <a:pt x="47422" y="318328"/>
                    <a:pt x="59300" y="319053"/>
                    <a:pt x="68826" y="314970"/>
                  </a:cubicBezTo>
                  <a:cubicBezTo>
                    <a:pt x="82298" y="309196"/>
                    <a:pt x="95045" y="301860"/>
                    <a:pt x="108155" y="295305"/>
                  </a:cubicBezTo>
                  <a:cubicBezTo>
                    <a:pt x="130369" y="228664"/>
                    <a:pt x="105222" y="309966"/>
                    <a:pt x="127819" y="196983"/>
                  </a:cubicBezTo>
                  <a:cubicBezTo>
                    <a:pt x="133119" y="170482"/>
                    <a:pt x="130892" y="139658"/>
                    <a:pt x="147484" y="118325"/>
                  </a:cubicBezTo>
                  <a:cubicBezTo>
                    <a:pt x="157744" y="105134"/>
                    <a:pt x="180258" y="111770"/>
                    <a:pt x="196645" y="108492"/>
                  </a:cubicBezTo>
                  <a:cubicBezTo>
                    <a:pt x="203200" y="95382"/>
                    <a:pt x="204584" y="77957"/>
                    <a:pt x="216310" y="69163"/>
                  </a:cubicBezTo>
                  <a:cubicBezTo>
                    <a:pt x="232892" y="56726"/>
                    <a:pt x="275303" y="49499"/>
                    <a:pt x="275303" y="49499"/>
                  </a:cubicBezTo>
                  <a:cubicBezTo>
                    <a:pt x="321162" y="18926"/>
                    <a:pt x="339212" y="3616"/>
                    <a:pt x="393290" y="338"/>
                  </a:cubicBezTo>
                  <a:close/>
                </a:path>
              </a:pathLst>
            </a:custGeom>
            <a:solidFill>
              <a:srgbClr val="8DD848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498411F-7A4F-4EC8-B37B-55EBDA4533B6}"/>
              </a:ext>
            </a:extLst>
          </p:cNvPr>
          <p:cNvGrpSpPr/>
          <p:nvPr/>
        </p:nvGrpSpPr>
        <p:grpSpPr>
          <a:xfrm>
            <a:off x="8255347" y="2209565"/>
            <a:ext cx="1117172" cy="1044555"/>
            <a:chOff x="8245408" y="2607130"/>
            <a:chExt cx="1117172" cy="1044555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54377E93-FEC7-4312-9B27-4A622C6C6E22}"/>
                </a:ext>
              </a:extLst>
            </p:cNvPr>
            <p:cNvGrpSpPr/>
            <p:nvPr/>
          </p:nvGrpSpPr>
          <p:grpSpPr>
            <a:xfrm>
              <a:off x="8245408" y="2607130"/>
              <a:ext cx="1117172" cy="1044555"/>
              <a:chOff x="6168071" y="2642174"/>
              <a:chExt cx="1117172" cy="1044555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200A52D0-7405-4AD5-9C28-8BB908186783}"/>
                  </a:ext>
                </a:extLst>
              </p:cNvPr>
              <p:cNvGrpSpPr/>
              <p:nvPr/>
            </p:nvGrpSpPr>
            <p:grpSpPr>
              <a:xfrm>
                <a:off x="6168071" y="2642174"/>
                <a:ext cx="1117172" cy="1044555"/>
                <a:chOff x="6953958" y="5593986"/>
                <a:chExt cx="1117172" cy="1044555"/>
              </a:xfrm>
            </p:grpSpPr>
            <p:pic>
              <p:nvPicPr>
                <p:cNvPr id="95" name="Picture 94" descr="Shap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0AE22D72-148A-4F77-8478-C551274DFB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53958" y="5593986"/>
                  <a:ext cx="1117172" cy="1044555"/>
                </a:xfrm>
                <a:prstGeom prst="rect">
                  <a:avLst/>
                </a:prstGeom>
              </p:spPr>
            </p:pic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22D68B9E-38AE-4327-BC62-18E9CFDE55E7}"/>
                    </a:ext>
                  </a:extLst>
                </p:cNvPr>
                <p:cNvSpPr/>
                <p:nvPr/>
              </p:nvSpPr>
              <p:spPr>
                <a:xfrm>
                  <a:off x="6999470" y="5757380"/>
                  <a:ext cx="399425" cy="580883"/>
                </a:xfrm>
                <a:custGeom>
                  <a:avLst/>
                  <a:gdLst>
                    <a:gd name="connsiteX0" fmla="*/ 1307982 w 1484963"/>
                    <a:gd name="connsiteY0" fmla="*/ 29522 h 2300774"/>
                    <a:gd name="connsiteX1" fmla="*/ 1337479 w 1484963"/>
                    <a:gd name="connsiteY1" fmla="*/ 78684 h 2300774"/>
                    <a:gd name="connsiteX2" fmla="*/ 1366976 w 1484963"/>
                    <a:gd name="connsiteY2" fmla="*/ 98348 h 2300774"/>
                    <a:gd name="connsiteX3" fmla="*/ 1386640 w 1484963"/>
                    <a:gd name="connsiteY3" fmla="*/ 127845 h 2300774"/>
                    <a:gd name="connsiteX4" fmla="*/ 1416137 w 1484963"/>
                    <a:gd name="connsiteY4" fmla="*/ 255664 h 2300774"/>
                    <a:gd name="connsiteX5" fmla="*/ 1425969 w 1484963"/>
                    <a:gd name="connsiteY5" fmla="*/ 422813 h 2300774"/>
                    <a:gd name="connsiteX6" fmla="*/ 1435802 w 1484963"/>
                    <a:gd name="connsiteY6" fmla="*/ 462142 h 2300774"/>
                    <a:gd name="connsiteX7" fmla="*/ 1455466 w 1484963"/>
                    <a:gd name="connsiteY7" fmla="*/ 816103 h 2300774"/>
                    <a:gd name="connsiteX8" fmla="*/ 1475131 w 1484963"/>
                    <a:gd name="connsiteY8" fmla="*/ 1337213 h 2300774"/>
                    <a:gd name="connsiteX9" fmla="*/ 1484963 w 1484963"/>
                    <a:gd name="connsiteY9" fmla="*/ 1386374 h 2300774"/>
                    <a:gd name="connsiteX10" fmla="*/ 1475131 w 1484963"/>
                    <a:gd name="connsiteY10" fmla="*/ 1671509 h 2300774"/>
                    <a:gd name="connsiteX11" fmla="*/ 1445634 w 1484963"/>
                    <a:gd name="connsiteY11" fmla="*/ 1799329 h 2300774"/>
                    <a:gd name="connsiteX12" fmla="*/ 1435802 w 1484963"/>
                    <a:gd name="connsiteY12" fmla="*/ 1848490 h 2300774"/>
                    <a:gd name="connsiteX13" fmla="*/ 1406305 w 1484963"/>
                    <a:gd name="connsiteY13" fmla="*/ 1858322 h 2300774"/>
                    <a:gd name="connsiteX14" fmla="*/ 1376808 w 1484963"/>
                    <a:gd name="connsiteY14" fmla="*/ 1897651 h 2300774"/>
                    <a:gd name="connsiteX15" fmla="*/ 1347311 w 1484963"/>
                    <a:gd name="connsiteY15" fmla="*/ 1907484 h 2300774"/>
                    <a:gd name="connsiteX16" fmla="*/ 1278485 w 1484963"/>
                    <a:gd name="connsiteY16" fmla="*/ 1936980 h 2300774"/>
                    <a:gd name="connsiteX17" fmla="*/ 1170331 w 1484963"/>
                    <a:gd name="connsiteY17" fmla="*/ 1966477 h 2300774"/>
                    <a:gd name="connsiteX18" fmla="*/ 1140834 w 1484963"/>
                    <a:gd name="connsiteY18" fmla="*/ 1976309 h 2300774"/>
                    <a:gd name="connsiteX19" fmla="*/ 1101505 w 1484963"/>
                    <a:gd name="connsiteY19" fmla="*/ 1986142 h 2300774"/>
                    <a:gd name="connsiteX20" fmla="*/ 1072008 w 1484963"/>
                    <a:gd name="connsiteY20" fmla="*/ 2005806 h 2300774"/>
                    <a:gd name="connsiteX21" fmla="*/ 1062176 w 1484963"/>
                    <a:gd name="connsiteY21" fmla="*/ 2035303 h 2300774"/>
                    <a:gd name="connsiteX22" fmla="*/ 1022847 w 1484963"/>
                    <a:gd name="connsiteY22" fmla="*/ 2054967 h 2300774"/>
                    <a:gd name="connsiteX23" fmla="*/ 1003182 w 1484963"/>
                    <a:gd name="connsiteY23" fmla="*/ 2084464 h 2300774"/>
                    <a:gd name="connsiteX24" fmla="*/ 993350 w 1484963"/>
                    <a:gd name="connsiteY24" fmla="*/ 2113961 h 2300774"/>
                    <a:gd name="connsiteX25" fmla="*/ 963853 w 1484963"/>
                    <a:gd name="connsiteY25" fmla="*/ 2123793 h 2300774"/>
                    <a:gd name="connsiteX26" fmla="*/ 806537 w 1484963"/>
                    <a:gd name="connsiteY26" fmla="*/ 2133626 h 2300774"/>
                    <a:gd name="connsiteX27" fmla="*/ 777040 w 1484963"/>
                    <a:gd name="connsiteY27" fmla="*/ 2153290 h 2300774"/>
                    <a:gd name="connsiteX28" fmla="*/ 747543 w 1484963"/>
                    <a:gd name="connsiteY28" fmla="*/ 2163122 h 2300774"/>
                    <a:gd name="connsiteX29" fmla="*/ 619724 w 1484963"/>
                    <a:gd name="connsiteY29" fmla="*/ 2182787 h 2300774"/>
                    <a:gd name="connsiteX30" fmla="*/ 580395 w 1484963"/>
                    <a:gd name="connsiteY30" fmla="*/ 2222116 h 2300774"/>
                    <a:gd name="connsiteX31" fmla="*/ 531234 w 1484963"/>
                    <a:gd name="connsiteY31" fmla="*/ 2251613 h 2300774"/>
                    <a:gd name="connsiteX32" fmla="*/ 462408 w 1484963"/>
                    <a:gd name="connsiteY32" fmla="*/ 2290942 h 2300774"/>
                    <a:gd name="connsiteX33" fmla="*/ 423079 w 1484963"/>
                    <a:gd name="connsiteY33" fmla="*/ 2300774 h 2300774"/>
                    <a:gd name="connsiteX34" fmla="*/ 364085 w 1484963"/>
                    <a:gd name="connsiteY34" fmla="*/ 2271277 h 2300774"/>
                    <a:gd name="connsiteX35" fmla="*/ 354253 w 1484963"/>
                    <a:gd name="connsiteY35" fmla="*/ 2015638 h 2300774"/>
                    <a:gd name="connsiteX36" fmla="*/ 344421 w 1484963"/>
                    <a:gd name="connsiteY36" fmla="*/ 1976309 h 2300774"/>
                    <a:gd name="connsiteX37" fmla="*/ 314924 w 1484963"/>
                    <a:gd name="connsiteY37" fmla="*/ 1946813 h 2300774"/>
                    <a:gd name="connsiteX38" fmla="*/ 295260 w 1484963"/>
                    <a:gd name="connsiteY38" fmla="*/ 1907484 h 2300774"/>
                    <a:gd name="connsiteX39" fmla="*/ 246098 w 1484963"/>
                    <a:gd name="connsiteY39" fmla="*/ 1848490 h 2300774"/>
                    <a:gd name="connsiteX40" fmla="*/ 206769 w 1484963"/>
                    <a:gd name="connsiteY40" fmla="*/ 1740335 h 2300774"/>
                    <a:gd name="connsiteX41" fmla="*/ 147776 w 1484963"/>
                    <a:gd name="connsiteY41" fmla="*/ 1651845 h 2300774"/>
                    <a:gd name="connsiteX42" fmla="*/ 118279 w 1484963"/>
                    <a:gd name="connsiteY42" fmla="*/ 1524026 h 2300774"/>
                    <a:gd name="connsiteX43" fmla="*/ 78950 w 1484963"/>
                    <a:gd name="connsiteY43" fmla="*/ 1337213 h 2300774"/>
                    <a:gd name="connsiteX44" fmla="*/ 49453 w 1484963"/>
                    <a:gd name="connsiteY44" fmla="*/ 1307716 h 2300774"/>
                    <a:gd name="connsiteX45" fmla="*/ 10124 w 1484963"/>
                    <a:gd name="connsiteY45" fmla="*/ 1209393 h 2300774"/>
                    <a:gd name="connsiteX46" fmla="*/ 292 w 1484963"/>
                    <a:gd name="connsiteY46" fmla="*/ 1120903 h 2300774"/>
                    <a:gd name="connsiteX47" fmla="*/ 19956 w 1484963"/>
                    <a:gd name="connsiteY47" fmla="*/ 1061909 h 2300774"/>
                    <a:gd name="connsiteX48" fmla="*/ 59285 w 1484963"/>
                    <a:gd name="connsiteY48" fmla="*/ 1002916 h 2300774"/>
                    <a:gd name="connsiteX49" fmla="*/ 78950 w 1484963"/>
                    <a:gd name="connsiteY49" fmla="*/ 973419 h 2300774"/>
                    <a:gd name="connsiteX50" fmla="*/ 167440 w 1484963"/>
                    <a:gd name="connsiteY50" fmla="*/ 924258 h 2300774"/>
                    <a:gd name="connsiteX51" fmla="*/ 187105 w 1484963"/>
                    <a:gd name="connsiteY51" fmla="*/ 884929 h 2300774"/>
                    <a:gd name="connsiteX52" fmla="*/ 265763 w 1484963"/>
                    <a:gd name="connsiteY52" fmla="*/ 816103 h 2300774"/>
                    <a:gd name="connsiteX53" fmla="*/ 383750 w 1484963"/>
                    <a:gd name="connsiteY53" fmla="*/ 796438 h 2300774"/>
                    <a:gd name="connsiteX54" fmla="*/ 491905 w 1484963"/>
                    <a:gd name="connsiteY54" fmla="*/ 747277 h 2300774"/>
                    <a:gd name="connsiteX55" fmla="*/ 550898 w 1484963"/>
                    <a:gd name="connsiteY55" fmla="*/ 727613 h 2300774"/>
                    <a:gd name="connsiteX56" fmla="*/ 580395 w 1484963"/>
                    <a:gd name="connsiteY56" fmla="*/ 717780 h 2300774"/>
                    <a:gd name="connsiteX57" fmla="*/ 609892 w 1484963"/>
                    <a:gd name="connsiteY57" fmla="*/ 678451 h 2300774"/>
                    <a:gd name="connsiteX58" fmla="*/ 639389 w 1484963"/>
                    <a:gd name="connsiteY58" fmla="*/ 658787 h 2300774"/>
                    <a:gd name="connsiteX59" fmla="*/ 649221 w 1484963"/>
                    <a:gd name="connsiteY59" fmla="*/ 629290 h 2300774"/>
                    <a:gd name="connsiteX60" fmla="*/ 698382 w 1484963"/>
                    <a:gd name="connsiteY60" fmla="*/ 580129 h 2300774"/>
                    <a:gd name="connsiteX61" fmla="*/ 737711 w 1484963"/>
                    <a:gd name="connsiteY61" fmla="*/ 570297 h 2300774"/>
                    <a:gd name="connsiteX62" fmla="*/ 796705 w 1484963"/>
                    <a:gd name="connsiteY62" fmla="*/ 481806 h 2300774"/>
                    <a:gd name="connsiteX63" fmla="*/ 806537 w 1484963"/>
                    <a:gd name="connsiteY63" fmla="*/ 383484 h 2300774"/>
                    <a:gd name="connsiteX64" fmla="*/ 944189 w 1484963"/>
                    <a:gd name="connsiteY64" fmla="*/ 373651 h 2300774"/>
                    <a:gd name="connsiteX65" fmla="*/ 973685 w 1484963"/>
                    <a:gd name="connsiteY65" fmla="*/ 353987 h 2300774"/>
                    <a:gd name="connsiteX66" fmla="*/ 983518 w 1484963"/>
                    <a:gd name="connsiteY66" fmla="*/ 304826 h 2300774"/>
                    <a:gd name="connsiteX67" fmla="*/ 1003182 w 1484963"/>
                    <a:gd name="connsiteY67" fmla="*/ 265497 h 2300774"/>
                    <a:gd name="connsiteX68" fmla="*/ 1072008 w 1484963"/>
                    <a:gd name="connsiteY68" fmla="*/ 186838 h 2300774"/>
                    <a:gd name="connsiteX69" fmla="*/ 1091673 w 1484963"/>
                    <a:gd name="connsiteY69" fmla="*/ 157342 h 2300774"/>
                    <a:gd name="connsiteX70" fmla="*/ 1121169 w 1484963"/>
                    <a:gd name="connsiteY70" fmla="*/ 147509 h 2300774"/>
                    <a:gd name="connsiteX71" fmla="*/ 1150666 w 1484963"/>
                    <a:gd name="connsiteY71" fmla="*/ 127845 h 2300774"/>
                    <a:gd name="connsiteX72" fmla="*/ 1180163 w 1484963"/>
                    <a:gd name="connsiteY72" fmla="*/ 88516 h 2300774"/>
                    <a:gd name="connsiteX73" fmla="*/ 1209660 w 1484963"/>
                    <a:gd name="connsiteY73" fmla="*/ 29522 h 2300774"/>
                    <a:gd name="connsiteX74" fmla="*/ 1288318 w 1484963"/>
                    <a:gd name="connsiteY74" fmla="*/ 26 h 2300774"/>
                    <a:gd name="connsiteX75" fmla="*/ 1307982 w 1484963"/>
                    <a:gd name="connsiteY75" fmla="*/ 29522 h 2300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</a:cxnLst>
                  <a:rect l="l" t="t" r="r" b="b"/>
                  <a:pathLst>
                    <a:path w="1484963" h="2300774">
                      <a:moveTo>
                        <a:pt x="1307982" y="29522"/>
                      </a:moveTo>
                      <a:cubicBezTo>
                        <a:pt x="1316176" y="42632"/>
                        <a:pt x="1325042" y="64174"/>
                        <a:pt x="1337479" y="78684"/>
                      </a:cubicBezTo>
                      <a:cubicBezTo>
                        <a:pt x="1345169" y="87656"/>
                        <a:pt x="1358620" y="89992"/>
                        <a:pt x="1366976" y="98348"/>
                      </a:cubicBezTo>
                      <a:cubicBezTo>
                        <a:pt x="1375332" y="106704"/>
                        <a:pt x="1380085" y="118013"/>
                        <a:pt x="1386640" y="127845"/>
                      </a:cubicBezTo>
                      <a:cubicBezTo>
                        <a:pt x="1410358" y="222716"/>
                        <a:pt x="1401005" y="180002"/>
                        <a:pt x="1416137" y="255664"/>
                      </a:cubicBezTo>
                      <a:cubicBezTo>
                        <a:pt x="1419414" y="311380"/>
                        <a:pt x="1420677" y="367252"/>
                        <a:pt x="1425969" y="422813"/>
                      </a:cubicBezTo>
                      <a:cubicBezTo>
                        <a:pt x="1427250" y="436265"/>
                        <a:pt x="1435052" y="448650"/>
                        <a:pt x="1435802" y="462142"/>
                      </a:cubicBezTo>
                      <a:cubicBezTo>
                        <a:pt x="1456311" y="831303"/>
                        <a:pt x="1418865" y="669695"/>
                        <a:pt x="1455466" y="816103"/>
                      </a:cubicBezTo>
                      <a:cubicBezTo>
                        <a:pt x="1462021" y="989806"/>
                        <a:pt x="1466152" y="1163618"/>
                        <a:pt x="1475131" y="1337213"/>
                      </a:cubicBezTo>
                      <a:cubicBezTo>
                        <a:pt x="1475994" y="1353902"/>
                        <a:pt x="1484963" y="1369662"/>
                        <a:pt x="1484963" y="1386374"/>
                      </a:cubicBezTo>
                      <a:cubicBezTo>
                        <a:pt x="1484963" y="1481475"/>
                        <a:pt x="1480716" y="1576572"/>
                        <a:pt x="1475131" y="1671509"/>
                      </a:cubicBezTo>
                      <a:cubicBezTo>
                        <a:pt x="1473949" y="1691603"/>
                        <a:pt x="1446789" y="1794325"/>
                        <a:pt x="1445634" y="1799329"/>
                      </a:cubicBezTo>
                      <a:cubicBezTo>
                        <a:pt x="1441876" y="1815613"/>
                        <a:pt x="1445072" y="1834585"/>
                        <a:pt x="1435802" y="1848490"/>
                      </a:cubicBezTo>
                      <a:cubicBezTo>
                        <a:pt x="1430053" y="1857113"/>
                        <a:pt x="1416137" y="1855045"/>
                        <a:pt x="1406305" y="1858322"/>
                      </a:cubicBezTo>
                      <a:cubicBezTo>
                        <a:pt x="1396473" y="1871432"/>
                        <a:pt x="1389397" y="1887160"/>
                        <a:pt x="1376808" y="1897651"/>
                      </a:cubicBezTo>
                      <a:cubicBezTo>
                        <a:pt x="1368846" y="1904286"/>
                        <a:pt x="1356934" y="1903635"/>
                        <a:pt x="1347311" y="1907484"/>
                      </a:cubicBezTo>
                      <a:cubicBezTo>
                        <a:pt x="1324136" y="1916754"/>
                        <a:pt x="1301781" y="1928020"/>
                        <a:pt x="1278485" y="1936980"/>
                      </a:cubicBezTo>
                      <a:cubicBezTo>
                        <a:pt x="1200133" y="1967115"/>
                        <a:pt x="1242643" y="1948399"/>
                        <a:pt x="1170331" y="1966477"/>
                      </a:cubicBezTo>
                      <a:cubicBezTo>
                        <a:pt x="1160276" y="1968991"/>
                        <a:pt x="1150799" y="1973462"/>
                        <a:pt x="1140834" y="1976309"/>
                      </a:cubicBezTo>
                      <a:cubicBezTo>
                        <a:pt x="1127841" y="1980021"/>
                        <a:pt x="1114615" y="1982864"/>
                        <a:pt x="1101505" y="1986142"/>
                      </a:cubicBezTo>
                      <a:cubicBezTo>
                        <a:pt x="1091673" y="1992697"/>
                        <a:pt x="1079390" y="1996579"/>
                        <a:pt x="1072008" y="2005806"/>
                      </a:cubicBezTo>
                      <a:cubicBezTo>
                        <a:pt x="1065534" y="2013899"/>
                        <a:pt x="1069505" y="2027974"/>
                        <a:pt x="1062176" y="2035303"/>
                      </a:cubicBezTo>
                      <a:cubicBezTo>
                        <a:pt x="1051812" y="2045667"/>
                        <a:pt x="1035957" y="2048412"/>
                        <a:pt x="1022847" y="2054967"/>
                      </a:cubicBezTo>
                      <a:cubicBezTo>
                        <a:pt x="1016292" y="2064799"/>
                        <a:pt x="1008467" y="2073895"/>
                        <a:pt x="1003182" y="2084464"/>
                      </a:cubicBezTo>
                      <a:cubicBezTo>
                        <a:pt x="998547" y="2093734"/>
                        <a:pt x="1000679" y="2106632"/>
                        <a:pt x="993350" y="2113961"/>
                      </a:cubicBezTo>
                      <a:cubicBezTo>
                        <a:pt x="986021" y="2121290"/>
                        <a:pt x="974160" y="2122708"/>
                        <a:pt x="963853" y="2123793"/>
                      </a:cubicBezTo>
                      <a:cubicBezTo>
                        <a:pt x="911601" y="2129293"/>
                        <a:pt x="858976" y="2130348"/>
                        <a:pt x="806537" y="2133626"/>
                      </a:cubicBezTo>
                      <a:cubicBezTo>
                        <a:pt x="796705" y="2140181"/>
                        <a:pt x="787609" y="2148005"/>
                        <a:pt x="777040" y="2153290"/>
                      </a:cubicBezTo>
                      <a:cubicBezTo>
                        <a:pt x="767770" y="2157925"/>
                        <a:pt x="757598" y="2160608"/>
                        <a:pt x="747543" y="2163122"/>
                      </a:cubicBezTo>
                      <a:cubicBezTo>
                        <a:pt x="702492" y="2174385"/>
                        <a:pt x="667498" y="2176815"/>
                        <a:pt x="619724" y="2182787"/>
                      </a:cubicBezTo>
                      <a:cubicBezTo>
                        <a:pt x="606614" y="2195897"/>
                        <a:pt x="595029" y="2210734"/>
                        <a:pt x="580395" y="2222116"/>
                      </a:cubicBezTo>
                      <a:cubicBezTo>
                        <a:pt x="565310" y="2233849"/>
                        <a:pt x="547440" y="2241485"/>
                        <a:pt x="531234" y="2251613"/>
                      </a:cubicBezTo>
                      <a:cubicBezTo>
                        <a:pt x="502712" y="2269439"/>
                        <a:pt x="495970" y="2278356"/>
                        <a:pt x="462408" y="2290942"/>
                      </a:cubicBezTo>
                      <a:cubicBezTo>
                        <a:pt x="449755" y="2295687"/>
                        <a:pt x="436189" y="2297497"/>
                        <a:pt x="423079" y="2300774"/>
                      </a:cubicBezTo>
                      <a:cubicBezTo>
                        <a:pt x="403414" y="2290942"/>
                        <a:pt x="369244" y="2292649"/>
                        <a:pt x="364085" y="2271277"/>
                      </a:cubicBezTo>
                      <a:cubicBezTo>
                        <a:pt x="344076" y="2188382"/>
                        <a:pt x="359925" y="2100725"/>
                        <a:pt x="354253" y="2015638"/>
                      </a:cubicBezTo>
                      <a:cubicBezTo>
                        <a:pt x="353354" y="2002155"/>
                        <a:pt x="351125" y="1988042"/>
                        <a:pt x="344421" y="1976309"/>
                      </a:cubicBezTo>
                      <a:cubicBezTo>
                        <a:pt x="337522" y="1964236"/>
                        <a:pt x="324756" y="1956645"/>
                        <a:pt x="314924" y="1946813"/>
                      </a:cubicBezTo>
                      <a:cubicBezTo>
                        <a:pt x="308369" y="1933703"/>
                        <a:pt x="303779" y="1919411"/>
                        <a:pt x="295260" y="1907484"/>
                      </a:cubicBezTo>
                      <a:cubicBezTo>
                        <a:pt x="259019" y="1856746"/>
                        <a:pt x="272106" y="1900507"/>
                        <a:pt x="246098" y="1848490"/>
                      </a:cubicBezTo>
                      <a:cubicBezTo>
                        <a:pt x="201173" y="1758639"/>
                        <a:pt x="252642" y="1841257"/>
                        <a:pt x="206769" y="1740335"/>
                      </a:cubicBezTo>
                      <a:cubicBezTo>
                        <a:pt x="192180" y="1708239"/>
                        <a:pt x="168727" y="1679779"/>
                        <a:pt x="147776" y="1651845"/>
                      </a:cubicBezTo>
                      <a:cubicBezTo>
                        <a:pt x="142411" y="1630386"/>
                        <a:pt x="122063" y="1554295"/>
                        <a:pt x="118279" y="1524026"/>
                      </a:cubicBezTo>
                      <a:cubicBezTo>
                        <a:pt x="110757" y="1463850"/>
                        <a:pt x="117077" y="1390591"/>
                        <a:pt x="78950" y="1337213"/>
                      </a:cubicBezTo>
                      <a:cubicBezTo>
                        <a:pt x="70868" y="1325898"/>
                        <a:pt x="59285" y="1317548"/>
                        <a:pt x="49453" y="1307716"/>
                      </a:cubicBezTo>
                      <a:cubicBezTo>
                        <a:pt x="25154" y="1234817"/>
                        <a:pt x="39059" y="1267262"/>
                        <a:pt x="10124" y="1209393"/>
                      </a:cubicBezTo>
                      <a:cubicBezTo>
                        <a:pt x="6847" y="1179896"/>
                        <a:pt x="-1682" y="1150515"/>
                        <a:pt x="292" y="1120903"/>
                      </a:cubicBezTo>
                      <a:cubicBezTo>
                        <a:pt x="1671" y="1100221"/>
                        <a:pt x="10686" y="1080449"/>
                        <a:pt x="19956" y="1061909"/>
                      </a:cubicBezTo>
                      <a:cubicBezTo>
                        <a:pt x="30525" y="1040770"/>
                        <a:pt x="46175" y="1022580"/>
                        <a:pt x="59285" y="1002916"/>
                      </a:cubicBezTo>
                      <a:cubicBezTo>
                        <a:pt x="65840" y="993084"/>
                        <a:pt x="68817" y="979499"/>
                        <a:pt x="78950" y="973419"/>
                      </a:cubicBezTo>
                      <a:cubicBezTo>
                        <a:pt x="140679" y="936381"/>
                        <a:pt x="111018" y="952468"/>
                        <a:pt x="167440" y="924258"/>
                      </a:cubicBezTo>
                      <a:cubicBezTo>
                        <a:pt x="173995" y="911148"/>
                        <a:pt x="178311" y="896655"/>
                        <a:pt x="187105" y="884929"/>
                      </a:cubicBezTo>
                      <a:cubicBezTo>
                        <a:pt x="199272" y="868707"/>
                        <a:pt x="245852" y="826058"/>
                        <a:pt x="265763" y="816103"/>
                      </a:cubicBezTo>
                      <a:cubicBezTo>
                        <a:pt x="287415" y="805277"/>
                        <a:pt x="376374" y="797360"/>
                        <a:pt x="383750" y="796438"/>
                      </a:cubicBezTo>
                      <a:cubicBezTo>
                        <a:pt x="547992" y="741692"/>
                        <a:pt x="344647" y="814212"/>
                        <a:pt x="491905" y="747277"/>
                      </a:cubicBezTo>
                      <a:cubicBezTo>
                        <a:pt x="510775" y="738700"/>
                        <a:pt x="531234" y="734168"/>
                        <a:pt x="550898" y="727613"/>
                      </a:cubicBezTo>
                      <a:lnTo>
                        <a:pt x="580395" y="717780"/>
                      </a:lnTo>
                      <a:cubicBezTo>
                        <a:pt x="590227" y="704670"/>
                        <a:pt x="598304" y="690038"/>
                        <a:pt x="609892" y="678451"/>
                      </a:cubicBezTo>
                      <a:cubicBezTo>
                        <a:pt x="618248" y="670095"/>
                        <a:pt x="632007" y="668014"/>
                        <a:pt x="639389" y="658787"/>
                      </a:cubicBezTo>
                      <a:cubicBezTo>
                        <a:pt x="645863" y="650694"/>
                        <a:pt x="644586" y="638560"/>
                        <a:pt x="649221" y="629290"/>
                      </a:cubicBezTo>
                      <a:cubicBezTo>
                        <a:pt x="661139" y="605453"/>
                        <a:pt x="673353" y="590855"/>
                        <a:pt x="698382" y="580129"/>
                      </a:cubicBezTo>
                      <a:cubicBezTo>
                        <a:pt x="710803" y="574806"/>
                        <a:pt x="724601" y="573574"/>
                        <a:pt x="737711" y="570297"/>
                      </a:cubicBezTo>
                      <a:cubicBezTo>
                        <a:pt x="750636" y="553064"/>
                        <a:pt x="791474" y="501422"/>
                        <a:pt x="796705" y="481806"/>
                      </a:cubicBezTo>
                      <a:cubicBezTo>
                        <a:pt x="805192" y="449981"/>
                        <a:pt x="779976" y="402962"/>
                        <a:pt x="806537" y="383484"/>
                      </a:cubicBezTo>
                      <a:cubicBezTo>
                        <a:pt x="843632" y="356281"/>
                        <a:pt x="898305" y="376929"/>
                        <a:pt x="944189" y="373651"/>
                      </a:cubicBezTo>
                      <a:cubicBezTo>
                        <a:pt x="954021" y="367096"/>
                        <a:pt x="967822" y="364247"/>
                        <a:pt x="973685" y="353987"/>
                      </a:cubicBezTo>
                      <a:cubicBezTo>
                        <a:pt x="981976" y="339477"/>
                        <a:pt x="978233" y="320680"/>
                        <a:pt x="983518" y="304826"/>
                      </a:cubicBezTo>
                      <a:cubicBezTo>
                        <a:pt x="988153" y="290921"/>
                        <a:pt x="995414" y="277926"/>
                        <a:pt x="1003182" y="265497"/>
                      </a:cubicBezTo>
                      <a:cubicBezTo>
                        <a:pt x="1036113" y="212806"/>
                        <a:pt x="1029791" y="236090"/>
                        <a:pt x="1072008" y="186838"/>
                      </a:cubicBezTo>
                      <a:cubicBezTo>
                        <a:pt x="1079698" y="177866"/>
                        <a:pt x="1082446" y="164724"/>
                        <a:pt x="1091673" y="157342"/>
                      </a:cubicBezTo>
                      <a:cubicBezTo>
                        <a:pt x="1099766" y="150868"/>
                        <a:pt x="1111899" y="152144"/>
                        <a:pt x="1121169" y="147509"/>
                      </a:cubicBezTo>
                      <a:cubicBezTo>
                        <a:pt x="1131738" y="142224"/>
                        <a:pt x="1140834" y="134400"/>
                        <a:pt x="1150666" y="127845"/>
                      </a:cubicBezTo>
                      <a:cubicBezTo>
                        <a:pt x="1160498" y="114735"/>
                        <a:pt x="1172033" y="102744"/>
                        <a:pt x="1180163" y="88516"/>
                      </a:cubicBezTo>
                      <a:cubicBezTo>
                        <a:pt x="1193200" y="65701"/>
                        <a:pt x="1184852" y="47242"/>
                        <a:pt x="1209660" y="29522"/>
                      </a:cubicBezTo>
                      <a:cubicBezTo>
                        <a:pt x="1214519" y="26051"/>
                        <a:pt x="1273744" y="3669"/>
                        <a:pt x="1288318" y="26"/>
                      </a:cubicBezTo>
                      <a:cubicBezTo>
                        <a:pt x="1291497" y="-769"/>
                        <a:pt x="1299788" y="16412"/>
                        <a:pt x="1307982" y="29522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BDA6E2F3-0003-4079-BBC7-DD97AD0CC6D1}"/>
                  </a:ext>
                </a:extLst>
              </p:cNvPr>
              <p:cNvSpPr/>
              <p:nvPr/>
            </p:nvSpPr>
            <p:spPr>
              <a:xfrm>
                <a:off x="6619582" y="2707244"/>
                <a:ext cx="228525" cy="398455"/>
              </a:xfrm>
              <a:custGeom>
                <a:avLst/>
                <a:gdLst>
                  <a:gd name="connsiteX0" fmla="*/ 393290 w 867748"/>
                  <a:gd name="connsiteY0" fmla="*/ 338 h 1475176"/>
                  <a:gd name="connsiteX1" fmla="*/ 599768 w 867748"/>
                  <a:gd name="connsiteY1" fmla="*/ 29834 h 1475176"/>
                  <a:gd name="connsiteX2" fmla="*/ 629265 w 867748"/>
                  <a:gd name="connsiteY2" fmla="*/ 39667 h 1475176"/>
                  <a:gd name="connsiteX3" fmla="*/ 619432 w 867748"/>
                  <a:gd name="connsiteY3" fmla="*/ 177318 h 1475176"/>
                  <a:gd name="connsiteX4" fmla="*/ 589936 w 867748"/>
                  <a:gd name="connsiteY4" fmla="*/ 206815 h 1475176"/>
                  <a:gd name="connsiteX5" fmla="*/ 570271 w 867748"/>
                  <a:gd name="connsiteY5" fmla="*/ 236312 h 1475176"/>
                  <a:gd name="connsiteX6" fmla="*/ 589936 w 867748"/>
                  <a:gd name="connsiteY6" fmla="*/ 314970 h 1475176"/>
                  <a:gd name="connsiteX7" fmla="*/ 629265 w 867748"/>
                  <a:gd name="connsiteY7" fmla="*/ 334634 h 1475176"/>
                  <a:gd name="connsiteX8" fmla="*/ 698090 w 867748"/>
                  <a:gd name="connsiteY8" fmla="*/ 364131 h 1475176"/>
                  <a:gd name="connsiteX9" fmla="*/ 747252 w 867748"/>
                  <a:gd name="connsiteY9" fmla="*/ 413292 h 1475176"/>
                  <a:gd name="connsiteX10" fmla="*/ 776749 w 867748"/>
                  <a:gd name="connsiteY10" fmla="*/ 442789 h 1475176"/>
                  <a:gd name="connsiteX11" fmla="*/ 806245 w 867748"/>
                  <a:gd name="connsiteY11" fmla="*/ 462454 h 1475176"/>
                  <a:gd name="connsiteX12" fmla="*/ 845574 w 867748"/>
                  <a:gd name="connsiteY12" fmla="*/ 491950 h 1475176"/>
                  <a:gd name="connsiteX13" fmla="*/ 865239 w 867748"/>
                  <a:gd name="connsiteY13" fmla="*/ 531280 h 1475176"/>
                  <a:gd name="connsiteX14" fmla="*/ 855407 w 867748"/>
                  <a:gd name="connsiteY14" fmla="*/ 1435847 h 1475176"/>
                  <a:gd name="connsiteX15" fmla="*/ 816078 w 867748"/>
                  <a:gd name="connsiteY15" fmla="*/ 1455512 h 1475176"/>
                  <a:gd name="connsiteX16" fmla="*/ 747252 w 867748"/>
                  <a:gd name="connsiteY16" fmla="*/ 1465344 h 1475176"/>
                  <a:gd name="connsiteX17" fmla="*/ 589936 w 867748"/>
                  <a:gd name="connsiteY17" fmla="*/ 1475176 h 1475176"/>
                  <a:gd name="connsiteX18" fmla="*/ 206478 w 867748"/>
                  <a:gd name="connsiteY18" fmla="*/ 1465344 h 1475176"/>
                  <a:gd name="connsiteX19" fmla="*/ 176981 w 867748"/>
                  <a:gd name="connsiteY19" fmla="*/ 1455512 h 1475176"/>
                  <a:gd name="connsiteX20" fmla="*/ 78658 w 867748"/>
                  <a:gd name="connsiteY20" fmla="*/ 1416183 h 1475176"/>
                  <a:gd name="connsiteX21" fmla="*/ 58994 w 867748"/>
                  <a:gd name="connsiteY21" fmla="*/ 1386686 h 1475176"/>
                  <a:gd name="connsiteX22" fmla="*/ 29497 w 867748"/>
                  <a:gd name="connsiteY22" fmla="*/ 1288363 h 1475176"/>
                  <a:gd name="connsiteX23" fmla="*/ 19665 w 867748"/>
                  <a:gd name="connsiteY23" fmla="*/ 1160544 h 1475176"/>
                  <a:gd name="connsiteX24" fmla="*/ 9832 w 867748"/>
                  <a:gd name="connsiteY24" fmla="*/ 1111383 h 1475176"/>
                  <a:gd name="connsiteX25" fmla="*/ 0 w 867748"/>
                  <a:gd name="connsiteY25" fmla="*/ 708260 h 1475176"/>
                  <a:gd name="connsiteX26" fmla="*/ 9832 w 867748"/>
                  <a:gd name="connsiteY26" fmla="*/ 383796 h 1475176"/>
                  <a:gd name="connsiteX27" fmla="*/ 39329 w 867748"/>
                  <a:gd name="connsiteY27" fmla="*/ 324802 h 1475176"/>
                  <a:gd name="connsiteX28" fmla="*/ 68826 w 867748"/>
                  <a:gd name="connsiteY28" fmla="*/ 314970 h 1475176"/>
                  <a:gd name="connsiteX29" fmla="*/ 108155 w 867748"/>
                  <a:gd name="connsiteY29" fmla="*/ 295305 h 1475176"/>
                  <a:gd name="connsiteX30" fmla="*/ 127819 w 867748"/>
                  <a:gd name="connsiteY30" fmla="*/ 196983 h 1475176"/>
                  <a:gd name="connsiteX31" fmla="*/ 147484 w 867748"/>
                  <a:gd name="connsiteY31" fmla="*/ 118325 h 1475176"/>
                  <a:gd name="connsiteX32" fmla="*/ 196645 w 867748"/>
                  <a:gd name="connsiteY32" fmla="*/ 108492 h 1475176"/>
                  <a:gd name="connsiteX33" fmla="*/ 216310 w 867748"/>
                  <a:gd name="connsiteY33" fmla="*/ 69163 h 1475176"/>
                  <a:gd name="connsiteX34" fmla="*/ 275303 w 867748"/>
                  <a:gd name="connsiteY34" fmla="*/ 49499 h 1475176"/>
                  <a:gd name="connsiteX35" fmla="*/ 393290 w 867748"/>
                  <a:gd name="connsiteY35" fmla="*/ 338 h 1475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867748" h="1475176">
                    <a:moveTo>
                      <a:pt x="393290" y="338"/>
                    </a:moveTo>
                    <a:cubicBezTo>
                      <a:pt x="447368" y="-2940"/>
                      <a:pt x="531189" y="18404"/>
                      <a:pt x="599768" y="29834"/>
                    </a:cubicBezTo>
                    <a:cubicBezTo>
                      <a:pt x="609991" y="31538"/>
                      <a:pt x="627895" y="29394"/>
                      <a:pt x="629265" y="39667"/>
                    </a:cubicBezTo>
                    <a:cubicBezTo>
                      <a:pt x="635344" y="85264"/>
                      <a:pt x="629968" y="132540"/>
                      <a:pt x="619432" y="177318"/>
                    </a:cubicBezTo>
                    <a:cubicBezTo>
                      <a:pt x="616247" y="190853"/>
                      <a:pt x="598838" y="196133"/>
                      <a:pt x="589936" y="206815"/>
                    </a:cubicBezTo>
                    <a:cubicBezTo>
                      <a:pt x="582371" y="215893"/>
                      <a:pt x="576826" y="226480"/>
                      <a:pt x="570271" y="236312"/>
                    </a:cubicBezTo>
                    <a:cubicBezTo>
                      <a:pt x="576826" y="262531"/>
                      <a:pt x="576031" y="291795"/>
                      <a:pt x="589936" y="314970"/>
                    </a:cubicBezTo>
                    <a:cubicBezTo>
                      <a:pt x="597477" y="327538"/>
                      <a:pt x="615793" y="328860"/>
                      <a:pt x="629265" y="334634"/>
                    </a:cubicBezTo>
                    <a:cubicBezTo>
                      <a:pt x="730535" y="378036"/>
                      <a:pt x="567651" y="298913"/>
                      <a:pt x="698090" y="364131"/>
                    </a:cubicBezTo>
                    <a:cubicBezTo>
                      <a:pt x="734143" y="418210"/>
                      <a:pt x="698089" y="372324"/>
                      <a:pt x="747252" y="413292"/>
                    </a:cubicBezTo>
                    <a:cubicBezTo>
                      <a:pt x="757934" y="422194"/>
                      <a:pt x="766067" y="433887"/>
                      <a:pt x="776749" y="442789"/>
                    </a:cubicBezTo>
                    <a:cubicBezTo>
                      <a:pt x="785827" y="450354"/>
                      <a:pt x="796629" y="455586"/>
                      <a:pt x="806245" y="462454"/>
                    </a:cubicBezTo>
                    <a:cubicBezTo>
                      <a:pt x="819580" y="471979"/>
                      <a:pt x="832464" y="482118"/>
                      <a:pt x="845574" y="491950"/>
                    </a:cubicBezTo>
                    <a:cubicBezTo>
                      <a:pt x="852129" y="505060"/>
                      <a:pt x="865086" y="516623"/>
                      <a:pt x="865239" y="531280"/>
                    </a:cubicBezTo>
                    <a:cubicBezTo>
                      <a:pt x="868380" y="832804"/>
                      <a:pt x="871424" y="1134733"/>
                      <a:pt x="855407" y="1435847"/>
                    </a:cubicBezTo>
                    <a:cubicBezTo>
                      <a:pt x="854628" y="1450483"/>
                      <a:pt x="830219" y="1451655"/>
                      <a:pt x="816078" y="1455512"/>
                    </a:cubicBezTo>
                    <a:cubicBezTo>
                      <a:pt x="793720" y="1461610"/>
                      <a:pt x="770340" y="1463336"/>
                      <a:pt x="747252" y="1465344"/>
                    </a:cubicBezTo>
                    <a:cubicBezTo>
                      <a:pt x="694909" y="1469895"/>
                      <a:pt x="642375" y="1471899"/>
                      <a:pt x="589936" y="1475176"/>
                    </a:cubicBezTo>
                    <a:cubicBezTo>
                      <a:pt x="462117" y="1471899"/>
                      <a:pt x="334195" y="1471426"/>
                      <a:pt x="206478" y="1465344"/>
                    </a:cubicBezTo>
                    <a:cubicBezTo>
                      <a:pt x="196126" y="1464851"/>
                      <a:pt x="186654" y="1459232"/>
                      <a:pt x="176981" y="1455512"/>
                    </a:cubicBezTo>
                    <a:cubicBezTo>
                      <a:pt x="144035" y="1442841"/>
                      <a:pt x="78658" y="1416183"/>
                      <a:pt x="78658" y="1416183"/>
                    </a:cubicBezTo>
                    <a:cubicBezTo>
                      <a:pt x="72103" y="1406351"/>
                      <a:pt x="63793" y="1397484"/>
                      <a:pt x="58994" y="1386686"/>
                    </a:cubicBezTo>
                    <a:cubicBezTo>
                      <a:pt x="45314" y="1355905"/>
                      <a:pt x="37669" y="1321052"/>
                      <a:pt x="29497" y="1288363"/>
                    </a:cubicBezTo>
                    <a:cubicBezTo>
                      <a:pt x="26220" y="1245757"/>
                      <a:pt x="24384" y="1203015"/>
                      <a:pt x="19665" y="1160544"/>
                    </a:cubicBezTo>
                    <a:cubicBezTo>
                      <a:pt x="17819" y="1143935"/>
                      <a:pt x="10558" y="1128079"/>
                      <a:pt x="9832" y="1111383"/>
                    </a:cubicBezTo>
                    <a:cubicBezTo>
                      <a:pt x="3993" y="977096"/>
                      <a:pt x="3277" y="842634"/>
                      <a:pt x="0" y="708260"/>
                    </a:cubicBezTo>
                    <a:cubicBezTo>
                      <a:pt x="3277" y="600105"/>
                      <a:pt x="3830" y="491834"/>
                      <a:pt x="9832" y="383796"/>
                    </a:cubicBezTo>
                    <a:cubicBezTo>
                      <a:pt x="10660" y="368885"/>
                      <a:pt x="28444" y="333510"/>
                      <a:pt x="39329" y="324802"/>
                    </a:cubicBezTo>
                    <a:cubicBezTo>
                      <a:pt x="47422" y="318328"/>
                      <a:pt x="59300" y="319053"/>
                      <a:pt x="68826" y="314970"/>
                    </a:cubicBezTo>
                    <a:cubicBezTo>
                      <a:pt x="82298" y="309196"/>
                      <a:pt x="95045" y="301860"/>
                      <a:pt x="108155" y="295305"/>
                    </a:cubicBezTo>
                    <a:cubicBezTo>
                      <a:pt x="130369" y="228664"/>
                      <a:pt x="105222" y="309966"/>
                      <a:pt x="127819" y="196983"/>
                    </a:cubicBezTo>
                    <a:cubicBezTo>
                      <a:pt x="133119" y="170482"/>
                      <a:pt x="130892" y="139658"/>
                      <a:pt x="147484" y="118325"/>
                    </a:cubicBezTo>
                    <a:cubicBezTo>
                      <a:pt x="157744" y="105134"/>
                      <a:pt x="180258" y="111770"/>
                      <a:pt x="196645" y="108492"/>
                    </a:cubicBezTo>
                    <a:cubicBezTo>
                      <a:pt x="203200" y="95382"/>
                      <a:pt x="204584" y="77957"/>
                      <a:pt x="216310" y="69163"/>
                    </a:cubicBezTo>
                    <a:cubicBezTo>
                      <a:pt x="232892" y="56726"/>
                      <a:pt x="275303" y="49499"/>
                      <a:pt x="275303" y="49499"/>
                    </a:cubicBezTo>
                    <a:cubicBezTo>
                      <a:pt x="321162" y="18926"/>
                      <a:pt x="339212" y="3616"/>
                      <a:pt x="393290" y="338"/>
                    </a:cubicBezTo>
                    <a:close/>
                  </a:path>
                </a:pathLst>
              </a:custGeom>
              <a:solidFill>
                <a:srgbClr val="8DD848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B2A63E-F162-4851-8832-685338CD2099}"/>
                </a:ext>
              </a:extLst>
            </p:cNvPr>
            <p:cNvSpPr/>
            <p:nvPr/>
          </p:nvSpPr>
          <p:spPr>
            <a:xfrm>
              <a:off x="8707121" y="3081372"/>
              <a:ext cx="276332" cy="279575"/>
            </a:xfrm>
            <a:custGeom>
              <a:avLst/>
              <a:gdLst>
                <a:gd name="connsiteX0" fmla="*/ 657 w 1061311"/>
                <a:gd name="connsiteY0" fmla="*/ 107934 h 982577"/>
                <a:gd name="connsiteX1" fmla="*/ 50352 w 1061311"/>
                <a:gd name="connsiteY1" fmla="*/ 97995 h 982577"/>
                <a:gd name="connsiteX2" fmla="*/ 70231 w 1061311"/>
                <a:gd name="connsiteY2" fmla="*/ 78116 h 982577"/>
                <a:gd name="connsiteX3" fmla="*/ 119926 w 1061311"/>
                <a:gd name="connsiteY3" fmla="*/ 68177 h 982577"/>
                <a:gd name="connsiteX4" fmla="*/ 278952 w 1061311"/>
                <a:gd name="connsiteY4" fmla="*/ 58238 h 982577"/>
                <a:gd name="connsiteX5" fmla="*/ 1014448 w 1061311"/>
                <a:gd name="connsiteY5" fmla="*/ 97995 h 982577"/>
                <a:gd name="connsiteX6" fmla="*/ 1034326 w 1061311"/>
                <a:gd name="connsiteY6" fmla="*/ 127812 h 982577"/>
                <a:gd name="connsiteX7" fmla="*/ 1004509 w 1061311"/>
                <a:gd name="connsiteY7" fmla="*/ 952760 h 982577"/>
                <a:gd name="connsiteX8" fmla="*/ 994570 w 1061311"/>
                <a:gd name="connsiteY8" fmla="*/ 982577 h 982577"/>
                <a:gd name="connsiteX9" fmla="*/ 895179 w 1061311"/>
                <a:gd name="connsiteY9" fmla="*/ 942821 h 982577"/>
                <a:gd name="connsiteX10" fmla="*/ 885239 w 1061311"/>
                <a:gd name="connsiteY10" fmla="*/ 913003 h 982577"/>
                <a:gd name="connsiteX11" fmla="*/ 875300 w 1061311"/>
                <a:gd name="connsiteY11" fmla="*/ 853368 h 982577"/>
                <a:gd name="connsiteX12" fmla="*/ 865361 w 1061311"/>
                <a:gd name="connsiteY12" fmla="*/ 753977 h 982577"/>
                <a:gd name="connsiteX13" fmla="*/ 805726 w 1061311"/>
                <a:gd name="connsiteY13" fmla="*/ 694342 h 982577"/>
                <a:gd name="connsiteX14" fmla="*/ 765970 w 1061311"/>
                <a:gd name="connsiteY14" fmla="*/ 684403 h 982577"/>
                <a:gd name="connsiteX15" fmla="*/ 716274 w 1061311"/>
                <a:gd name="connsiteY15" fmla="*/ 704282 h 982577"/>
                <a:gd name="connsiteX16" fmla="*/ 646700 w 1061311"/>
                <a:gd name="connsiteY16" fmla="*/ 803673 h 982577"/>
                <a:gd name="connsiteX17" fmla="*/ 606944 w 1061311"/>
                <a:gd name="connsiteY17" fmla="*/ 813612 h 982577"/>
                <a:gd name="connsiteX18" fmla="*/ 577126 w 1061311"/>
                <a:gd name="connsiteY18" fmla="*/ 803673 h 982577"/>
                <a:gd name="connsiteX19" fmla="*/ 547309 w 1061311"/>
                <a:gd name="connsiteY19" fmla="*/ 734099 h 982577"/>
                <a:gd name="connsiteX20" fmla="*/ 477735 w 1061311"/>
                <a:gd name="connsiteY20" fmla="*/ 694342 h 982577"/>
                <a:gd name="connsiteX21" fmla="*/ 428039 w 1061311"/>
                <a:gd name="connsiteY21" fmla="*/ 644647 h 982577"/>
                <a:gd name="connsiteX22" fmla="*/ 358465 w 1061311"/>
                <a:gd name="connsiteY22" fmla="*/ 614829 h 982577"/>
                <a:gd name="connsiteX23" fmla="*/ 318709 w 1061311"/>
                <a:gd name="connsiteY23" fmla="*/ 594951 h 982577"/>
                <a:gd name="connsiteX24" fmla="*/ 288892 w 1061311"/>
                <a:gd name="connsiteY24" fmla="*/ 585012 h 982577"/>
                <a:gd name="connsiteX25" fmla="*/ 219318 w 1061311"/>
                <a:gd name="connsiteY25" fmla="*/ 545255 h 982577"/>
                <a:gd name="connsiteX26" fmla="*/ 109987 w 1061311"/>
                <a:gd name="connsiteY26" fmla="*/ 525377 h 982577"/>
                <a:gd name="connsiteX27" fmla="*/ 80170 w 1061311"/>
                <a:gd name="connsiteY27" fmla="*/ 515438 h 982577"/>
                <a:gd name="connsiteX28" fmla="*/ 50352 w 1061311"/>
                <a:gd name="connsiteY28" fmla="*/ 425986 h 982577"/>
                <a:gd name="connsiteX29" fmla="*/ 30474 w 1061311"/>
                <a:gd name="connsiteY29" fmla="*/ 396168 h 982577"/>
                <a:gd name="connsiteX30" fmla="*/ 20535 w 1061311"/>
                <a:gd name="connsiteY30" fmla="*/ 356412 h 982577"/>
                <a:gd name="connsiteX31" fmla="*/ 657 w 1061311"/>
                <a:gd name="connsiteY31" fmla="*/ 107934 h 98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61311" h="982577">
                  <a:moveTo>
                    <a:pt x="657" y="107934"/>
                  </a:moveTo>
                  <a:cubicBezTo>
                    <a:pt x="5627" y="64864"/>
                    <a:pt x="34825" y="104650"/>
                    <a:pt x="50352" y="97995"/>
                  </a:cubicBezTo>
                  <a:cubicBezTo>
                    <a:pt x="58965" y="94304"/>
                    <a:pt x="61618" y="81807"/>
                    <a:pt x="70231" y="78116"/>
                  </a:cubicBezTo>
                  <a:cubicBezTo>
                    <a:pt x="85758" y="71461"/>
                    <a:pt x="103109" y="69779"/>
                    <a:pt x="119926" y="68177"/>
                  </a:cubicBezTo>
                  <a:cubicBezTo>
                    <a:pt x="172799" y="63142"/>
                    <a:pt x="225943" y="61551"/>
                    <a:pt x="278952" y="58238"/>
                  </a:cubicBezTo>
                  <a:cubicBezTo>
                    <a:pt x="445060" y="60578"/>
                    <a:pt x="851366" y="-97707"/>
                    <a:pt x="1014448" y="97995"/>
                  </a:cubicBezTo>
                  <a:cubicBezTo>
                    <a:pt x="1022095" y="107172"/>
                    <a:pt x="1027700" y="117873"/>
                    <a:pt x="1034326" y="127812"/>
                  </a:cubicBezTo>
                  <a:cubicBezTo>
                    <a:pt x="1020446" y="1210483"/>
                    <a:pt x="1120623" y="643118"/>
                    <a:pt x="1004509" y="952760"/>
                  </a:cubicBezTo>
                  <a:cubicBezTo>
                    <a:pt x="1000830" y="962570"/>
                    <a:pt x="997883" y="972638"/>
                    <a:pt x="994570" y="982577"/>
                  </a:cubicBezTo>
                  <a:cubicBezTo>
                    <a:pt x="923891" y="973742"/>
                    <a:pt x="920622" y="993706"/>
                    <a:pt x="895179" y="942821"/>
                  </a:cubicBezTo>
                  <a:cubicBezTo>
                    <a:pt x="890493" y="933450"/>
                    <a:pt x="888552" y="922942"/>
                    <a:pt x="885239" y="913003"/>
                  </a:cubicBezTo>
                  <a:cubicBezTo>
                    <a:pt x="881926" y="893125"/>
                    <a:pt x="877800" y="873365"/>
                    <a:pt x="875300" y="853368"/>
                  </a:cubicBezTo>
                  <a:cubicBezTo>
                    <a:pt x="871170" y="820330"/>
                    <a:pt x="872848" y="786420"/>
                    <a:pt x="865361" y="753977"/>
                  </a:cubicBezTo>
                  <a:cubicBezTo>
                    <a:pt x="860098" y="731168"/>
                    <a:pt x="822029" y="702494"/>
                    <a:pt x="805726" y="694342"/>
                  </a:cubicBezTo>
                  <a:cubicBezTo>
                    <a:pt x="793508" y="688233"/>
                    <a:pt x="779222" y="687716"/>
                    <a:pt x="765970" y="684403"/>
                  </a:cubicBezTo>
                  <a:cubicBezTo>
                    <a:pt x="749405" y="691029"/>
                    <a:pt x="728209" y="691020"/>
                    <a:pt x="716274" y="704282"/>
                  </a:cubicBezTo>
                  <a:cubicBezTo>
                    <a:pt x="659579" y="767278"/>
                    <a:pt x="705849" y="778324"/>
                    <a:pt x="646700" y="803673"/>
                  </a:cubicBezTo>
                  <a:cubicBezTo>
                    <a:pt x="634145" y="809054"/>
                    <a:pt x="620196" y="810299"/>
                    <a:pt x="606944" y="813612"/>
                  </a:cubicBezTo>
                  <a:cubicBezTo>
                    <a:pt x="597005" y="810299"/>
                    <a:pt x="583671" y="811854"/>
                    <a:pt x="577126" y="803673"/>
                  </a:cubicBezTo>
                  <a:cubicBezTo>
                    <a:pt x="485880" y="689616"/>
                    <a:pt x="643330" y="830120"/>
                    <a:pt x="547309" y="734099"/>
                  </a:cubicBezTo>
                  <a:cubicBezTo>
                    <a:pt x="517553" y="704343"/>
                    <a:pt x="512809" y="721622"/>
                    <a:pt x="477735" y="694342"/>
                  </a:cubicBezTo>
                  <a:cubicBezTo>
                    <a:pt x="459243" y="679959"/>
                    <a:pt x="448992" y="655124"/>
                    <a:pt x="428039" y="644647"/>
                  </a:cubicBezTo>
                  <a:cubicBezTo>
                    <a:pt x="296216" y="578732"/>
                    <a:pt x="460815" y="658693"/>
                    <a:pt x="358465" y="614829"/>
                  </a:cubicBezTo>
                  <a:cubicBezTo>
                    <a:pt x="344847" y="608993"/>
                    <a:pt x="332327" y="600787"/>
                    <a:pt x="318709" y="594951"/>
                  </a:cubicBezTo>
                  <a:cubicBezTo>
                    <a:pt x="309079" y="590824"/>
                    <a:pt x="298263" y="589697"/>
                    <a:pt x="288892" y="585012"/>
                  </a:cubicBezTo>
                  <a:cubicBezTo>
                    <a:pt x="245274" y="563204"/>
                    <a:pt x="271584" y="562677"/>
                    <a:pt x="219318" y="545255"/>
                  </a:cubicBezTo>
                  <a:cubicBezTo>
                    <a:pt x="205428" y="540625"/>
                    <a:pt x="119998" y="527046"/>
                    <a:pt x="109987" y="525377"/>
                  </a:cubicBezTo>
                  <a:cubicBezTo>
                    <a:pt x="100048" y="522064"/>
                    <a:pt x="86877" y="523486"/>
                    <a:pt x="80170" y="515438"/>
                  </a:cubicBezTo>
                  <a:cubicBezTo>
                    <a:pt x="56441" y="486963"/>
                    <a:pt x="63684" y="457092"/>
                    <a:pt x="50352" y="425986"/>
                  </a:cubicBezTo>
                  <a:cubicBezTo>
                    <a:pt x="45646" y="415006"/>
                    <a:pt x="37100" y="406107"/>
                    <a:pt x="30474" y="396168"/>
                  </a:cubicBezTo>
                  <a:cubicBezTo>
                    <a:pt x="27161" y="382916"/>
                    <a:pt x="20535" y="370072"/>
                    <a:pt x="20535" y="356412"/>
                  </a:cubicBezTo>
                  <a:cubicBezTo>
                    <a:pt x="20535" y="286759"/>
                    <a:pt x="-4313" y="151004"/>
                    <a:pt x="657" y="107934"/>
                  </a:cubicBezTo>
                  <a:close/>
                </a:path>
              </a:pathLst>
            </a:custGeom>
            <a:solidFill>
              <a:srgbClr val="4173E3"/>
            </a:solidFill>
            <a:ln>
              <a:solidFill>
                <a:srgbClr val="4173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CFBC2658-A8C5-4853-8039-4E0A35A27EDC}"/>
              </a:ext>
            </a:extLst>
          </p:cNvPr>
          <p:cNvSpPr/>
          <p:nvPr/>
        </p:nvSpPr>
        <p:spPr>
          <a:xfrm>
            <a:off x="2936714" y="5796819"/>
            <a:ext cx="1187330" cy="23001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375D9E5-ADB0-42A3-BD13-94096F29BF74}"/>
              </a:ext>
            </a:extLst>
          </p:cNvPr>
          <p:cNvSpPr/>
          <p:nvPr/>
        </p:nvSpPr>
        <p:spPr>
          <a:xfrm>
            <a:off x="4515324" y="5799309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1C96B30-E4F7-4763-B30A-E0F1EEDB7014}"/>
              </a:ext>
            </a:extLst>
          </p:cNvPr>
          <p:cNvSpPr/>
          <p:nvPr/>
        </p:nvSpPr>
        <p:spPr>
          <a:xfrm>
            <a:off x="6468859" y="5809469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3" name="Table 102">
            <a:extLst>
              <a:ext uri="{FF2B5EF4-FFF2-40B4-BE49-F238E27FC236}">
                <a16:creationId xmlns:a16="http://schemas.microsoft.com/office/drawing/2014/main" id="{DF1C4964-2A8C-475D-BA25-566B8E38D2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145988"/>
              </p:ext>
            </p:extLst>
          </p:nvPr>
        </p:nvGraphicFramePr>
        <p:xfrm>
          <a:off x="1178339" y="4267050"/>
          <a:ext cx="9316722" cy="494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2787">
                  <a:extLst>
                    <a:ext uri="{9D8B030D-6E8A-4147-A177-3AD203B41FA5}">
                      <a16:colId xmlns:a16="http://schemas.microsoft.com/office/drawing/2014/main" val="1699450973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56961520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335921487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4642964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1960917096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114719688"/>
                    </a:ext>
                  </a:extLst>
                </a:gridCol>
              </a:tblGrid>
              <a:tr h="4947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141208"/>
                  </a:ext>
                </a:extLst>
              </a:tr>
            </a:tbl>
          </a:graphicData>
        </a:graphic>
      </p:graphicFrame>
      <p:sp>
        <p:nvSpPr>
          <p:cNvPr id="104" name="Rectangle 103">
            <a:extLst>
              <a:ext uri="{FF2B5EF4-FFF2-40B4-BE49-F238E27FC236}">
                <a16:creationId xmlns:a16="http://schemas.microsoft.com/office/drawing/2014/main" id="{15129AA9-2F77-43C0-AAC4-E4FF95358CF0}"/>
              </a:ext>
            </a:extLst>
          </p:cNvPr>
          <p:cNvSpPr/>
          <p:nvPr/>
        </p:nvSpPr>
        <p:spPr>
          <a:xfrm>
            <a:off x="1306790" y="4381361"/>
            <a:ext cx="126637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CFD0A74-F891-4E79-8901-070E45C28578}"/>
              </a:ext>
            </a:extLst>
          </p:cNvPr>
          <p:cNvSpPr/>
          <p:nvPr/>
        </p:nvSpPr>
        <p:spPr>
          <a:xfrm>
            <a:off x="4485545" y="4391521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5B9651E-F61C-4744-9F2B-894FA1E9E1EB}"/>
              </a:ext>
            </a:extLst>
          </p:cNvPr>
          <p:cNvSpPr/>
          <p:nvPr/>
        </p:nvSpPr>
        <p:spPr>
          <a:xfrm>
            <a:off x="5369465" y="4401681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83B3F40-3BC5-419E-88CC-900EB1942E28}"/>
              </a:ext>
            </a:extLst>
          </p:cNvPr>
          <p:cNvSpPr/>
          <p:nvPr/>
        </p:nvSpPr>
        <p:spPr>
          <a:xfrm>
            <a:off x="6030086" y="4401681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797F75-7410-4714-9940-45E7E20A1701}"/>
              </a:ext>
            </a:extLst>
          </p:cNvPr>
          <p:cNvSpPr/>
          <p:nvPr/>
        </p:nvSpPr>
        <p:spPr>
          <a:xfrm>
            <a:off x="6914006" y="4411841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EBB8AC2C-7AC1-4E6B-930E-3F610076AC02}"/>
              </a:ext>
            </a:extLst>
          </p:cNvPr>
          <p:cNvSpPr/>
          <p:nvPr/>
        </p:nvSpPr>
        <p:spPr>
          <a:xfrm>
            <a:off x="6466966" y="4401681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E5E83D3-1039-4C82-8E75-1758A6A2AF6A}"/>
              </a:ext>
            </a:extLst>
          </p:cNvPr>
          <p:cNvSpPr/>
          <p:nvPr/>
        </p:nvSpPr>
        <p:spPr>
          <a:xfrm>
            <a:off x="7533987" y="4381361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72E0531-2F4E-4234-8229-D18C1A03293B}"/>
              </a:ext>
            </a:extLst>
          </p:cNvPr>
          <p:cNvSpPr/>
          <p:nvPr/>
        </p:nvSpPr>
        <p:spPr>
          <a:xfrm>
            <a:off x="8417907" y="4391521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8D10757-6914-44BB-9E21-E9AE55F9B59B}"/>
              </a:ext>
            </a:extLst>
          </p:cNvPr>
          <p:cNvSpPr/>
          <p:nvPr/>
        </p:nvSpPr>
        <p:spPr>
          <a:xfrm>
            <a:off x="7970867" y="4381361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1675525-4D83-45AF-BB75-DB674A5EA077}"/>
              </a:ext>
            </a:extLst>
          </p:cNvPr>
          <p:cNvSpPr/>
          <p:nvPr/>
        </p:nvSpPr>
        <p:spPr>
          <a:xfrm>
            <a:off x="9992265" y="4401681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3EA1F30-C5C9-4022-9415-BF95B76ED624}"/>
              </a:ext>
            </a:extLst>
          </p:cNvPr>
          <p:cNvSpPr/>
          <p:nvPr/>
        </p:nvSpPr>
        <p:spPr>
          <a:xfrm>
            <a:off x="3824041" y="4392246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BF7E299-7598-4804-AD9C-B38A03510771}"/>
              </a:ext>
            </a:extLst>
          </p:cNvPr>
          <p:cNvSpPr/>
          <p:nvPr/>
        </p:nvSpPr>
        <p:spPr>
          <a:xfrm>
            <a:off x="3377001" y="4382086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99CEC106-41ED-4628-82FC-8EA2A336E48F}"/>
              </a:ext>
            </a:extLst>
          </p:cNvPr>
          <p:cNvSpPr/>
          <p:nvPr/>
        </p:nvSpPr>
        <p:spPr>
          <a:xfrm>
            <a:off x="4911333" y="4401681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E076B16-AF59-4948-8B27-01555999044E}"/>
              </a:ext>
            </a:extLst>
          </p:cNvPr>
          <p:cNvSpPr/>
          <p:nvPr/>
        </p:nvSpPr>
        <p:spPr>
          <a:xfrm>
            <a:off x="9545225" y="4411841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6B8DE40-CCF5-47DE-9B1E-5F6E7E3439C1}"/>
              </a:ext>
            </a:extLst>
          </p:cNvPr>
          <p:cNvSpPr txBox="1"/>
          <p:nvPr/>
        </p:nvSpPr>
        <p:spPr>
          <a:xfrm>
            <a:off x="2769659" y="6281984"/>
            <a:ext cx="6609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Most Constraint Variable </a:t>
            </a:r>
            <a:r>
              <a:rPr lang="en-US" sz="2400" dirty="0">
                <a:solidFill>
                  <a:schemeClr val="bg1"/>
                </a:solidFill>
              </a:rPr>
              <a:t>or </a:t>
            </a:r>
            <a:r>
              <a:rPr lang="en-US" sz="2400" dirty="0">
                <a:solidFill>
                  <a:srgbClr val="FFC000"/>
                </a:solidFill>
              </a:rPr>
              <a:t>Fail-Fast ordering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EE2CB88-7F41-4FF6-B77A-251B10C5615C}"/>
                  </a:ext>
                </a:extLst>
              </p14:cNvPr>
              <p14:cNvContentPartPr/>
              <p14:nvPr/>
            </p14:nvContentPartPr>
            <p14:xfrm>
              <a:off x="2424960" y="140760"/>
              <a:ext cx="8218080" cy="2002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EE2CB88-7F41-4FF6-B77A-251B10C5615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15600" y="131400"/>
                <a:ext cx="8236800" cy="202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4556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29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4" grpId="0" animBg="1"/>
      <p:bldP spid="55" grpId="0" animBg="1"/>
      <p:bldP spid="56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6" grpId="0" animBg="1"/>
      <p:bldP spid="69" grpId="0" animBg="1"/>
      <p:bldP spid="71" grpId="0" animBg="1"/>
      <p:bldP spid="73" grpId="0" animBg="1"/>
      <p:bldP spid="74" grpId="0" animBg="1"/>
      <p:bldP spid="98" grpId="0" animBg="1"/>
      <p:bldP spid="99" grpId="0" animBg="1"/>
      <p:bldP spid="101" grpId="0" animBg="1"/>
      <p:bldP spid="104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9" grpId="0" animBg="1"/>
      <p:bldP spid="12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33506-9689-43F4-8EFB-D0374F712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Ordering: Least Constraining Values (LCV)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278D8-56B6-404B-9921-7460086D2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766" y="1685926"/>
            <a:ext cx="10783956" cy="8187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Choose the value of a variable that </a:t>
            </a:r>
            <a:r>
              <a:rPr lang="en-US" dirty="0">
                <a:solidFill>
                  <a:srgbClr val="FFC000"/>
                </a:solidFill>
              </a:rPr>
              <a:t>rules out the fewest values in the remaining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BDB25-1100-4107-A110-899A6AD3D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38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CE450D6-C649-4D48-B7E6-F538C0254533}"/>
              </a:ext>
            </a:extLst>
          </p:cNvPr>
          <p:cNvGrpSpPr/>
          <p:nvPr/>
        </p:nvGrpSpPr>
        <p:grpSpPr>
          <a:xfrm>
            <a:off x="3216150" y="3908853"/>
            <a:ext cx="1117172" cy="1044555"/>
            <a:chOff x="6168071" y="2642174"/>
            <a:chExt cx="1117172" cy="104455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740FDF3-976E-47F7-9E6F-8F5AFDD8BCE4}"/>
                </a:ext>
              </a:extLst>
            </p:cNvPr>
            <p:cNvGrpSpPr/>
            <p:nvPr/>
          </p:nvGrpSpPr>
          <p:grpSpPr>
            <a:xfrm>
              <a:off x="6168071" y="2642174"/>
              <a:ext cx="1117172" cy="1044555"/>
              <a:chOff x="6953958" y="5593986"/>
              <a:chExt cx="1117172" cy="1044555"/>
            </a:xfrm>
          </p:grpSpPr>
          <p:pic>
            <p:nvPicPr>
              <p:cNvPr id="9" name="Picture 8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BCEC9453-D77E-4573-8DD7-6D1CF5775C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3958" y="5593986"/>
                <a:ext cx="1117172" cy="1044555"/>
              </a:xfrm>
              <a:prstGeom prst="rect">
                <a:avLst/>
              </a:prstGeom>
            </p:spPr>
          </p:pic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E29D67A8-A317-42BB-8B9D-0B6221926CCA}"/>
                  </a:ext>
                </a:extLst>
              </p:cNvPr>
              <p:cNvSpPr/>
              <p:nvPr/>
            </p:nvSpPr>
            <p:spPr>
              <a:xfrm>
                <a:off x="6999470" y="5757380"/>
                <a:ext cx="399425" cy="580883"/>
              </a:xfrm>
              <a:custGeom>
                <a:avLst/>
                <a:gdLst>
                  <a:gd name="connsiteX0" fmla="*/ 1307982 w 1484963"/>
                  <a:gd name="connsiteY0" fmla="*/ 29522 h 2300774"/>
                  <a:gd name="connsiteX1" fmla="*/ 1337479 w 1484963"/>
                  <a:gd name="connsiteY1" fmla="*/ 78684 h 2300774"/>
                  <a:gd name="connsiteX2" fmla="*/ 1366976 w 1484963"/>
                  <a:gd name="connsiteY2" fmla="*/ 98348 h 2300774"/>
                  <a:gd name="connsiteX3" fmla="*/ 1386640 w 1484963"/>
                  <a:gd name="connsiteY3" fmla="*/ 127845 h 2300774"/>
                  <a:gd name="connsiteX4" fmla="*/ 1416137 w 1484963"/>
                  <a:gd name="connsiteY4" fmla="*/ 255664 h 2300774"/>
                  <a:gd name="connsiteX5" fmla="*/ 1425969 w 1484963"/>
                  <a:gd name="connsiteY5" fmla="*/ 422813 h 2300774"/>
                  <a:gd name="connsiteX6" fmla="*/ 1435802 w 1484963"/>
                  <a:gd name="connsiteY6" fmla="*/ 462142 h 2300774"/>
                  <a:gd name="connsiteX7" fmla="*/ 1455466 w 1484963"/>
                  <a:gd name="connsiteY7" fmla="*/ 816103 h 2300774"/>
                  <a:gd name="connsiteX8" fmla="*/ 1475131 w 1484963"/>
                  <a:gd name="connsiteY8" fmla="*/ 1337213 h 2300774"/>
                  <a:gd name="connsiteX9" fmla="*/ 1484963 w 1484963"/>
                  <a:gd name="connsiteY9" fmla="*/ 1386374 h 2300774"/>
                  <a:gd name="connsiteX10" fmla="*/ 1475131 w 1484963"/>
                  <a:gd name="connsiteY10" fmla="*/ 1671509 h 2300774"/>
                  <a:gd name="connsiteX11" fmla="*/ 1445634 w 1484963"/>
                  <a:gd name="connsiteY11" fmla="*/ 1799329 h 2300774"/>
                  <a:gd name="connsiteX12" fmla="*/ 1435802 w 1484963"/>
                  <a:gd name="connsiteY12" fmla="*/ 1848490 h 2300774"/>
                  <a:gd name="connsiteX13" fmla="*/ 1406305 w 1484963"/>
                  <a:gd name="connsiteY13" fmla="*/ 1858322 h 2300774"/>
                  <a:gd name="connsiteX14" fmla="*/ 1376808 w 1484963"/>
                  <a:gd name="connsiteY14" fmla="*/ 1897651 h 2300774"/>
                  <a:gd name="connsiteX15" fmla="*/ 1347311 w 1484963"/>
                  <a:gd name="connsiteY15" fmla="*/ 1907484 h 2300774"/>
                  <a:gd name="connsiteX16" fmla="*/ 1278485 w 1484963"/>
                  <a:gd name="connsiteY16" fmla="*/ 1936980 h 2300774"/>
                  <a:gd name="connsiteX17" fmla="*/ 1170331 w 1484963"/>
                  <a:gd name="connsiteY17" fmla="*/ 1966477 h 2300774"/>
                  <a:gd name="connsiteX18" fmla="*/ 1140834 w 1484963"/>
                  <a:gd name="connsiteY18" fmla="*/ 1976309 h 2300774"/>
                  <a:gd name="connsiteX19" fmla="*/ 1101505 w 1484963"/>
                  <a:gd name="connsiteY19" fmla="*/ 1986142 h 2300774"/>
                  <a:gd name="connsiteX20" fmla="*/ 1072008 w 1484963"/>
                  <a:gd name="connsiteY20" fmla="*/ 2005806 h 2300774"/>
                  <a:gd name="connsiteX21" fmla="*/ 1062176 w 1484963"/>
                  <a:gd name="connsiteY21" fmla="*/ 2035303 h 2300774"/>
                  <a:gd name="connsiteX22" fmla="*/ 1022847 w 1484963"/>
                  <a:gd name="connsiteY22" fmla="*/ 2054967 h 2300774"/>
                  <a:gd name="connsiteX23" fmla="*/ 1003182 w 1484963"/>
                  <a:gd name="connsiteY23" fmla="*/ 2084464 h 2300774"/>
                  <a:gd name="connsiteX24" fmla="*/ 993350 w 1484963"/>
                  <a:gd name="connsiteY24" fmla="*/ 2113961 h 2300774"/>
                  <a:gd name="connsiteX25" fmla="*/ 963853 w 1484963"/>
                  <a:gd name="connsiteY25" fmla="*/ 2123793 h 2300774"/>
                  <a:gd name="connsiteX26" fmla="*/ 806537 w 1484963"/>
                  <a:gd name="connsiteY26" fmla="*/ 2133626 h 2300774"/>
                  <a:gd name="connsiteX27" fmla="*/ 777040 w 1484963"/>
                  <a:gd name="connsiteY27" fmla="*/ 2153290 h 2300774"/>
                  <a:gd name="connsiteX28" fmla="*/ 747543 w 1484963"/>
                  <a:gd name="connsiteY28" fmla="*/ 2163122 h 2300774"/>
                  <a:gd name="connsiteX29" fmla="*/ 619724 w 1484963"/>
                  <a:gd name="connsiteY29" fmla="*/ 2182787 h 2300774"/>
                  <a:gd name="connsiteX30" fmla="*/ 580395 w 1484963"/>
                  <a:gd name="connsiteY30" fmla="*/ 2222116 h 2300774"/>
                  <a:gd name="connsiteX31" fmla="*/ 531234 w 1484963"/>
                  <a:gd name="connsiteY31" fmla="*/ 2251613 h 2300774"/>
                  <a:gd name="connsiteX32" fmla="*/ 462408 w 1484963"/>
                  <a:gd name="connsiteY32" fmla="*/ 2290942 h 2300774"/>
                  <a:gd name="connsiteX33" fmla="*/ 423079 w 1484963"/>
                  <a:gd name="connsiteY33" fmla="*/ 2300774 h 2300774"/>
                  <a:gd name="connsiteX34" fmla="*/ 364085 w 1484963"/>
                  <a:gd name="connsiteY34" fmla="*/ 2271277 h 2300774"/>
                  <a:gd name="connsiteX35" fmla="*/ 354253 w 1484963"/>
                  <a:gd name="connsiteY35" fmla="*/ 2015638 h 2300774"/>
                  <a:gd name="connsiteX36" fmla="*/ 344421 w 1484963"/>
                  <a:gd name="connsiteY36" fmla="*/ 1976309 h 2300774"/>
                  <a:gd name="connsiteX37" fmla="*/ 314924 w 1484963"/>
                  <a:gd name="connsiteY37" fmla="*/ 1946813 h 2300774"/>
                  <a:gd name="connsiteX38" fmla="*/ 295260 w 1484963"/>
                  <a:gd name="connsiteY38" fmla="*/ 1907484 h 2300774"/>
                  <a:gd name="connsiteX39" fmla="*/ 246098 w 1484963"/>
                  <a:gd name="connsiteY39" fmla="*/ 1848490 h 2300774"/>
                  <a:gd name="connsiteX40" fmla="*/ 206769 w 1484963"/>
                  <a:gd name="connsiteY40" fmla="*/ 1740335 h 2300774"/>
                  <a:gd name="connsiteX41" fmla="*/ 147776 w 1484963"/>
                  <a:gd name="connsiteY41" fmla="*/ 1651845 h 2300774"/>
                  <a:gd name="connsiteX42" fmla="*/ 118279 w 1484963"/>
                  <a:gd name="connsiteY42" fmla="*/ 1524026 h 2300774"/>
                  <a:gd name="connsiteX43" fmla="*/ 78950 w 1484963"/>
                  <a:gd name="connsiteY43" fmla="*/ 1337213 h 2300774"/>
                  <a:gd name="connsiteX44" fmla="*/ 49453 w 1484963"/>
                  <a:gd name="connsiteY44" fmla="*/ 1307716 h 2300774"/>
                  <a:gd name="connsiteX45" fmla="*/ 10124 w 1484963"/>
                  <a:gd name="connsiteY45" fmla="*/ 1209393 h 2300774"/>
                  <a:gd name="connsiteX46" fmla="*/ 292 w 1484963"/>
                  <a:gd name="connsiteY46" fmla="*/ 1120903 h 2300774"/>
                  <a:gd name="connsiteX47" fmla="*/ 19956 w 1484963"/>
                  <a:gd name="connsiteY47" fmla="*/ 1061909 h 2300774"/>
                  <a:gd name="connsiteX48" fmla="*/ 59285 w 1484963"/>
                  <a:gd name="connsiteY48" fmla="*/ 1002916 h 2300774"/>
                  <a:gd name="connsiteX49" fmla="*/ 78950 w 1484963"/>
                  <a:gd name="connsiteY49" fmla="*/ 973419 h 2300774"/>
                  <a:gd name="connsiteX50" fmla="*/ 167440 w 1484963"/>
                  <a:gd name="connsiteY50" fmla="*/ 924258 h 2300774"/>
                  <a:gd name="connsiteX51" fmla="*/ 187105 w 1484963"/>
                  <a:gd name="connsiteY51" fmla="*/ 884929 h 2300774"/>
                  <a:gd name="connsiteX52" fmla="*/ 265763 w 1484963"/>
                  <a:gd name="connsiteY52" fmla="*/ 816103 h 2300774"/>
                  <a:gd name="connsiteX53" fmla="*/ 383750 w 1484963"/>
                  <a:gd name="connsiteY53" fmla="*/ 796438 h 2300774"/>
                  <a:gd name="connsiteX54" fmla="*/ 491905 w 1484963"/>
                  <a:gd name="connsiteY54" fmla="*/ 747277 h 2300774"/>
                  <a:gd name="connsiteX55" fmla="*/ 550898 w 1484963"/>
                  <a:gd name="connsiteY55" fmla="*/ 727613 h 2300774"/>
                  <a:gd name="connsiteX56" fmla="*/ 580395 w 1484963"/>
                  <a:gd name="connsiteY56" fmla="*/ 717780 h 2300774"/>
                  <a:gd name="connsiteX57" fmla="*/ 609892 w 1484963"/>
                  <a:gd name="connsiteY57" fmla="*/ 678451 h 2300774"/>
                  <a:gd name="connsiteX58" fmla="*/ 639389 w 1484963"/>
                  <a:gd name="connsiteY58" fmla="*/ 658787 h 2300774"/>
                  <a:gd name="connsiteX59" fmla="*/ 649221 w 1484963"/>
                  <a:gd name="connsiteY59" fmla="*/ 629290 h 2300774"/>
                  <a:gd name="connsiteX60" fmla="*/ 698382 w 1484963"/>
                  <a:gd name="connsiteY60" fmla="*/ 580129 h 2300774"/>
                  <a:gd name="connsiteX61" fmla="*/ 737711 w 1484963"/>
                  <a:gd name="connsiteY61" fmla="*/ 570297 h 2300774"/>
                  <a:gd name="connsiteX62" fmla="*/ 796705 w 1484963"/>
                  <a:gd name="connsiteY62" fmla="*/ 481806 h 2300774"/>
                  <a:gd name="connsiteX63" fmla="*/ 806537 w 1484963"/>
                  <a:gd name="connsiteY63" fmla="*/ 383484 h 2300774"/>
                  <a:gd name="connsiteX64" fmla="*/ 944189 w 1484963"/>
                  <a:gd name="connsiteY64" fmla="*/ 373651 h 2300774"/>
                  <a:gd name="connsiteX65" fmla="*/ 973685 w 1484963"/>
                  <a:gd name="connsiteY65" fmla="*/ 353987 h 2300774"/>
                  <a:gd name="connsiteX66" fmla="*/ 983518 w 1484963"/>
                  <a:gd name="connsiteY66" fmla="*/ 304826 h 2300774"/>
                  <a:gd name="connsiteX67" fmla="*/ 1003182 w 1484963"/>
                  <a:gd name="connsiteY67" fmla="*/ 265497 h 2300774"/>
                  <a:gd name="connsiteX68" fmla="*/ 1072008 w 1484963"/>
                  <a:gd name="connsiteY68" fmla="*/ 186838 h 2300774"/>
                  <a:gd name="connsiteX69" fmla="*/ 1091673 w 1484963"/>
                  <a:gd name="connsiteY69" fmla="*/ 157342 h 2300774"/>
                  <a:gd name="connsiteX70" fmla="*/ 1121169 w 1484963"/>
                  <a:gd name="connsiteY70" fmla="*/ 147509 h 2300774"/>
                  <a:gd name="connsiteX71" fmla="*/ 1150666 w 1484963"/>
                  <a:gd name="connsiteY71" fmla="*/ 127845 h 2300774"/>
                  <a:gd name="connsiteX72" fmla="*/ 1180163 w 1484963"/>
                  <a:gd name="connsiteY72" fmla="*/ 88516 h 2300774"/>
                  <a:gd name="connsiteX73" fmla="*/ 1209660 w 1484963"/>
                  <a:gd name="connsiteY73" fmla="*/ 29522 h 2300774"/>
                  <a:gd name="connsiteX74" fmla="*/ 1288318 w 1484963"/>
                  <a:gd name="connsiteY74" fmla="*/ 26 h 2300774"/>
                  <a:gd name="connsiteX75" fmla="*/ 1307982 w 1484963"/>
                  <a:gd name="connsiteY75" fmla="*/ 29522 h 230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1484963" h="2300774">
                    <a:moveTo>
                      <a:pt x="1307982" y="29522"/>
                    </a:moveTo>
                    <a:cubicBezTo>
                      <a:pt x="1316176" y="42632"/>
                      <a:pt x="1325042" y="64174"/>
                      <a:pt x="1337479" y="78684"/>
                    </a:cubicBezTo>
                    <a:cubicBezTo>
                      <a:pt x="1345169" y="87656"/>
                      <a:pt x="1358620" y="89992"/>
                      <a:pt x="1366976" y="98348"/>
                    </a:cubicBezTo>
                    <a:cubicBezTo>
                      <a:pt x="1375332" y="106704"/>
                      <a:pt x="1380085" y="118013"/>
                      <a:pt x="1386640" y="127845"/>
                    </a:cubicBezTo>
                    <a:cubicBezTo>
                      <a:pt x="1410358" y="222716"/>
                      <a:pt x="1401005" y="180002"/>
                      <a:pt x="1416137" y="255664"/>
                    </a:cubicBezTo>
                    <a:cubicBezTo>
                      <a:pt x="1419414" y="311380"/>
                      <a:pt x="1420677" y="367252"/>
                      <a:pt x="1425969" y="422813"/>
                    </a:cubicBezTo>
                    <a:cubicBezTo>
                      <a:pt x="1427250" y="436265"/>
                      <a:pt x="1435052" y="448650"/>
                      <a:pt x="1435802" y="462142"/>
                    </a:cubicBezTo>
                    <a:cubicBezTo>
                      <a:pt x="1456311" y="831303"/>
                      <a:pt x="1418865" y="669695"/>
                      <a:pt x="1455466" y="816103"/>
                    </a:cubicBezTo>
                    <a:cubicBezTo>
                      <a:pt x="1462021" y="989806"/>
                      <a:pt x="1466152" y="1163618"/>
                      <a:pt x="1475131" y="1337213"/>
                    </a:cubicBezTo>
                    <a:cubicBezTo>
                      <a:pt x="1475994" y="1353902"/>
                      <a:pt x="1484963" y="1369662"/>
                      <a:pt x="1484963" y="1386374"/>
                    </a:cubicBezTo>
                    <a:cubicBezTo>
                      <a:pt x="1484963" y="1481475"/>
                      <a:pt x="1480716" y="1576572"/>
                      <a:pt x="1475131" y="1671509"/>
                    </a:cubicBezTo>
                    <a:cubicBezTo>
                      <a:pt x="1473949" y="1691603"/>
                      <a:pt x="1446789" y="1794325"/>
                      <a:pt x="1445634" y="1799329"/>
                    </a:cubicBezTo>
                    <a:cubicBezTo>
                      <a:pt x="1441876" y="1815613"/>
                      <a:pt x="1445072" y="1834585"/>
                      <a:pt x="1435802" y="1848490"/>
                    </a:cubicBezTo>
                    <a:cubicBezTo>
                      <a:pt x="1430053" y="1857113"/>
                      <a:pt x="1416137" y="1855045"/>
                      <a:pt x="1406305" y="1858322"/>
                    </a:cubicBezTo>
                    <a:cubicBezTo>
                      <a:pt x="1396473" y="1871432"/>
                      <a:pt x="1389397" y="1887160"/>
                      <a:pt x="1376808" y="1897651"/>
                    </a:cubicBezTo>
                    <a:cubicBezTo>
                      <a:pt x="1368846" y="1904286"/>
                      <a:pt x="1356934" y="1903635"/>
                      <a:pt x="1347311" y="1907484"/>
                    </a:cubicBezTo>
                    <a:cubicBezTo>
                      <a:pt x="1324136" y="1916754"/>
                      <a:pt x="1301781" y="1928020"/>
                      <a:pt x="1278485" y="1936980"/>
                    </a:cubicBezTo>
                    <a:cubicBezTo>
                      <a:pt x="1200133" y="1967115"/>
                      <a:pt x="1242643" y="1948399"/>
                      <a:pt x="1170331" y="1966477"/>
                    </a:cubicBezTo>
                    <a:cubicBezTo>
                      <a:pt x="1160276" y="1968991"/>
                      <a:pt x="1150799" y="1973462"/>
                      <a:pt x="1140834" y="1976309"/>
                    </a:cubicBezTo>
                    <a:cubicBezTo>
                      <a:pt x="1127841" y="1980021"/>
                      <a:pt x="1114615" y="1982864"/>
                      <a:pt x="1101505" y="1986142"/>
                    </a:cubicBezTo>
                    <a:cubicBezTo>
                      <a:pt x="1091673" y="1992697"/>
                      <a:pt x="1079390" y="1996579"/>
                      <a:pt x="1072008" y="2005806"/>
                    </a:cubicBezTo>
                    <a:cubicBezTo>
                      <a:pt x="1065534" y="2013899"/>
                      <a:pt x="1069505" y="2027974"/>
                      <a:pt x="1062176" y="2035303"/>
                    </a:cubicBezTo>
                    <a:cubicBezTo>
                      <a:pt x="1051812" y="2045667"/>
                      <a:pt x="1035957" y="2048412"/>
                      <a:pt x="1022847" y="2054967"/>
                    </a:cubicBezTo>
                    <a:cubicBezTo>
                      <a:pt x="1016292" y="2064799"/>
                      <a:pt x="1008467" y="2073895"/>
                      <a:pt x="1003182" y="2084464"/>
                    </a:cubicBezTo>
                    <a:cubicBezTo>
                      <a:pt x="998547" y="2093734"/>
                      <a:pt x="1000679" y="2106632"/>
                      <a:pt x="993350" y="2113961"/>
                    </a:cubicBezTo>
                    <a:cubicBezTo>
                      <a:pt x="986021" y="2121290"/>
                      <a:pt x="974160" y="2122708"/>
                      <a:pt x="963853" y="2123793"/>
                    </a:cubicBezTo>
                    <a:cubicBezTo>
                      <a:pt x="911601" y="2129293"/>
                      <a:pt x="858976" y="2130348"/>
                      <a:pt x="806537" y="2133626"/>
                    </a:cubicBezTo>
                    <a:cubicBezTo>
                      <a:pt x="796705" y="2140181"/>
                      <a:pt x="787609" y="2148005"/>
                      <a:pt x="777040" y="2153290"/>
                    </a:cubicBezTo>
                    <a:cubicBezTo>
                      <a:pt x="767770" y="2157925"/>
                      <a:pt x="757598" y="2160608"/>
                      <a:pt x="747543" y="2163122"/>
                    </a:cubicBezTo>
                    <a:cubicBezTo>
                      <a:pt x="702492" y="2174385"/>
                      <a:pt x="667498" y="2176815"/>
                      <a:pt x="619724" y="2182787"/>
                    </a:cubicBezTo>
                    <a:cubicBezTo>
                      <a:pt x="606614" y="2195897"/>
                      <a:pt x="595029" y="2210734"/>
                      <a:pt x="580395" y="2222116"/>
                    </a:cubicBezTo>
                    <a:cubicBezTo>
                      <a:pt x="565310" y="2233849"/>
                      <a:pt x="547440" y="2241485"/>
                      <a:pt x="531234" y="2251613"/>
                    </a:cubicBezTo>
                    <a:cubicBezTo>
                      <a:pt x="502712" y="2269439"/>
                      <a:pt x="495970" y="2278356"/>
                      <a:pt x="462408" y="2290942"/>
                    </a:cubicBezTo>
                    <a:cubicBezTo>
                      <a:pt x="449755" y="2295687"/>
                      <a:pt x="436189" y="2297497"/>
                      <a:pt x="423079" y="2300774"/>
                    </a:cubicBezTo>
                    <a:cubicBezTo>
                      <a:pt x="403414" y="2290942"/>
                      <a:pt x="369244" y="2292649"/>
                      <a:pt x="364085" y="2271277"/>
                    </a:cubicBezTo>
                    <a:cubicBezTo>
                      <a:pt x="344076" y="2188382"/>
                      <a:pt x="359925" y="2100725"/>
                      <a:pt x="354253" y="2015638"/>
                    </a:cubicBezTo>
                    <a:cubicBezTo>
                      <a:pt x="353354" y="2002155"/>
                      <a:pt x="351125" y="1988042"/>
                      <a:pt x="344421" y="1976309"/>
                    </a:cubicBezTo>
                    <a:cubicBezTo>
                      <a:pt x="337522" y="1964236"/>
                      <a:pt x="324756" y="1956645"/>
                      <a:pt x="314924" y="1946813"/>
                    </a:cubicBezTo>
                    <a:cubicBezTo>
                      <a:pt x="308369" y="1933703"/>
                      <a:pt x="303779" y="1919411"/>
                      <a:pt x="295260" y="1907484"/>
                    </a:cubicBezTo>
                    <a:cubicBezTo>
                      <a:pt x="259019" y="1856746"/>
                      <a:pt x="272106" y="1900507"/>
                      <a:pt x="246098" y="1848490"/>
                    </a:cubicBezTo>
                    <a:cubicBezTo>
                      <a:pt x="201173" y="1758639"/>
                      <a:pt x="252642" y="1841257"/>
                      <a:pt x="206769" y="1740335"/>
                    </a:cubicBezTo>
                    <a:cubicBezTo>
                      <a:pt x="192180" y="1708239"/>
                      <a:pt x="168727" y="1679779"/>
                      <a:pt x="147776" y="1651845"/>
                    </a:cubicBezTo>
                    <a:cubicBezTo>
                      <a:pt x="142411" y="1630386"/>
                      <a:pt x="122063" y="1554295"/>
                      <a:pt x="118279" y="1524026"/>
                    </a:cubicBezTo>
                    <a:cubicBezTo>
                      <a:pt x="110757" y="1463850"/>
                      <a:pt x="117077" y="1390591"/>
                      <a:pt x="78950" y="1337213"/>
                    </a:cubicBezTo>
                    <a:cubicBezTo>
                      <a:pt x="70868" y="1325898"/>
                      <a:pt x="59285" y="1317548"/>
                      <a:pt x="49453" y="1307716"/>
                    </a:cubicBezTo>
                    <a:cubicBezTo>
                      <a:pt x="25154" y="1234817"/>
                      <a:pt x="39059" y="1267262"/>
                      <a:pt x="10124" y="1209393"/>
                    </a:cubicBezTo>
                    <a:cubicBezTo>
                      <a:pt x="6847" y="1179896"/>
                      <a:pt x="-1682" y="1150515"/>
                      <a:pt x="292" y="1120903"/>
                    </a:cubicBezTo>
                    <a:cubicBezTo>
                      <a:pt x="1671" y="1100221"/>
                      <a:pt x="10686" y="1080449"/>
                      <a:pt x="19956" y="1061909"/>
                    </a:cubicBezTo>
                    <a:cubicBezTo>
                      <a:pt x="30525" y="1040770"/>
                      <a:pt x="46175" y="1022580"/>
                      <a:pt x="59285" y="1002916"/>
                    </a:cubicBezTo>
                    <a:cubicBezTo>
                      <a:pt x="65840" y="993084"/>
                      <a:pt x="68817" y="979499"/>
                      <a:pt x="78950" y="973419"/>
                    </a:cubicBezTo>
                    <a:cubicBezTo>
                      <a:pt x="140679" y="936381"/>
                      <a:pt x="111018" y="952468"/>
                      <a:pt x="167440" y="924258"/>
                    </a:cubicBezTo>
                    <a:cubicBezTo>
                      <a:pt x="173995" y="911148"/>
                      <a:pt x="178311" y="896655"/>
                      <a:pt x="187105" y="884929"/>
                    </a:cubicBezTo>
                    <a:cubicBezTo>
                      <a:pt x="199272" y="868707"/>
                      <a:pt x="245852" y="826058"/>
                      <a:pt x="265763" y="816103"/>
                    </a:cubicBezTo>
                    <a:cubicBezTo>
                      <a:pt x="287415" y="805277"/>
                      <a:pt x="376374" y="797360"/>
                      <a:pt x="383750" y="796438"/>
                    </a:cubicBezTo>
                    <a:cubicBezTo>
                      <a:pt x="547992" y="741692"/>
                      <a:pt x="344647" y="814212"/>
                      <a:pt x="491905" y="747277"/>
                    </a:cubicBezTo>
                    <a:cubicBezTo>
                      <a:pt x="510775" y="738700"/>
                      <a:pt x="531234" y="734168"/>
                      <a:pt x="550898" y="727613"/>
                    </a:cubicBezTo>
                    <a:lnTo>
                      <a:pt x="580395" y="717780"/>
                    </a:lnTo>
                    <a:cubicBezTo>
                      <a:pt x="590227" y="704670"/>
                      <a:pt x="598304" y="690038"/>
                      <a:pt x="609892" y="678451"/>
                    </a:cubicBezTo>
                    <a:cubicBezTo>
                      <a:pt x="618248" y="670095"/>
                      <a:pt x="632007" y="668014"/>
                      <a:pt x="639389" y="658787"/>
                    </a:cubicBezTo>
                    <a:cubicBezTo>
                      <a:pt x="645863" y="650694"/>
                      <a:pt x="644586" y="638560"/>
                      <a:pt x="649221" y="629290"/>
                    </a:cubicBezTo>
                    <a:cubicBezTo>
                      <a:pt x="661139" y="605453"/>
                      <a:pt x="673353" y="590855"/>
                      <a:pt x="698382" y="580129"/>
                    </a:cubicBezTo>
                    <a:cubicBezTo>
                      <a:pt x="710803" y="574806"/>
                      <a:pt x="724601" y="573574"/>
                      <a:pt x="737711" y="570297"/>
                    </a:cubicBezTo>
                    <a:cubicBezTo>
                      <a:pt x="750636" y="553064"/>
                      <a:pt x="791474" y="501422"/>
                      <a:pt x="796705" y="481806"/>
                    </a:cubicBezTo>
                    <a:cubicBezTo>
                      <a:pt x="805192" y="449981"/>
                      <a:pt x="779976" y="402962"/>
                      <a:pt x="806537" y="383484"/>
                    </a:cubicBezTo>
                    <a:cubicBezTo>
                      <a:pt x="843632" y="356281"/>
                      <a:pt x="898305" y="376929"/>
                      <a:pt x="944189" y="373651"/>
                    </a:cubicBezTo>
                    <a:cubicBezTo>
                      <a:pt x="954021" y="367096"/>
                      <a:pt x="967822" y="364247"/>
                      <a:pt x="973685" y="353987"/>
                    </a:cubicBezTo>
                    <a:cubicBezTo>
                      <a:pt x="981976" y="339477"/>
                      <a:pt x="978233" y="320680"/>
                      <a:pt x="983518" y="304826"/>
                    </a:cubicBezTo>
                    <a:cubicBezTo>
                      <a:pt x="988153" y="290921"/>
                      <a:pt x="995414" y="277926"/>
                      <a:pt x="1003182" y="265497"/>
                    </a:cubicBezTo>
                    <a:cubicBezTo>
                      <a:pt x="1036113" y="212806"/>
                      <a:pt x="1029791" y="236090"/>
                      <a:pt x="1072008" y="186838"/>
                    </a:cubicBezTo>
                    <a:cubicBezTo>
                      <a:pt x="1079698" y="177866"/>
                      <a:pt x="1082446" y="164724"/>
                      <a:pt x="1091673" y="157342"/>
                    </a:cubicBezTo>
                    <a:cubicBezTo>
                      <a:pt x="1099766" y="150868"/>
                      <a:pt x="1111899" y="152144"/>
                      <a:pt x="1121169" y="147509"/>
                    </a:cubicBezTo>
                    <a:cubicBezTo>
                      <a:pt x="1131738" y="142224"/>
                      <a:pt x="1140834" y="134400"/>
                      <a:pt x="1150666" y="127845"/>
                    </a:cubicBezTo>
                    <a:cubicBezTo>
                      <a:pt x="1160498" y="114735"/>
                      <a:pt x="1172033" y="102744"/>
                      <a:pt x="1180163" y="88516"/>
                    </a:cubicBezTo>
                    <a:cubicBezTo>
                      <a:pt x="1193200" y="65701"/>
                      <a:pt x="1184852" y="47242"/>
                      <a:pt x="1209660" y="29522"/>
                    </a:cubicBezTo>
                    <a:cubicBezTo>
                      <a:pt x="1214519" y="26051"/>
                      <a:pt x="1273744" y="3669"/>
                      <a:pt x="1288318" y="26"/>
                    </a:cubicBezTo>
                    <a:cubicBezTo>
                      <a:pt x="1291497" y="-769"/>
                      <a:pt x="1299788" y="16412"/>
                      <a:pt x="1307982" y="29522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F4CE479-C3BD-4D03-9FDA-8E465D8777AD}"/>
                </a:ext>
              </a:extLst>
            </p:cNvPr>
            <p:cNvSpPr/>
            <p:nvPr/>
          </p:nvSpPr>
          <p:spPr>
            <a:xfrm>
              <a:off x="6619582" y="2707244"/>
              <a:ext cx="228525" cy="398455"/>
            </a:xfrm>
            <a:custGeom>
              <a:avLst/>
              <a:gdLst>
                <a:gd name="connsiteX0" fmla="*/ 393290 w 867748"/>
                <a:gd name="connsiteY0" fmla="*/ 338 h 1475176"/>
                <a:gd name="connsiteX1" fmla="*/ 599768 w 867748"/>
                <a:gd name="connsiteY1" fmla="*/ 29834 h 1475176"/>
                <a:gd name="connsiteX2" fmla="*/ 629265 w 867748"/>
                <a:gd name="connsiteY2" fmla="*/ 39667 h 1475176"/>
                <a:gd name="connsiteX3" fmla="*/ 619432 w 867748"/>
                <a:gd name="connsiteY3" fmla="*/ 177318 h 1475176"/>
                <a:gd name="connsiteX4" fmla="*/ 589936 w 867748"/>
                <a:gd name="connsiteY4" fmla="*/ 206815 h 1475176"/>
                <a:gd name="connsiteX5" fmla="*/ 570271 w 867748"/>
                <a:gd name="connsiteY5" fmla="*/ 236312 h 1475176"/>
                <a:gd name="connsiteX6" fmla="*/ 589936 w 867748"/>
                <a:gd name="connsiteY6" fmla="*/ 314970 h 1475176"/>
                <a:gd name="connsiteX7" fmla="*/ 629265 w 867748"/>
                <a:gd name="connsiteY7" fmla="*/ 334634 h 1475176"/>
                <a:gd name="connsiteX8" fmla="*/ 698090 w 867748"/>
                <a:gd name="connsiteY8" fmla="*/ 364131 h 1475176"/>
                <a:gd name="connsiteX9" fmla="*/ 747252 w 867748"/>
                <a:gd name="connsiteY9" fmla="*/ 413292 h 1475176"/>
                <a:gd name="connsiteX10" fmla="*/ 776749 w 867748"/>
                <a:gd name="connsiteY10" fmla="*/ 442789 h 1475176"/>
                <a:gd name="connsiteX11" fmla="*/ 806245 w 867748"/>
                <a:gd name="connsiteY11" fmla="*/ 462454 h 1475176"/>
                <a:gd name="connsiteX12" fmla="*/ 845574 w 867748"/>
                <a:gd name="connsiteY12" fmla="*/ 491950 h 1475176"/>
                <a:gd name="connsiteX13" fmla="*/ 865239 w 867748"/>
                <a:gd name="connsiteY13" fmla="*/ 531280 h 1475176"/>
                <a:gd name="connsiteX14" fmla="*/ 855407 w 867748"/>
                <a:gd name="connsiteY14" fmla="*/ 1435847 h 1475176"/>
                <a:gd name="connsiteX15" fmla="*/ 816078 w 867748"/>
                <a:gd name="connsiteY15" fmla="*/ 1455512 h 1475176"/>
                <a:gd name="connsiteX16" fmla="*/ 747252 w 867748"/>
                <a:gd name="connsiteY16" fmla="*/ 1465344 h 1475176"/>
                <a:gd name="connsiteX17" fmla="*/ 589936 w 867748"/>
                <a:gd name="connsiteY17" fmla="*/ 1475176 h 1475176"/>
                <a:gd name="connsiteX18" fmla="*/ 206478 w 867748"/>
                <a:gd name="connsiteY18" fmla="*/ 1465344 h 1475176"/>
                <a:gd name="connsiteX19" fmla="*/ 176981 w 867748"/>
                <a:gd name="connsiteY19" fmla="*/ 1455512 h 1475176"/>
                <a:gd name="connsiteX20" fmla="*/ 78658 w 867748"/>
                <a:gd name="connsiteY20" fmla="*/ 1416183 h 1475176"/>
                <a:gd name="connsiteX21" fmla="*/ 58994 w 867748"/>
                <a:gd name="connsiteY21" fmla="*/ 1386686 h 1475176"/>
                <a:gd name="connsiteX22" fmla="*/ 29497 w 867748"/>
                <a:gd name="connsiteY22" fmla="*/ 1288363 h 1475176"/>
                <a:gd name="connsiteX23" fmla="*/ 19665 w 867748"/>
                <a:gd name="connsiteY23" fmla="*/ 1160544 h 1475176"/>
                <a:gd name="connsiteX24" fmla="*/ 9832 w 867748"/>
                <a:gd name="connsiteY24" fmla="*/ 1111383 h 1475176"/>
                <a:gd name="connsiteX25" fmla="*/ 0 w 867748"/>
                <a:gd name="connsiteY25" fmla="*/ 708260 h 1475176"/>
                <a:gd name="connsiteX26" fmla="*/ 9832 w 867748"/>
                <a:gd name="connsiteY26" fmla="*/ 383796 h 1475176"/>
                <a:gd name="connsiteX27" fmla="*/ 39329 w 867748"/>
                <a:gd name="connsiteY27" fmla="*/ 324802 h 1475176"/>
                <a:gd name="connsiteX28" fmla="*/ 68826 w 867748"/>
                <a:gd name="connsiteY28" fmla="*/ 314970 h 1475176"/>
                <a:gd name="connsiteX29" fmla="*/ 108155 w 867748"/>
                <a:gd name="connsiteY29" fmla="*/ 295305 h 1475176"/>
                <a:gd name="connsiteX30" fmla="*/ 127819 w 867748"/>
                <a:gd name="connsiteY30" fmla="*/ 196983 h 1475176"/>
                <a:gd name="connsiteX31" fmla="*/ 147484 w 867748"/>
                <a:gd name="connsiteY31" fmla="*/ 118325 h 1475176"/>
                <a:gd name="connsiteX32" fmla="*/ 196645 w 867748"/>
                <a:gd name="connsiteY32" fmla="*/ 108492 h 1475176"/>
                <a:gd name="connsiteX33" fmla="*/ 216310 w 867748"/>
                <a:gd name="connsiteY33" fmla="*/ 69163 h 1475176"/>
                <a:gd name="connsiteX34" fmla="*/ 275303 w 867748"/>
                <a:gd name="connsiteY34" fmla="*/ 49499 h 1475176"/>
                <a:gd name="connsiteX35" fmla="*/ 393290 w 867748"/>
                <a:gd name="connsiteY35" fmla="*/ 338 h 147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67748" h="1475176">
                  <a:moveTo>
                    <a:pt x="393290" y="338"/>
                  </a:moveTo>
                  <a:cubicBezTo>
                    <a:pt x="447368" y="-2940"/>
                    <a:pt x="531189" y="18404"/>
                    <a:pt x="599768" y="29834"/>
                  </a:cubicBezTo>
                  <a:cubicBezTo>
                    <a:pt x="609991" y="31538"/>
                    <a:pt x="627895" y="29394"/>
                    <a:pt x="629265" y="39667"/>
                  </a:cubicBezTo>
                  <a:cubicBezTo>
                    <a:pt x="635344" y="85264"/>
                    <a:pt x="629968" y="132540"/>
                    <a:pt x="619432" y="177318"/>
                  </a:cubicBezTo>
                  <a:cubicBezTo>
                    <a:pt x="616247" y="190853"/>
                    <a:pt x="598838" y="196133"/>
                    <a:pt x="589936" y="206815"/>
                  </a:cubicBezTo>
                  <a:cubicBezTo>
                    <a:pt x="582371" y="215893"/>
                    <a:pt x="576826" y="226480"/>
                    <a:pt x="570271" y="236312"/>
                  </a:cubicBezTo>
                  <a:cubicBezTo>
                    <a:pt x="576826" y="262531"/>
                    <a:pt x="576031" y="291795"/>
                    <a:pt x="589936" y="314970"/>
                  </a:cubicBezTo>
                  <a:cubicBezTo>
                    <a:pt x="597477" y="327538"/>
                    <a:pt x="615793" y="328860"/>
                    <a:pt x="629265" y="334634"/>
                  </a:cubicBezTo>
                  <a:cubicBezTo>
                    <a:pt x="730535" y="378036"/>
                    <a:pt x="567651" y="298913"/>
                    <a:pt x="698090" y="364131"/>
                  </a:cubicBezTo>
                  <a:cubicBezTo>
                    <a:pt x="734143" y="418210"/>
                    <a:pt x="698089" y="372324"/>
                    <a:pt x="747252" y="413292"/>
                  </a:cubicBezTo>
                  <a:cubicBezTo>
                    <a:pt x="757934" y="422194"/>
                    <a:pt x="766067" y="433887"/>
                    <a:pt x="776749" y="442789"/>
                  </a:cubicBezTo>
                  <a:cubicBezTo>
                    <a:pt x="785827" y="450354"/>
                    <a:pt x="796629" y="455586"/>
                    <a:pt x="806245" y="462454"/>
                  </a:cubicBezTo>
                  <a:cubicBezTo>
                    <a:pt x="819580" y="471979"/>
                    <a:pt x="832464" y="482118"/>
                    <a:pt x="845574" y="491950"/>
                  </a:cubicBezTo>
                  <a:cubicBezTo>
                    <a:pt x="852129" y="505060"/>
                    <a:pt x="865086" y="516623"/>
                    <a:pt x="865239" y="531280"/>
                  </a:cubicBezTo>
                  <a:cubicBezTo>
                    <a:pt x="868380" y="832804"/>
                    <a:pt x="871424" y="1134733"/>
                    <a:pt x="855407" y="1435847"/>
                  </a:cubicBezTo>
                  <a:cubicBezTo>
                    <a:pt x="854628" y="1450483"/>
                    <a:pt x="830219" y="1451655"/>
                    <a:pt x="816078" y="1455512"/>
                  </a:cubicBezTo>
                  <a:cubicBezTo>
                    <a:pt x="793720" y="1461610"/>
                    <a:pt x="770340" y="1463336"/>
                    <a:pt x="747252" y="1465344"/>
                  </a:cubicBezTo>
                  <a:cubicBezTo>
                    <a:pt x="694909" y="1469895"/>
                    <a:pt x="642375" y="1471899"/>
                    <a:pt x="589936" y="1475176"/>
                  </a:cubicBezTo>
                  <a:cubicBezTo>
                    <a:pt x="462117" y="1471899"/>
                    <a:pt x="334195" y="1471426"/>
                    <a:pt x="206478" y="1465344"/>
                  </a:cubicBezTo>
                  <a:cubicBezTo>
                    <a:pt x="196126" y="1464851"/>
                    <a:pt x="186654" y="1459232"/>
                    <a:pt x="176981" y="1455512"/>
                  </a:cubicBezTo>
                  <a:cubicBezTo>
                    <a:pt x="144035" y="1442841"/>
                    <a:pt x="78658" y="1416183"/>
                    <a:pt x="78658" y="1416183"/>
                  </a:cubicBezTo>
                  <a:cubicBezTo>
                    <a:pt x="72103" y="1406351"/>
                    <a:pt x="63793" y="1397484"/>
                    <a:pt x="58994" y="1386686"/>
                  </a:cubicBezTo>
                  <a:cubicBezTo>
                    <a:pt x="45314" y="1355905"/>
                    <a:pt x="37669" y="1321052"/>
                    <a:pt x="29497" y="1288363"/>
                  </a:cubicBezTo>
                  <a:cubicBezTo>
                    <a:pt x="26220" y="1245757"/>
                    <a:pt x="24384" y="1203015"/>
                    <a:pt x="19665" y="1160544"/>
                  </a:cubicBezTo>
                  <a:cubicBezTo>
                    <a:pt x="17819" y="1143935"/>
                    <a:pt x="10558" y="1128079"/>
                    <a:pt x="9832" y="1111383"/>
                  </a:cubicBezTo>
                  <a:cubicBezTo>
                    <a:pt x="3993" y="977096"/>
                    <a:pt x="3277" y="842634"/>
                    <a:pt x="0" y="708260"/>
                  </a:cubicBezTo>
                  <a:cubicBezTo>
                    <a:pt x="3277" y="600105"/>
                    <a:pt x="3830" y="491834"/>
                    <a:pt x="9832" y="383796"/>
                  </a:cubicBezTo>
                  <a:cubicBezTo>
                    <a:pt x="10660" y="368885"/>
                    <a:pt x="28444" y="333510"/>
                    <a:pt x="39329" y="324802"/>
                  </a:cubicBezTo>
                  <a:cubicBezTo>
                    <a:pt x="47422" y="318328"/>
                    <a:pt x="59300" y="319053"/>
                    <a:pt x="68826" y="314970"/>
                  </a:cubicBezTo>
                  <a:cubicBezTo>
                    <a:pt x="82298" y="309196"/>
                    <a:pt x="95045" y="301860"/>
                    <a:pt x="108155" y="295305"/>
                  </a:cubicBezTo>
                  <a:cubicBezTo>
                    <a:pt x="130369" y="228664"/>
                    <a:pt x="105222" y="309966"/>
                    <a:pt x="127819" y="196983"/>
                  </a:cubicBezTo>
                  <a:cubicBezTo>
                    <a:pt x="133119" y="170482"/>
                    <a:pt x="130892" y="139658"/>
                    <a:pt x="147484" y="118325"/>
                  </a:cubicBezTo>
                  <a:cubicBezTo>
                    <a:pt x="157744" y="105134"/>
                    <a:pt x="180258" y="111770"/>
                    <a:pt x="196645" y="108492"/>
                  </a:cubicBezTo>
                  <a:cubicBezTo>
                    <a:pt x="203200" y="95382"/>
                    <a:pt x="204584" y="77957"/>
                    <a:pt x="216310" y="69163"/>
                  </a:cubicBezTo>
                  <a:cubicBezTo>
                    <a:pt x="232892" y="56726"/>
                    <a:pt x="275303" y="49499"/>
                    <a:pt x="275303" y="49499"/>
                  </a:cubicBezTo>
                  <a:cubicBezTo>
                    <a:pt x="321162" y="18926"/>
                    <a:pt x="339212" y="3616"/>
                    <a:pt x="393290" y="338"/>
                  </a:cubicBezTo>
                  <a:close/>
                </a:path>
              </a:pathLst>
            </a:custGeom>
            <a:solidFill>
              <a:srgbClr val="8DD848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11306F-5C0D-4D13-AA0D-59F6A3D748B5}"/>
              </a:ext>
            </a:extLst>
          </p:cNvPr>
          <p:cNvGrpSpPr/>
          <p:nvPr/>
        </p:nvGrpSpPr>
        <p:grpSpPr>
          <a:xfrm>
            <a:off x="5853333" y="2864298"/>
            <a:ext cx="1117172" cy="1044555"/>
            <a:chOff x="6168071" y="2642174"/>
            <a:chExt cx="1117172" cy="104455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4AC6A48-E523-4354-AC1D-96CE923A3D39}"/>
                </a:ext>
              </a:extLst>
            </p:cNvPr>
            <p:cNvGrpSpPr/>
            <p:nvPr/>
          </p:nvGrpSpPr>
          <p:grpSpPr>
            <a:xfrm>
              <a:off x="6168071" y="2642174"/>
              <a:ext cx="1117172" cy="1044555"/>
              <a:chOff x="6953958" y="5593986"/>
              <a:chExt cx="1117172" cy="1044555"/>
            </a:xfrm>
          </p:grpSpPr>
          <p:pic>
            <p:nvPicPr>
              <p:cNvPr id="14" name="Picture 13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8D2CF44A-2AA4-46A7-83E2-8016B06A51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3958" y="5593986"/>
                <a:ext cx="1117172" cy="1044555"/>
              </a:xfrm>
              <a:prstGeom prst="rect">
                <a:avLst/>
              </a:prstGeom>
            </p:spPr>
          </p:pic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1A1B04E1-8854-4831-BCB9-D9828488CA99}"/>
                  </a:ext>
                </a:extLst>
              </p:cNvPr>
              <p:cNvSpPr/>
              <p:nvPr/>
            </p:nvSpPr>
            <p:spPr>
              <a:xfrm>
                <a:off x="6999470" y="5757380"/>
                <a:ext cx="399425" cy="580883"/>
              </a:xfrm>
              <a:custGeom>
                <a:avLst/>
                <a:gdLst>
                  <a:gd name="connsiteX0" fmla="*/ 1307982 w 1484963"/>
                  <a:gd name="connsiteY0" fmla="*/ 29522 h 2300774"/>
                  <a:gd name="connsiteX1" fmla="*/ 1337479 w 1484963"/>
                  <a:gd name="connsiteY1" fmla="*/ 78684 h 2300774"/>
                  <a:gd name="connsiteX2" fmla="*/ 1366976 w 1484963"/>
                  <a:gd name="connsiteY2" fmla="*/ 98348 h 2300774"/>
                  <a:gd name="connsiteX3" fmla="*/ 1386640 w 1484963"/>
                  <a:gd name="connsiteY3" fmla="*/ 127845 h 2300774"/>
                  <a:gd name="connsiteX4" fmla="*/ 1416137 w 1484963"/>
                  <a:gd name="connsiteY4" fmla="*/ 255664 h 2300774"/>
                  <a:gd name="connsiteX5" fmla="*/ 1425969 w 1484963"/>
                  <a:gd name="connsiteY5" fmla="*/ 422813 h 2300774"/>
                  <a:gd name="connsiteX6" fmla="*/ 1435802 w 1484963"/>
                  <a:gd name="connsiteY6" fmla="*/ 462142 h 2300774"/>
                  <a:gd name="connsiteX7" fmla="*/ 1455466 w 1484963"/>
                  <a:gd name="connsiteY7" fmla="*/ 816103 h 2300774"/>
                  <a:gd name="connsiteX8" fmla="*/ 1475131 w 1484963"/>
                  <a:gd name="connsiteY8" fmla="*/ 1337213 h 2300774"/>
                  <a:gd name="connsiteX9" fmla="*/ 1484963 w 1484963"/>
                  <a:gd name="connsiteY9" fmla="*/ 1386374 h 2300774"/>
                  <a:gd name="connsiteX10" fmla="*/ 1475131 w 1484963"/>
                  <a:gd name="connsiteY10" fmla="*/ 1671509 h 2300774"/>
                  <a:gd name="connsiteX11" fmla="*/ 1445634 w 1484963"/>
                  <a:gd name="connsiteY11" fmla="*/ 1799329 h 2300774"/>
                  <a:gd name="connsiteX12" fmla="*/ 1435802 w 1484963"/>
                  <a:gd name="connsiteY12" fmla="*/ 1848490 h 2300774"/>
                  <a:gd name="connsiteX13" fmla="*/ 1406305 w 1484963"/>
                  <a:gd name="connsiteY13" fmla="*/ 1858322 h 2300774"/>
                  <a:gd name="connsiteX14" fmla="*/ 1376808 w 1484963"/>
                  <a:gd name="connsiteY14" fmla="*/ 1897651 h 2300774"/>
                  <a:gd name="connsiteX15" fmla="*/ 1347311 w 1484963"/>
                  <a:gd name="connsiteY15" fmla="*/ 1907484 h 2300774"/>
                  <a:gd name="connsiteX16" fmla="*/ 1278485 w 1484963"/>
                  <a:gd name="connsiteY16" fmla="*/ 1936980 h 2300774"/>
                  <a:gd name="connsiteX17" fmla="*/ 1170331 w 1484963"/>
                  <a:gd name="connsiteY17" fmla="*/ 1966477 h 2300774"/>
                  <a:gd name="connsiteX18" fmla="*/ 1140834 w 1484963"/>
                  <a:gd name="connsiteY18" fmla="*/ 1976309 h 2300774"/>
                  <a:gd name="connsiteX19" fmla="*/ 1101505 w 1484963"/>
                  <a:gd name="connsiteY19" fmla="*/ 1986142 h 2300774"/>
                  <a:gd name="connsiteX20" fmla="*/ 1072008 w 1484963"/>
                  <a:gd name="connsiteY20" fmla="*/ 2005806 h 2300774"/>
                  <a:gd name="connsiteX21" fmla="*/ 1062176 w 1484963"/>
                  <a:gd name="connsiteY21" fmla="*/ 2035303 h 2300774"/>
                  <a:gd name="connsiteX22" fmla="*/ 1022847 w 1484963"/>
                  <a:gd name="connsiteY22" fmla="*/ 2054967 h 2300774"/>
                  <a:gd name="connsiteX23" fmla="*/ 1003182 w 1484963"/>
                  <a:gd name="connsiteY23" fmla="*/ 2084464 h 2300774"/>
                  <a:gd name="connsiteX24" fmla="*/ 993350 w 1484963"/>
                  <a:gd name="connsiteY24" fmla="*/ 2113961 h 2300774"/>
                  <a:gd name="connsiteX25" fmla="*/ 963853 w 1484963"/>
                  <a:gd name="connsiteY25" fmla="*/ 2123793 h 2300774"/>
                  <a:gd name="connsiteX26" fmla="*/ 806537 w 1484963"/>
                  <a:gd name="connsiteY26" fmla="*/ 2133626 h 2300774"/>
                  <a:gd name="connsiteX27" fmla="*/ 777040 w 1484963"/>
                  <a:gd name="connsiteY27" fmla="*/ 2153290 h 2300774"/>
                  <a:gd name="connsiteX28" fmla="*/ 747543 w 1484963"/>
                  <a:gd name="connsiteY28" fmla="*/ 2163122 h 2300774"/>
                  <a:gd name="connsiteX29" fmla="*/ 619724 w 1484963"/>
                  <a:gd name="connsiteY29" fmla="*/ 2182787 h 2300774"/>
                  <a:gd name="connsiteX30" fmla="*/ 580395 w 1484963"/>
                  <a:gd name="connsiteY30" fmla="*/ 2222116 h 2300774"/>
                  <a:gd name="connsiteX31" fmla="*/ 531234 w 1484963"/>
                  <a:gd name="connsiteY31" fmla="*/ 2251613 h 2300774"/>
                  <a:gd name="connsiteX32" fmla="*/ 462408 w 1484963"/>
                  <a:gd name="connsiteY32" fmla="*/ 2290942 h 2300774"/>
                  <a:gd name="connsiteX33" fmla="*/ 423079 w 1484963"/>
                  <a:gd name="connsiteY33" fmla="*/ 2300774 h 2300774"/>
                  <a:gd name="connsiteX34" fmla="*/ 364085 w 1484963"/>
                  <a:gd name="connsiteY34" fmla="*/ 2271277 h 2300774"/>
                  <a:gd name="connsiteX35" fmla="*/ 354253 w 1484963"/>
                  <a:gd name="connsiteY35" fmla="*/ 2015638 h 2300774"/>
                  <a:gd name="connsiteX36" fmla="*/ 344421 w 1484963"/>
                  <a:gd name="connsiteY36" fmla="*/ 1976309 h 2300774"/>
                  <a:gd name="connsiteX37" fmla="*/ 314924 w 1484963"/>
                  <a:gd name="connsiteY37" fmla="*/ 1946813 h 2300774"/>
                  <a:gd name="connsiteX38" fmla="*/ 295260 w 1484963"/>
                  <a:gd name="connsiteY38" fmla="*/ 1907484 h 2300774"/>
                  <a:gd name="connsiteX39" fmla="*/ 246098 w 1484963"/>
                  <a:gd name="connsiteY39" fmla="*/ 1848490 h 2300774"/>
                  <a:gd name="connsiteX40" fmla="*/ 206769 w 1484963"/>
                  <a:gd name="connsiteY40" fmla="*/ 1740335 h 2300774"/>
                  <a:gd name="connsiteX41" fmla="*/ 147776 w 1484963"/>
                  <a:gd name="connsiteY41" fmla="*/ 1651845 h 2300774"/>
                  <a:gd name="connsiteX42" fmla="*/ 118279 w 1484963"/>
                  <a:gd name="connsiteY42" fmla="*/ 1524026 h 2300774"/>
                  <a:gd name="connsiteX43" fmla="*/ 78950 w 1484963"/>
                  <a:gd name="connsiteY43" fmla="*/ 1337213 h 2300774"/>
                  <a:gd name="connsiteX44" fmla="*/ 49453 w 1484963"/>
                  <a:gd name="connsiteY44" fmla="*/ 1307716 h 2300774"/>
                  <a:gd name="connsiteX45" fmla="*/ 10124 w 1484963"/>
                  <a:gd name="connsiteY45" fmla="*/ 1209393 h 2300774"/>
                  <a:gd name="connsiteX46" fmla="*/ 292 w 1484963"/>
                  <a:gd name="connsiteY46" fmla="*/ 1120903 h 2300774"/>
                  <a:gd name="connsiteX47" fmla="*/ 19956 w 1484963"/>
                  <a:gd name="connsiteY47" fmla="*/ 1061909 h 2300774"/>
                  <a:gd name="connsiteX48" fmla="*/ 59285 w 1484963"/>
                  <a:gd name="connsiteY48" fmla="*/ 1002916 h 2300774"/>
                  <a:gd name="connsiteX49" fmla="*/ 78950 w 1484963"/>
                  <a:gd name="connsiteY49" fmla="*/ 973419 h 2300774"/>
                  <a:gd name="connsiteX50" fmla="*/ 167440 w 1484963"/>
                  <a:gd name="connsiteY50" fmla="*/ 924258 h 2300774"/>
                  <a:gd name="connsiteX51" fmla="*/ 187105 w 1484963"/>
                  <a:gd name="connsiteY51" fmla="*/ 884929 h 2300774"/>
                  <a:gd name="connsiteX52" fmla="*/ 265763 w 1484963"/>
                  <a:gd name="connsiteY52" fmla="*/ 816103 h 2300774"/>
                  <a:gd name="connsiteX53" fmla="*/ 383750 w 1484963"/>
                  <a:gd name="connsiteY53" fmla="*/ 796438 h 2300774"/>
                  <a:gd name="connsiteX54" fmla="*/ 491905 w 1484963"/>
                  <a:gd name="connsiteY54" fmla="*/ 747277 h 2300774"/>
                  <a:gd name="connsiteX55" fmla="*/ 550898 w 1484963"/>
                  <a:gd name="connsiteY55" fmla="*/ 727613 h 2300774"/>
                  <a:gd name="connsiteX56" fmla="*/ 580395 w 1484963"/>
                  <a:gd name="connsiteY56" fmla="*/ 717780 h 2300774"/>
                  <a:gd name="connsiteX57" fmla="*/ 609892 w 1484963"/>
                  <a:gd name="connsiteY57" fmla="*/ 678451 h 2300774"/>
                  <a:gd name="connsiteX58" fmla="*/ 639389 w 1484963"/>
                  <a:gd name="connsiteY58" fmla="*/ 658787 h 2300774"/>
                  <a:gd name="connsiteX59" fmla="*/ 649221 w 1484963"/>
                  <a:gd name="connsiteY59" fmla="*/ 629290 h 2300774"/>
                  <a:gd name="connsiteX60" fmla="*/ 698382 w 1484963"/>
                  <a:gd name="connsiteY60" fmla="*/ 580129 h 2300774"/>
                  <a:gd name="connsiteX61" fmla="*/ 737711 w 1484963"/>
                  <a:gd name="connsiteY61" fmla="*/ 570297 h 2300774"/>
                  <a:gd name="connsiteX62" fmla="*/ 796705 w 1484963"/>
                  <a:gd name="connsiteY62" fmla="*/ 481806 h 2300774"/>
                  <a:gd name="connsiteX63" fmla="*/ 806537 w 1484963"/>
                  <a:gd name="connsiteY63" fmla="*/ 383484 h 2300774"/>
                  <a:gd name="connsiteX64" fmla="*/ 944189 w 1484963"/>
                  <a:gd name="connsiteY64" fmla="*/ 373651 h 2300774"/>
                  <a:gd name="connsiteX65" fmla="*/ 973685 w 1484963"/>
                  <a:gd name="connsiteY65" fmla="*/ 353987 h 2300774"/>
                  <a:gd name="connsiteX66" fmla="*/ 983518 w 1484963"/>
                  <a:gd name="connsiteY66" fmla="*/ 304826 h 2300774"/>
                  <a:gd name="connsiteX67" fmla="*/ 1003182 w 1484963"/>
                  <a:gd name="connsiteY67" fmla="*/ 265497 h 2300774"/>
                  <a:gd name="connsiteX68" fmla="*/ 1072008 w 1484963"/>
                  <a:gd name="connsiteY68" fmla="*/ 186838 h 2300774"/>
                  <a:gd name="connsiteX69" fmla="*/ 1091673 w 1484963"/>
                  <a:gd name="connsiteY69" fmla="*/ 157342 h 2300774"/>
                  <a:gd name="connsiteX70" fmla="*/ 1121169 w 1484963"/>
                  <a:gd name="connsiteY70" fmla="*/ 147509 h 2300774"/>
                  <a:gd name="connsiteX71" fmla="*/ 1150666 w 1484963"/>
                  <a:gd name="connsiteY71" fmla="*/ 127845 h 2300774"/>
                  <a:gd name="connsiteX72" fmla="*/ 1180163 w 1484963"/>
                  <a:gd name="connsiteY72" fmla="*/ 88516 h 2300774"/>
                  <a:gd name="connsiteX73" fmla="*/ 1209660 w 1484963"/>
                  <a:gd name="connsiteY73" fmla="*/ 29522 h 2300774"/>
                  <a:gd name="connsiteX74" fmla="*/ 1288318 w 1484963"/>
                  <a:gd name="connsiteY74" fmla="*/ 26 h 2300774"/>
                  <a:gd name="connsiteX75" fmla="*/ 1307982 w 1484963"/>
                  <a:gd name="connsiteY75" fmla="*/ 29522 h 230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1484963" h="2300774">
                    <a:moveTo>
                      <a:pt x="1307982" y="29522"/>
                    </a:moveTo>
                    <a:cubicBezTo>
                      <a:pt x="1316176" y="42632"/>
                      <a:pt x="1325042" y="64174"/>
                      <a:pt x="1337479" y="78684"/>
                    </a:cubicBezTo>
                    <a:cubicBezTo>
                      <a:pt x="1345169" y="87656"/>
                      <a:pt x="1358620" y="89992"/>
                      <a:pt x="1366976" y="98348"/>
                    </a:cubicBezTo>
                    <a:cubicBezTo>
                      <a:pt x="1375332" y="106704"/>
                      <a:pt x="1380085" y="118013"/>
                      <a:pt x="1386640" y="127845"/>
                    </a:cubicBezTo>
                    <a:cubicBezTo>
                      <a:pt x="1410358" y="222716"/>
                      <a:pt x="1401005" y="180002"/>
                      <a:pt x="1416137" y="255664"/>
                    </a:cubicBezTo>
                    <a:cubicBezTo>
                      <a:pt x="1419414" y="311380"/>
                      <a:pt x="1420677" y="367252"/>
                      <a:pt x="1425969" y="422813"/>
                    </a:cubicBezTo>
                    <a:cubicBezTo>
                      <a:pt x="1427250" y="436265"/>
                      <a:pt x="1435052" y="448650"/>
                      <a:pt x="1435802" y="462142"/>
                    </a:cubicBezTo>
                    <a:cubicBezTo>
                      <a:pt x="1456311" y="831303"/>
                      <a:pt x="1418865" y="669695"/>
                      <a:pt x="1455466" y="816103"/>
                    </a:cubicBezTo>
                    <a:cubicBezTo>
                      <a:pt x="1462021" y="989806"/>
                      <a:pt x="1466152" y="1163618"/>
                      <a:pt x="1475131" y="1337213"/>
                    </a:cubicBezTo>
                    <a:cubicBezTo>
                      <a:pt x="1475994" y="1353902"/>
                      <a:pt x="1484963" y="1369662"/>
                      <a:pt x="1484963" y="1386374"/>
                    </a:cubicBezTo>
                    <a:cubicBezTo>
                      <a:pt x="1484963" y="1481475"/>
                      <a:pt x="1480716" y="1576572"/>
                      <a:pt x="1475131" y="1671509"/>
                    </a:cubicBezTo>
                    <a:cubicBezTo>
                      <a:pt x="1473949" y="1691603"/>
                      <a:pt x="1446789" y="1794325"/>
                      <a:pt x="1445634" y="1799329"/>
                    </a:cubicBezTo>
                    <a:cubicBezTo>
                      <a:pt x="1441876" y="1815613"/>
                      <a:pt x="1445072" y="1834585"/>
                      <a:pt x="1435802" y="1848490"/>
                    </a:cubicBezTo>
                    <a:cubicBezTo>
                      <a:pt x="1430053" y="1857113"/>
                      <a:pt x="1416137" y="1855045"/>
                      <a:pt x="1406305" y="1858322"/>
                    </a:cubicBezTo>
                    <a:cubicBezTo>
                      <a:pt x="1396473" y="1871432"/>
                      <a:pt x="1389397" y="1887160"/>
                      <a:pt x="1376808" y="1897651"/>
                    </a:cubicBezTo>
                    <a:cubicBezTo>
                      <a:pt x="1368846" y="1904286"/>
                      <a:pt x="1356934" y="1903635"/>
                      <a:pt x="1347311" y="1907484"/>
                    </a:cubicBezTo>
                    <a:cubicBezTo>
                      <a:pt x="1324136" y="1916754"/>
                      <a:pt x="1301781" y="1928020"/>
                      <a:pt x="1278485" y="1936980"/>
                    </a:cubicBezTo>
                    <a:cubicBezTo>
                      <a:pt x="1200133" y="1967115"/>
                      <a:pt x="1242643" y="1948399"/>
                      <a:pt x="1170331" y="1966477"/>
                    </a:cubicBezTo>
                    <a:cubicBezTo>
                      <a:pt x="1160276" y="1968991"/>
                      <a:pt x="1150799" y="1973462"/>
                      <a:pt x="1140834" y="1976309"/>
                    </a:cubicBezTo>
                    <a:cubicBezTo>
                      <a:pt x="1127841" y="1980021"/>
                      <a:pt x="1114615" y="1982864"/>
                      <a:pt x="1101505" y="1986142"/>
                    </a:cubicBezTo>
                    <a:cubicBezTo>
                      <a:pt x="1091673" y="1992697"/>
                      <a:pt x="1079390" y="1996579"/>
                      <a:pt x="1072008" y="2005806"/>
                    </a:cubicBezTo>
                    <a:cubicBezTo>
                      <a:pt x="1065534" y="2013899"/>
                      <a:pt x="1069505" y="2027974"/>
                      <a:pt x="1062176" y="2035303"/>
                    </a:cubicBezTo>
                    <a:cubicBezTo>
                      <a:pt x="1051812" y="2045667"/>
                      <a:pt x="1035957" y="2048412"/>
                      <a:pt x="1022847" y="2054967"/>
                    </a:cubicBezTo>
                    <a:cubicBezTo>
                      <a:pt x="1016292" y="2064799"/>
                      <a:pt x="1008467" y="2073895"/>
                      <a:pt x="1003182" y="2084464"/>
                    </a:cubicBezTo>
                    <a:cubicBezTo>
                      <a:pt x="998547" y="2093734"/>
                      <a:pt x="1000679" y="2106632"/>
                      <a:pt x="993350" y="2113961"/>
                    </a:cubicBezTo>
                    <a:cubicBezTo>
                      <a:pt x="986021" y="2121290"/>
                      <a:pt x="974160" y="2122708"/>
                      <a:pt x="963853" y="2123793"/>
                    </a:cubicBezTo>
                    <a:cubicBezTo>
                      <a:pt x="911601" y="2129293"/>
                      <a:pt x="858976" y="2130348"/>
                      <a:pt x="806537" y="2133626"/>
                    </a:cubicBezTo>
                    <a:cubicBezTo>
                      <a:pt x="796705" y="2140181"/>
                      <a:pt x="787609" y="2148005"/>
                      <a:pt x="777040" y="2153290"/>
                    </a:cubicBezTo>
                    <a:cubicBezTo>
                      <a:pt x="767770" y="2157925"/>
                      <a:pt x="757598" y="2160608"/>
                      <a:pt x="747543" y="2163122"/>
                    </a:cubicBezTo>
                    <a:cubicBezTo>
                      <a:pt x="702492" y="2174385"/>
                      <a:pt x="667498" y="2176815"/>
                      <a:pt x="619724" y="2182787"/>
                    </a:cubicBezTo>
                    <a:cubicBezTo>
                      <a:pt x="606614" y="2195897"/>
                      <a:pt x="595029" y="2210734"/>
                      <a:pt x="580395" y="2222116"/>
                    </a:cubicBezTo>
                    <a:cubicBezTo>
                      <a:pt x="565310" y="2233849"/>
                      <a:pt x="547440" y="2241485"/>
                      <a:pt x="531234" y="2251613"/>
                    </a:cubicBezTo>
                    <a:cubicBezTo>
                      <a:pt x="502712" y="2269439"/>
                      <a:pt x="495970" y="2278356"/>
                      <a:pt x="462408" y="2290942"/>
                    </a:cubicBezTo>
                    <a:cubicBezTo>
                      <a:pt x="449755" y="2295687"/>
                      <a:pt x="436189" y="2297497"/>
                      <a:pt x="423079" y="2300774"/>
                    </a:cubicBezTo>
                    <a:cubicBezTo>
                      <a:pt x="403414" y="2290942"/>
                      <a:pt x="369244" y="2292649"/>
                      <a:pt x="364085" y="2271277"/>
                    </a:cubicBezTo>
                    <a:cubicBezTo>
                      <a:pt x="344076" y="2188382"/>
                      <a:pt x="359925" y="2100725"/>
                      <a:pt x="354253" y="2015638"/>
                    </a:cubicBezTo>
                    <a:cubicBezTo>
                      <a:pt x="353354" y="2002155"/>
                      <a:pt x="351125" y="1988042"/>
                      <a:pt x="344421" y="1976309"/>
                    </a:cubicBezTo>
                    <a:cubicBezTo>
                      <a:pt x="337522" y="1964236"/>
                      <a:pt x="324756" y="1956645"/>
                      <a:pt x="314924" y="1946813"/>
                    </a:cubicBezTo>
                    <a:cubicBezTo>
                      <a:pt x="308369" y="1933703"/>
                      <a:pt x="303779" y="1919411"/>
                      <a:pt x="295260" y="1907484"/>
                    </a:cubicBezTo>
                    <a:cubicBezTo>
                      <a:pt x="259019" y="1856746"/>
                      <a:pt x="272106" y="1900507"/>
                      <a:pt x="246098" y="1848490"/>
                    </a:cubicBezTo>
                    <a:cubicBezTo>
                      <a:pt x="201173" y="1758639"/>
                      <a:pt x="252642" y="1841257"/>
                      <a:pt x="206769" y="1740335"/>
                    </a:cubicBezTo>
                    <a:cubicBezTo>
                      <a:pt x="192180" y="1708239"/>
                      <a:pt x="168727" y="1679779"/>
                      <a:pt x="147776" y="1651845"/>
                    </a:cubicBezTo>
                    <a:cubicBezTo>
                      <a:pt x="142411" y="1630386"/>
                      <a:pt x="122063" y="1554295"/>
                      <a:pt x="118279" y="1524026"/>
                    </a:cubicBezTo>
                    <a:cubicBezTo>
                      <a:pt x="110757" y="1463850"/>
                      <a:pt x="117077" y="1390591"/>
                      <a:pt x="78950" y="1337213"/>
                    </a:cubicBezTo>
                    <a:cubicBezTo>
                      <a:pt x="70868" y="1325898"/>
                      <a:pt x="59285" y="1317548"/>
                      <a:pt x="49453" y="1307716"/>
                    </a:cubicBezTo>
                    <a:cubicBezTo>
                      <a:pt x="25154" y="1234817"/>
                      <a:pt x="39059" y="1267262"/>
                      <a:pt x="10124" y="1209393"/>
                    </a:cubicBezTo>
                    <a:cubicBezTo>
                      <a:pt x="6847" y="1179896"/>
                      <a:pt x="-1682" y="1150515"/>
                      <a:pt x="292" y="1120903"/>
                    </a:cubicBezTo>
                    <a:cubicBezTo>
                      <a:pt x="1671" y="1100221"/>
                      <a:pt x="10686" y="1080449"/>
                      <a:pt x="19956" y="1061909"/>
                    </a:cubicBezTo>
                    <a:cubicBezTo>
                      <a:pt x="30525" y="1040770"/>
                      <a:pt x="46175" y="1022580"/>
                      <a:pt x="59285" y="1002916"/>
                    </a:cubicBezTo>
                    <a:cubicBezTo>
                      <a:pt x="65840" y="993084"/>
                      <a:pt x="68817" y="979499"/>
                      <a:pt x="78950" y="973419"/>
                    </a:cubicBezTo>
                    <a:cubicBezTo>
                      <a:pt x="140679" y="936381"/>
                      <a:pt x="111018" y="952468"/>
                      <a:pt x="167440" y="924258"/>
                    </a:cubicBezTo>
                    <a:cubicBezTo>
                      <a:pt x="173995" y="911148"/>
                      <a:pt x="178311" y="896655"/>
                      <a:pt x="187105" y="884929"/>
                    </a:cubicBezTo>
                    <a:cubicBezTo>
                      <a:pt x="199272" y="868707"/>
                      <a:pt x="245852" y="826058"/>
                      <a:pt x="265763" y="816103"/>
                    </a:cubicBezTo>
                    <a:cubicBezTo>
                      <a:pt x="287415" y="805277"/>
                      <a:pt x="376374" y="797360"/>
                      <a:pt x="383750" y="796438"/>
                    </a:cubicBezTo>
                    <a:cubicBezTo>
                      <a:pt x="547992" y="741692"/>
                      <a:pt x="344647" y="814212"/>
                      <a:pt x="491905" y="747277"/>
                    </a:cubicBezTo>
                    <a:cubicBezTo>
                      <a:pt x="510775" y="738700"/>
                      <a:pt x="531234" y="734168"/>
                      <a:pt x="550898" y="727613"/>
                    </a:cubicBezTo>
                    <a:lnTo>
                      <a:pt x="580395" y="717780"/>
                    </a:lnTo>
                    <a:cubicBezTo>
                      <a:pt x="590227" y="704670"/>
                      <a:pt x="598304" y="690038"/>
                      <a:pt x="609892" y="678451"/>
                    </a:cubicBezTo>
                    <a:cubicBezTo>
                      <a:pt x="618248" y="670095"/>
                      <a:pt x="632007" y="668014"/>
                      <a:pt x="639389" y="658787"/>
                    </a:cubicBezTo>
                    <a:cubicBezTo>
                      <a:pt x="645863" y="650694"/>
                      <a:pt x="644586" y="638560"/>
                      <a:pt x="649221" y="629290"/>
                    </a:cubicBezTo>
                    <a:cubicBezTo>
                      <a:pt x="661139" y="605453"/>
                      <a:pt x="673353" y="590855"/>
                      <a:pt x="698382" y="580129"/>
                    </a:cubicBezTo>
                    <a:cubicBezTo>
                      <a:pt x="710803" y="574806"/>
                      <a:pt x="724601" y="573574"/>
                      <a:pt x="737711" y="570297"/>
                    </a:cubicBezTo>
                    <a:cubicBezTo>
                      <a:pt x="750636" y="553064"/>
                      <a:pt x="791474" y="501422"/>
                      <a:pt x="796705" y="481806"/>
                    </a:cubicBezTo>
                    <a:cubicBezTo>
                      <a:pt x="805192" y="449981"/>
                      <a:pt x="779976" y="402962"/>
                      <a:pt x="806537" y="383484"/>
                    </a:cubicBezTo>
                    <a:cubicBezTo>
                      <a:pt x="843632" y="356281"/>
                      <a:pt x="898305" y="376929"/>
                      <a:pt x="944189" y="373651"/>
                    </a:cubicBezTo>
                    <a:cubicBezTo>
                      <a:pt x="954021" y="367096"/>
                      <a:pt x="967822" y="364247"/>
                      <a:pt x="973685" y="353987"/>
                    </a:cubicBezTo>
                    <a:cubicBezTo>
                      <a:pt x="981976" y="339477"/>
                      <a:pt x="978233" y="320680"/>
                      <a:pt x="983518" y="304826"/>
                    </a:cubicBezTo>
                    <a:cubicBezTo>
                      <a:pt x="988153" y="290921"/>
                      <a:pt x="995414" y="277926"/>
                      <a:pt x="1003182" y="265497"/>
                    </a:cubicBezTo>
                    <a:cubicBezTo>
                      <a:pt x="1036113" y="212806"/>
                      <a:pt x="1029791" y="236090"/>
                      <a:pt x="1072008" y="186838"/>
                    </a:cubicBezTo>
                    <a:cubicBezTo>
                      <a:pt x="1079698" y="177866"/>
                      <a:pt x="1082446" y="164724"/>
                      <a:pt x="1091673" y="157342"/>
                    </a:cubicBezTo>
                    <a:cubicBezTo>
                      <a:pt x="1099766" y="150868"/>
                      <a:pt x="1111899" y="152144"/>
                      <a:pt x="1121169" y="147509"/>
                    </a:cubicBezTo>
                    <a:cubicBezTo>
                      <a:pt x="1131738" y="142224"/>
                      <a:pt x="1140834" y="134400"/>
                      <a:pt x="1150666" y="127845"/>
                    </a:cubicBezTo>
                    <a:cubicBezTo>
                      <a:pt x="1160498" y="114735"/>
                      <a:pt x="1172033" y="102744"/>
                      <a:pt x="1180163" y="88516"/>
                    </a:cubicBezTo>
                    <a:cubicBezTo>
                      <a:pt x="1193200" y="65701"/>
                      <a:pt x="1184852" y="47242"/>
                      <a:pt x="1209660" y="29522"/>
                    </a:cubicBezTo>
                    <a:cubicBezTo>
                      <a:pt x="1214519" y="26051"/>
                      <a:pt x="1273744" y="3669"/>
                      <a:pt x="1288318" y="26"/>
                    </a:cubicBezTo>
                    <a:cubicBezTo>
                      <a:pt x="1291497" y="-769"/>
                      <a:pt x="1299788" y="16412"/>
                      <a:pt x="1307982" y="29522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9DEA2C0-7F08-4850-999A-7F0109ED901D}"/>
                </a:ext>
              </a:extLst>
            </p:cNvPr>
            <p:cNvSpPr/>
            <p:nvPr/>
          </p:nvSpPr>
          <p:spPr>
            <a:xfrm>
              <a:off x="6619582" y="2707244"/>
              <a:ext cx="228525" cy="398455"/>
            </a:xfrm>
            <a:custGeom>
              <a:avLst/>
              <a:gdLst>
                <a:gd name="connsiteX0" fmla="*/ 393290 w 867748"/>
                <a:gd name="connsiteY0" fmla="*/ 338 h 1475176"/>
                <a:gd name="connsiteX1" fmla="*/ 599768 w 867748"/>
                <a:gd name="connsiteY1" fmla="*/ 29834 h 1475176"/>
                <a:gd name="connsiteX2" fmla="*/ 629265 w 867748"/>
                <a:gd name="connsiteY2" fmla="*/ 39667 h 1475176"/>
                <a:gd name="connsiteX3" fmla="*/ 619432 w 867748"/>
                <a:gd name="connsiteY3" fmla="*/ 177318 h 1475176"/>
                <a:gd name="connsiteX4" fmla="*/ 589936 w 867748"/>
                <a:gd name="connsiteY4" fmla="*/ 206815 h 1475176"/>
                <a:gd name="connsiteX5" fmla="*/ 570271 w 867748"/>
                <a:gd name="connsiteY5" fmla="*/ 236312 h 1475176"/>
                <a:gd name="connsiteX6" fmla="*/ 589936 w 867748"/>
                <a:gd name="connsiteY6" fmla="*/ 314970 h 1475176"/>
                <a:gd name="connsiteX7" fmla="*/ 629265 w 867748"/>
                <a:gd name="connsiteY7" fmla="*/ 334634 h 1475176"/>
                <a:gd name="connsiteX8" fmla="*/ 698090 w 867748"/>
                <a:gd name="connsiteY8" fmla="*/ 364131 h 1475176"/>
                <a:gd name="connsiteX9" fmla="*/ 747252 w 867748"/>
                <a:gd name="connsiteY9" fmla="*/ 413292 h 1475176"/>
                <a:gd name="connsiteX10" fmla="*/ 776749 w 867748"/>
                <a:gd name="connsiteY10" fmla="*/ 442789 h 1475176"/>
                <a:gd name="connsiteX11" fmla="*/ 806245 w 867748"/>
                <a:gd name="connsiteY11" fmla="*/ 462454 h 1475176"/>
                <a:gd name="connsiteX12" fmla="*/ 845574 w 867748"/>
                <a:gd name="connsiteY12" fmla="*/ 491950 h 1475176"/>
                <a:gd name="connsiteX13" fmla="*/ 865239 w 867748"/>
                <a:gd name="connsiteY13" fmla="*/ 531280 h 1475176"/>
                <a:gd name="connsiteX14" fmla="*/ 855407 w 867748"/>
                <a:gd name="connsiteY14" fmla="*/ 1435847 h 1475176"/>
                <a:gd name="connsiteX15" fmla="*/ 816078 w 867748"/>
                <a:gd name="connsiteY15" fmla="*/ 1455512 h 1475176"/>
                <a:gd name="connsiteX16" fmla="*/ 747252 w 867748"/>
                <a:gd name="connsiteY16" fmla="*/ 1465344 h 1475176"/>
                <a:gd name="connsiteX17" fmla="*/ 589936 w 867748"/>
                <a:gd name="connsiteY17" fmla="*/ 1475176 h 1475176"/>
                <a:gd name="connsiteX18" fmla="*/ 206478 w 867748"/>
                <a:gd name="connsiteY18" fmla="*/ 1465344 h 1475176"/>
                <a:gd name="connsiteX19" fmla="*/ 176981 w 867748"/>
                <a:gd name="connsiteY19" fmla="*/ 1455512 h 1475176"/>
                <a:gd name="connsiteX20" fmla="*/ 78658 w 867748"/>
                <a:gd name="connsiteY20" fmla="*/ 1416183 h 1475176"/>
                <a:gd name="connsiteX21" fmla="*/ 58994 w 867748"/>
                <a:gd name="connsiteY21" fmla="*/ 1386686 h 1475176"/>
                <a:gd name="connsiteX22" fmla="*/ 29497 w 867748"/>
                <a:gd name="connsiteY22" fmla="*/ 1288363 h 1475176"/>
                <a:gd name="connsiteX23" fmla="*/ 19665 w 867748"/>
                <a:gd name="connsiteY23" fmla="*/ 1160544 h 1475176"/>
                <a:gd name="connsiteX24" fmla="*/ 9832 w 867748"/>
                <a:gd name="connsiteY24" fmla="*/ 1111383 h 1475176"/>
                <a:gd name="connsiteX25" fmla="*/ 0 w 867748"/>
                <a:gd name="connsiteY25" fmla="*/ 708260 h 1475176"/>
                <a:gd name="connsiteX26" fmla="*/ 9832 w 867748"/>
                <a:gd name="connsiteY26" fmla="*/ 383796 h 1475176"/>
                <a:gd name="connsiteX27" fmla="*/ 39329 w 867748"/>
                <a:gd name="connsiteY27" fmla="*/ 324802 h 1475176"/>
                <a:gd name="connsiteX28" fmla="*/ 68826 w 867748"/>
                <a:gd name="connsiteY28" fmla="*/ 314970 h 1475176"/>
                <a:gd name="connsiteX29" fmla="*/ 108155 w 867748"/>
                <a:gd name="connsiteY29" fmla="*/ 295305 h 1475176"/>
                <a:gd name="connsiteX30" fmla="*/ 127819 w 867748"/>
                <a:gd name="connsiteY30" fmla="*/ 196983 h 1475176"/>
                <a:gd name="connsiteX31" fmla="*/ 147484 w 867748"/>
                <a:gd name="connsiteY31" fmla="*/ 118325 h 1475176"/>
                <a:gd name="connsiteX32" fmla="*/ 196645 w 867748"/>
                <a:gd name="connsiteY32" fmla="*/ 108492 h 1475176"/>
                <a:gd name="connsiteX33" fmla="*/ 216310 w 867748"/>
                <a:gd name="connsiteY33" fmla="*/ 69163 h 1475176"/>
                <a:gd name="connsiteX34" fmla="*/ 275303 w 867748"/>
                <a:gd name="connsiteY34" fmla="*/ 49499 h 1475176"/>
                <a:gd name="connsiteX35" fmla="*/ 393290 w 867748"/>
                <a:gd name="connsiteY35" fmla="*/ 338 h 147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67748" h="1475176">
                  <a:moveTo>
                    <a:pt x="393290" y="338"/>
                  </a:moveTo>
                  <a:cubicBezTo>
                    <a:pt x="447368" y="-2940"/>
                    <a:pt x="531189" y="18404"/>
                    <a:pt x="599768" y="29834"/>
                  </a:cubicBezTo>
                  <a:cubicBezTo>
                    <a:pt x="609991" y="31538"/>
                    <a:pt x="627895" y="29394"/>
                    <a:pt x="629265" y="39667"/>
                  </a:cubicBezTo>
                  <a:cubicBezTo>
                    <a:pt x="635344" y="85264"/>
                    <a:pt x="629968" y="132540"/>
                    <a:pt x="619432" y="177318"/>
                  </a:cubicBezTo>
                  <a:cubicBezTo>
                    <a:pt x="616247" y="190853"/>
                    <a:pt x="598838" y="196133"/>
                    <a:pt x="589936" y="206815"/>
                  </a:cubicBezTo>
                  <a:cubicBezTo>
                    <a:pt x="582371" y="215893"/>
                    <a:pt x="576826" y="226480"/>
                    <a:pt x="570271" y="236312"/>
                  </a:cubicBezTo>
                  <a:cubicBezTo>
                    <a:pt x="576826" y="262531"/>
                    <a:pt x="576031" y="291795"/>
                    <a:pt x="589936" y="314970"/>
                  </a:cubicBezTo>
                  <a:cubicBezTo>
                    <a:pt x="597477" y="327538"/>
                    <a:pt x="615793" y="328860"/>
                    <a:pt x="629265" y="334634"/>
                  </a:cubicBezTo>
                  <a:cubicBezTo>
                    <a:pt x="730535" y="378036"/>
                    <a:pt x="567651" y="298913"/>
                    <a:pt x="698090" y="364131"/>
                  </a:cubicBezTo>
                  <a:cubicBezTo>
                    <a:pt x="734143" y="418210"/>
                    <a:pt x="698089" y="372324"/>
                    <a:pt x="747252" y="413292"/>
                  </a:cubicBezTo>
                  <a:cubicBezTo>
                    <a:pt x="757934" y="422194"/>
                    <a:pt x="766067" y="433887"/>
                    <a:pt x="776749" y="442789"/>
                  </a:cubicBezTo>
                  <a:cubicBezTo>
                    <a:pt x="785827" y="450354"/>
                    <a:pt x="796629" y="455586"/>
                    <a:pt x="806245" y="462454"/>
                  </a:cubicBezTo>
                  <a:cubicBezTo>
                    <a:pt x="819580" y="471979"/>
                    <a:pt x="832464" y="482118"/>
                    <a:pt x="845574" y="491950"/>
                  </a:cubicBezTo>
                  <a:cubicBezTo>
                    <a:pt x="852129" y="505060"/>
                    <a:pt x="865086" y="516623"/>
                    <a:pt x="865239" y="531280"/>
                  </a:cubicBezTo>
                  <a:cubicBezTo>
                    <a:pt x="868380" y="832804"/>
                    <a:pt x="871424" y="1134733"/>
                    <a:pt x="855407" y="1435847"/>
                  </a:cubicBezTo>
                  <a:cubicBezTo>
                    <a:pt x="854628" y="1450483"/>
                    <a:pt x="830219" y="1451655"/>
                    <a:pt x="816078" y="1455512"/>
                  </a:cubicBezTo>
                  <a:cubicBezTo>
                    <a:pt x="793720" y="1461610"/>
                    <a:pt x="770340" y="1463336"/>
                    <a:pt x="747252" y="1465344"/>
                  </a:cubicBezTo>
                  <a:cubicBezTo>
                    <a:pt x="694909" y="1469895"/>
                    <a:pt x="642375" y="1471899"/>
                    <a:pt x="589936" y="1475176"/>
                  </a:cubicBezTo>
                  <a:cubicBezTo>
                    <a:pt x="462117" y="1471899"/>
                    <a:pt x="334195" y="1471426"/>
                    <a:pt x="206478" y="1465344"/>
                  </a:cubicBezTo>
                  <a:cubicBezTo>
                    <a:pt x="196126" y="1464851"/>
                    <a:pt x="186654" y="1459232"/>
                    <a:pt x="176981" y="1455512"/>
                  </a:cubicBezTo>
                  <a:cubicBezTo>
                    <a:pt x="144035" y="1442841"/>
                    <a:pt x="78658" y="1416183"/>
                    <a:pt x="78658" y="1416183"/>
                  </a:cubicBezTo>
                  <a:cubicBezTo>
                    <a:pt x="72103" y="1406351"/>
                    <a:pt x="63793" y="1397484"/>
                    <a:pt x="58994" y="1386686"/>
                  </a:cubicBezTo>
                  <a:cubicBezTo>
                    <a:pt x="45314" y="1355905"/>
                    <a:pt x="37669" y="1321052"/>
                    <a:pt x="29497" y="1288363"/>
                  </a:cubicBezTo>
                  <a:cubicBezTo>
                    <a:pt x="26220" y="1245757"/>
                    <a:pt x="24384" y="1203015"/>
                    <a:pt x="19665" y="1160544"/>
                  </a:cubicBezTo>
                  <a:cubicBezTo>
                    <a:pt x="17819" y="1143935"/>
                    <a:pt x="10558" y="1128079"/>
                    <a:pt x="9832" y="1111383"/>
                  </a:cubicBezTo>
                  <a:cubicBezTo>
                    <a:pt x="3993" y="977096"/>
                    <a:pt x="3277" y="842634"/>
                    <a:pt x="0" y="708260"/>
                  </a:cubicBezTo>
                  <a:cubicBezTo>
                    <a:pt x="3277" y="600105"/>
                    <a:pt x="3830" y="491834"/>
                    <a:pt x="9832" y="383796"/>
                  </a:cubicBezTo>
                  <a:cubicBezTo>
                    <a:pt x="10660" y="368885"/>
                    <a:pt x="28444" y="333510"/>
                    <a:pt x="39329" y="324802"/>
                  </a:cubicBezTo>
                  <a:cubicBezTo>
                    <a:pt x="47422" y="318328"/>
                    <a:pt x="59300" y="319053"/>
                    <a:pt x="68826" y="314970"/>
                  </a:cubicBezTo>
                  <a:cubicBezTo>
                    <a:pt x="82298" y="309196"/>
                    <a:pt x="95045" y="301860"/>
                    <a:pt x="108155" y="295305"/>
                  </a:cubicBezTo>
                  <a:cubicBezTo>
                    <a:pt x="130369" y="228664"/>
                    <a:pt x="105222" y="309966"/>
                    <a:pt x="127819" y="196983"/>
                  </a:cubicBezTo>
                  <a:cubicBezTo>
                    <a:pt x="133119" y="170482"/>
                    <a:pt x="130892" y="139658"/>
                    <a:pt x="147484" y="118325"/>
                  </a:cubicBezTo>
                  <a:cubicBezTo>
                    <a:pt x="157744" y="105134"/>
                    <a:pt x="180258" y="111770"/>
                    <a:pt x="196645" y="108492"/>
                  </a:cubicBezTo>
                  <a:cubicBezTo>
                    <a:pt x="203200" y="95382"/>
                    <a:pt x="204584" y="77957"/>
                    <a:pt x="216310" y="69163"/>
                  </a:cubicBezTo>
                  <a:cubicBezTo>
                    <a:pt x="232892" y="56726"/>
                    <a:pt x="275303" y="49499"/>
                    <a:pt x="275303" y="49499"/>
                  </a:cubicBezTo>
                  <a:cubicBezTo>
                    <a:pt x="321162" y="18926"/>
                    <a:pt x="339212" y="3616"/>
                    <a:pt x="393290" y="338"/>
                  </a:cubicBezTo>
                  <a:close/>
                </a:path>
              </a:pathLst>
            </a:custGeom>
            <a:solidFill>
              <a:srgbClr val="8DD848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F3AC21-0264-4794-93DB-A37E811A1279}"/>
              </a:ext>
            </a:extLst>
          </p:cNvPr>
          <p:cNvGrpSpPr/>
          <p:nvPr/>
        </p:nvGrpSpPr>
        <p:grpSpPr>
          <a:xfrm>
            <a:off x="5898845" y="4816627"/>
            <a:ext cx="1117172" cy="1044555"/>
            <a:chOff x="6168071" y="2642174"/>
            <a:chExt cx="1117172" cy="104455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6D3DD77-CB64-4261-A171-25730F8AD52D}"/>
                </a:ext>
              </a:extLst>
            </p:cNvPr>
            <p:cNvGrpSpPr/>
            <p:nvPr/>
          </p:nvGrpSpPr>
          <p:grpSpPr>
            <a:xfrm>
              <a:off x="6168071" y="2642174"/>
              <a:ext cx="1117172" cy="1044555"/>
              <a:chOff x="6953958" y="5593986"/>
              <a:chExt cx="1117172" cy="1044555"/>
            </a:xfrm>
          </p:grpSpPr>
          <p:pic>
            <p:nvPicPr>
              <p:cNvPr id="19" name="Picture 18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9E3B72BA-4D82-48C4-96EC-A86C5A4BF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3958" y="5593986"/>
                <a:ext cx="1117172" cy="1044555"/>
              </a:xfrm>
              <a:prstGeom prst="rect">
                <a:avLst/>
              </a:prstGeom>
            </p:spPr>
          </p:pic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1F42CE9-DDB0-4EDC-92B6-879BF59BA1BB}"/>
                  </a:ext>
                </a:extLst>
              </p:cNvPr>
              <p:cNvSpPr/>
              <p:nvPr/>
            </p:nvSpPr>
            <p:spPr>
              <a:xfrm>
                <a:off x="6999470" y="5757380"/>
                <a:ext cx="399425" cy="580883"/>
              </a:xfrm>
              <a:custGeom>
                <a:avLst/>
                <a:gdLst>
                  <a:gd name="connsiteX0" fmla="*/ 1307982 w 1484963"/>
                  <a:gd name="connsiteY0" fmla="*/ 29522 h 2300774"/>
                  <a:gd name="connsiteX1" fmla="*/ 1337479 w 1484963"/>
                  <a:gd name="connsiteY1" fmla="*/ 78684 h 2300774"/>
                  <a:gd name="connsiteX2" fmla="*/ 1366976 w 1484963"/>
                  <a:gd name="connsiteY2" fmla="*/ 98348 h 2300774"/>
                  <a:gd name="connsiteX3" fmla="*/ 1386640 w 1484963"/>
                  <a:gd name="connsiteY3" fmla="*/ 127845 h 2300774"/>
                  <a:gd name="connsiteX4" fmla="*/ 1416137 w 1484963"/>
                  <a:gd name="connsiteY4" fmla="*/ 255664 h 2300774"/>
                  <a:gd name="connsiteX5" fmla="*/ 1425969 w 1484963"/>
                  <a:gd name="connsiteY5" fmla="*/ 422813 h 2300774"/>
                  <a:gd name="connsiteX6" fmla="*/ 1435802 w 1484963"/>
                  <a:gd name="connsiteY6" fmla="*/ 462142 h 2300774"/>
                  <a:gd name="connsiteX7" fmla="*/ 1455466 w 1484963"/>
                  <a:gd name="connsiteY7" fmla="*/ 816103 h 2300774"/>
                  <a:gd name="connsiteX8" fmla="*/ 1475131 w 1484963"/>
                  <a:gd name="connsiteY8" fmla="*/ 1337213 h 2300774"/>
                  <a:gd name="connsiteX9" fmla="*/ 1484963 w 1484963"/>
                  <a:gd name="connsiteY9" fmla="*/ 1386374 h 2300774"/>
                  <a:gd name="connsiteX10" fmla="*/ 1475131 w 1484963"/>
                  <a:gd name="connsiteY10" fmla="*/ 1671509 h 2300774"/>
                  <a:gd name="connsiteX11" fmla="*/ 1445634 w 1484963"/>
                  <a:gd name="connsiteY11" fmla="*/ 1799329 h 2300774"/>
                  <a:gd name="connsiteX12" fmla="*/ 1435802 w 1484963"/>
                  <a:gd name="connsiteY12" fmla="*/ 1848490 h 2300774"/>
                  <a:gd name="connsiteX13" fmla="*/ 1406305 w 1484963"/>
                  <a:gd name="connsiteY13" fmla="*/ 1858322 h 2300774"/>
                  <a:gd name="connsiteX14" fmla="*/ 1376808 w 1484963"/>
                  <a:gd name="connsiteY14" fmla="*/ 1897651 h 2300774"/>
                  <a:gd name="connsiteX15" fmla="*/ 1347311 w 1484963"/>
                  <a:gd name="connsiteY15" fmla="*/ 1907484 h 2300774"/>
                  <a:gd name="connsiteX16" fmla="*/ 1278485 w 1484963"/>
                  <a:gd name="connsiteY16" fmla="*/ 1936980 h 2300774"/>
                  <a:gd name="connsiteX17" fmla="*/ 1170331 w 1484963"/>
                  <a:gd name="connsiteY17" fmla="*/ 1966477 h 2300774"/>
                  <a:gd name="connsiteX18" fmla="*/ 1140834 w 1484963"/>
                  <a:gd name="connsiteY18" fmla="*/ 1976309 h 2300774"/>
                  <a:gd name="connsiteX19" fmla="*/ 1101505 w 1484963"/>
                  <a:gd name="connsiteY19" fmla="*/ 1986142 h 2300774"/>
                  <a:gd name="connsiteX20" fmla="*/ 1072008 w 1484963"/>
                  <a:gd name="connsiteY20" fmla="*/ 2005806 h 2300774"/>
                  <a:gd name="connsiteX21" fmla="*/ 1062176 w 1484963"/>
                  <a:gd name="connsiteY21" fmla="*/ 2035303 h 2300774"/>
                  <a:gd name="connsiteX22" fmla="*/ 1022847 w 1484963"/>
                  <a:gd name="connsiteY22" fmla="*/ 2054967 h 2300774"/>
                  <a:gd name="connsiteX23" fmla="*/ 1003182 w 1484963"/>
                  <a:gd name="connsiteY23" fmla="*/ 2084464 h 2300774"/>
                  <a:gd name="connsiteX24" fmla="*/ 993350 w 1484963"/>
                  <a:gd name="connsiteY24" fmla="*/ 2113961 h 2300774"/>
                  <a:gd name="connsiteX25" fmla="*/ 963853 w 1484963"/>
                  <a:gd name="connsiteY25" fmla="*/ 2123793 h 2300774"/>
                  <a:gd name="connsiteX26" fmla="*/ 806537 w 1484963"/>
                  <a:gd name="connsiteY26" fmla="*/ 2133626 h 2300774"/>
                  <a:gd name="connsiteX27" fmla="*/ 777040 w 1484963"/>
                  <a:gd name="connsiteY27" fmla="*/ 2153290 h 2300774"/>
                  <a:gd name="connsiteX28" fmla="*/ 747543 w 1484963"/>
                  <a:gd name="connsiteY28" fmla="*/ 2163122 h 2300774"/>
                  <a:gd name="connsiteX29" fmla="*/ 619724 w 1484963"/>
                  <a:gd name="connsiteY29" fmla="*/ 2182787 h 2300774"/>
                  <a:gd name="connsiteX30" fmla="*/ 580395 w 1484963"/>
                  <a:gd name="connsiteY30" fmla="*/ 2222116 h 2300774"/>
                  <a:gd name="connsiteX31" fmla="*/ 531234 w 1484963"/>
                  <a:gd name="connsiteY31" fmla="*/ 2251613 h 2300774"/>
                  <a:gd name="connsiteX32" fmla="*/ 462408 w 1484963"/>
                  <a:gd name="connsiteY32" fmla="*/ 2290942 h 2300774"/>
                  <a:gd name="connsiteX33" fmla="*/ 423079 w 1484963"/>
                  <a:gd name="connsiteY33" fmla="*/ 2300774 h 2300774"/>
                  <a:gd name="connsiteX34" fmla="*/ 364085 w 1484963"/>
                  <a:gd name="connsiteY34" fmla="*/ 2271277 h 2300774"/>
                  <a:gd name="connsiteX35" fmla="*/ 354253 w 1484963"/>
                  <a:gd name="connsiteY35" fmla="*/ 2015638 h 2300774"/>
                  <a:gd name="connsiteX36" fmla="*/ 344421 w 1484963"/>
                  <a:gd name="connsiteY36" fmla="*/ 1976309 h 2300774"/>
                  <a:gd name="connsiteX37" fmla="*/ 314924 w 1484963"/>
                  <a:gd name="connsiteY37" fmla="*/ 1946813 h 2300774"/>
                  <a:gd name="connsiteX38" fmla="*/ 295260 w 1484963"/>
                  <a:gd name="connsiteY38" fmla="*/ 1907484 h 2300774"/>
                  <a:gd name="connsiteX39" fmla="*/ 246098 w 1484963"/>
                  <a:gd name="connsiteY39" fmla="*/ 1848490 h 2300774"/>
                  <a:gd name="connsiteX40" fmla="*/ 206769 w 1484963"/>
                  <a:gd name="connsiteY40" fmla="*/ 1740335 h 2300774"/>
                  <a:gd name="connsiteX41" fmla="*/ 147776 w 1484963"/>
                  <a:gd name="connsiteY41" fmla="*/ 1651845 h 2300774"/>
                  <a:gd name="connsiteX42" fmla="*/ 118279 w 1484963"/>
                  <a:gd name="connsiteY42" fmla="*/ 1524026 h 2300774"/>
                  <a:gd name="connsiteX43" fmla="*/ 78950 w 1484963"/>
                  <a:gd name="connsiteY43" fmla="*/ 1337213 h 2300774"/>
                  <a:gd name="connsiteX44" fmla="*/ 49453 w 1484963"/>
                  <a:gd name="connsiteY44" fmla="*/ 1307716 h 2300774"/>
                  <a:gd name="connsiteX45" fmla="*/ 10124 w 1484963"/>
                  <a:gd name="connsiteY45" fmla="*/ 1209393 h 2300774"/>
                  <a:gd name="connsiteX46" fmla="*/ 292 w 1484963"/>
                  <a:gd name="connsiteY46" fmla="*/ 1120903 h 2300774"/>
                  <a:gd name="connsiteX47" fmla="*/ 19956 w 1484963"/>
                  <a:gd name="connsiteY47" fmla="*/ 1061909 h 2300774"/>
                  <a:gd name="connsiteX48" fmla="*/ 59285 w 1484963"/>
                  <a:gd name="connsiteY48" fmla="*/ 1002916 h 2300774"/>
                  <a:gd name="connsiteX49" fmla="*/ 78950 w 1484963"/>
                  <a:gd name="connsiteY49" fmla="*/ 973419 h 2300774"/>
                  <a:gd name="connsiteX50" fmla="*/ 167440 w 1484963"/>
                  <a:gd name="connsiteY50" fmla="*/ 924258 h 2300774"/>
                  <a:gd name="connsiteX51" fmla="*/ 187105 w 1484963"/>
                  <a:gd name="connsiteY51" fmla="*/ 884929 h 2300774"/>
                  <a:gd name="connsiteX52" fmla="*/ 265763 w 1484963"/>
                  <a:gd name="connsiteY52" fmla="*/ 816103 h 2300774"/>
                  <a:gd name="connsiteX53" fmla="*/ 383750 w 1484963"/>
                  <a:gd name="connsiteY53" fmla="*/ 796438 h 2300774"/>
                  <a:gd name="connsiteX54" fmla="*/ 491905 w 1484963"/>
                  <a:gd name="connsiteY54" fmla="*/ 747277 h 2300774"/>
                  <a:gd name="connsiteX55" fmla="*/ 550898 w 1484963"/>
                  <a:gd name="connsiteY55" fmla="*/ 727613 h 2300774"/>
                  <a:gd name="connsiteX56" fmla="*/ 580395 w 1484963"/>
                  <a:gd name="connsiteY56" fmla="*/ 717780 h 2300774"/>
                  <a:gd name="connsiteX57" fmla="*/ 609892 w 1484963"/>
                  <a:gd name="connsiteY57" fmla="*/ 678451 h 2300774"/>
                  <a:gd name="connsiteX58" fmla="*/ 639389 w 1484963"/>
                  <a:gd name="connsiteY58" fmla="*/ 658787 h 2300774"/>
                  <a:gd name="connsiteX59" fmla="*/ 649221 w 1484963"/>
                  <a:gd name="connsiteY59" fmla="*/ 629290 h 2300774"/>
                  <a:gd name="connsiteX60" fmla="*/ 698382 w 1484963"/>
                  <a:gd name="connsiteY60" fmla="*/ 580129 h 2300774"/>
                  <a:gd name="connsiteX61" fmla="*/ 737711 w 1484963"/>
                  <a:gd name="connsiteY61" fmla="*/ 570297 h 2300774"/>
                  <a:gd name="connsiteX62" fmla="*/ 796705 w 1484963"/>
                  <a:gd name="connsiteY62" fmla="*/ 481806 h 2300774"/>
                  <a:gd name="connsiteX63" fmla="*/ 806537 w 1484963"/>
                  <a:gd name="connsiteY63" fmla="*/ 383484 h 2300774"/>
                  <a:gd name="connsiteX64" fmla="*/ 944189 w 1484963"/>
                  <a:gd name="connsiteY64" fmla="*/ 373651 h 2300774"/>
                  <a:gd name="connsiteX65" fmla="*/ 973685 w 1484963"/>
                  <a:gd name="connsiteY65" fmla="*/ 353987 h 2300774"/>
                  <a:gd name="connsiteX66" fmla="*/ 983518 w 1484963"/>
                  <a:gd name="connsiteY66" fmla="*/ 304826 h 2300774"/>
                  <a:gd name="connsiteX67" fmla="*/ 1003182 w 1484963"/>
                  <a:gd name="connsiteY67" fmla="*/ 265497 h 2300774"/>
                  <a:gd name="connsiteX68" fmla="*/ 1072008 w 1484963"/>
                  <a:gd name="connsiteY68" fmla="*/ 186838 h 2300774"/>
                  <a:gd name="connsiteX69" fmla="*/ 1091673 w 1484963"/>
                  <a:gd name="connsiteY69" fmla="*/ 157342 h 2300774"/>
                  <a:gd name="connsiteX70" fmla="*/ 1121169 w 1484963"/>
                  <a:gd name="connsiteY70" fmla="*/ 147509 h 2300774"/>
                  <a:gd name="connsiteX71" fmla="*/ 1150666 w 1484963"/>
                  <a:gd name="connsiteY71" fmla="*/ 127845 h 2300774"/>
                  <a:gd name="connsiteX72" fmla="*/ 1180163 w 1484963"/>
                  <a:gd name="connsiteY72" fmla="*/ 88516 h 2300774"/>
                  <a:gd name="connsiteX73" fmla="*/ 1209660 w 1484963"/>
                  <a:gd name="connsiteY73" fmla="*/ 29522 h 2300774"/>
                  <a:gd name="connsiteX74" fmla="*/ 1288318 w 1484963"/>
                  <a:gd name="connsiteY74" fmla="*/ 26 h 2300774"/>
                  <a:gd name="connsiteX75" fmla="*/ 1307982 w 1484963"/>
                  <a:gd name="connsiteY75" fmla="*/ 29522 h 230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1484963" h="2300774">
                    <a:moveTo>
                      <a:pt x="1307982" y="29522"/>
                    </a:moveTo>
                    <a:cubicBezTo>
                      <a:pt x="1316176" y="42632"/>
                      <a:pt x="1325042" y="64174"/>
                      <a:pt x="1337479" y="78684"/>
                    </a:cubicBezTo>
                    <a:cubicBezTo>
                      <a:pt x="1345169" y="87656"/>
                      <a:pt x="1358620" y="89992"/>
                      <a:pt x="1366976" y="98348"/>
                    </a:cubicBezTo>
                    <a:cubicBezTo>
                      <a:pt x="1375332" y="106704"/>
                      <a:pt x="1380085" y="118013"/>
                      <a:pt x="1386640" y="127845"/>
                    </a:cubicBezTo>
                    <a:cubicBezTo>
                      <a:pt x="1410358" y="222716"/>
                      <a:pt x="1401005" y="180002"/>
                      <a:pt x="1416137" y="255664"/>
                    </a:cubicBezTo>
                    <a:cubicBezTo>
                      <a:pt x="1419414" y="311380"/>
                      <a:pt x="1420677" y="367252"/>
                      <a:pt x="1425969" y="422813"/>
                    </a:cubicBezTo>
                    <a:cubicBezTo>
                      <a:pt x="1427250" y="436265"/>
                      <a:pt x="1435052" y="448650"/>
                      <a:pt x="1435802" y="462142"/>
                    </a:cubicBezTo>
                    <a:cubicBezTo>
                      <a:pt x="1456311" y="831303"/>
                      <a:pt x="1418865" y="669695"/>
                      <a:pt x="1455466" y="816103"/>
                    </a:cubicBezTo>
                    <a:cubicBezTo>
                      <a:pt x="1462021" y="989806"/>
                      <a:pt x="1466152" y="1163618"/>
                      <a:pt x="1475131" y="1337213"/>
                    </a:cubicBezTo>
                    <a:cubicBezTo>
                      <a:pt x="1475994" y="1353902"/>
                      <a:pt x="1484963" y="1369662"/>
                      <a:pt x="1484963" y="1386374"/>
                    </a:cubicBezTo>
                    <a:cubicBezTo>
                      <a:pt x="1484963" y="1481475"/>
                      <a:pt x="1480716" y="1576572"/>
                      <a:pt x="1475131" y="1671509"/>
                    </a:cubicBezTo>
                    <a:cubicBezTo>
                      <a:pt x="1473949" y="1691603"/>
                      <a:pt x="1446789" y="1794325"/>
                      <a:pt x="1445634" y="1799329"/>
                    </a:cubicBezTo>
                    <a:cubicBezTo>
                      <a:pt x="1441876" y="1815613"/>
                      <a:pt x="1445072" y="1834585"/>
                      <a:pt x="1435802" y="1848490"/>
                    </a:cubicBezTo>
                    <a:cubicBezTo>
                      <a:pt x="1430053" y="1857113"/>
                      <a:pt x="1416137" y="1855045"/>
                      <a:pt x="1406305" y="1858322"/>
                    </a:cubicBezTo>
                    <a:cubicBezTo>
                      <a:pt x="1396473" y="1871432"/>
                      <a:pt x="1389397" y="1887160"/>
                      <a:pt x="1376808" y="1897651"/>
                    </a:cubicBezTo>
                    <a:cubicBezTo>
                      <a:pt x="1368846" y="1904286"/>
                      <a:pt x="1356934" y="1903635"/>
                      <a:pt x="1347311" y="1907484"/>
                    </a:cubicBezTo>
                    <a:cubicBezTo>
                      <a:pt x="1324136" y="1916754"/>
                      <a:pt x="1301781" y="1928020"/>
                      <a:pt x="1278485" y="1936980"/>
                    </a:cubicBezTo>
                    <a:cubicBezTo>
                      <a:pt x="1200133" y="1967115"/>
                      <a:pt x="1242643" y="1948399"/>
                      <a:pt x="1170331" y="1966477"/>
                    </a:cubicBezTo>
                    <a:cubicBezTo>
                      <a:pt x="1160276" y="1968991"/>
                      <a:pt x="1150799" y="1973462"/>
                      <a:pt x="1140834" y="1976309"/>
                    </a:cubicBezTo>
                    <a:cubicBezTo>
                      <a:pt x="1127841" y="1980021"/>
                      <a:pt x="1114615" y="1982864"/>
                      <a:pt x="1101505" y="1986142"/>
                    </a:cubicBezTo>
                    <a:cubicBezTo>
                      <a:pt x="1091673" y="1992697"/>
                      <a:pt x="1079390" y="1996579"/>
                      <a:pt x="1072008" y="2005806"/>
                    </a:cubicBezTo>
                    <a:cubicBezTo>
                      <a:pt x="1065534" y="2013899"/>
                      <a:pt x="1069505" y="2027974"/>
                      <a:pt x="1062176" y="2035303"/>
                    </a:cubicBezTo>
                    <a:cubicBezTo>
                      <a:pt x="1051812" y="2045667"/>
                      <a:pt x="1035957" y="2048412"/>
                      <a:pt x="1022847" y="2054967"/>
                    </a:cubicBezTo>
                    <a:cubicBezTo>
                      <a:pt x="1016292" y="2064799"/>
                      <a:pt x="1008467" y="2073895"/>
                      <a:pt x="1003182" y="2084464"/>
                    </a:cubicBezTo>
                    <a:cubicBezTo>
                      <a:pt x="998547" y="2093734"/>
                      <a:pt x="1000679" y="2106632"/>
                      <a:pt x="993350" y="2113961"/>
                    </a:cubicBezTo>
                    <a:cubicBezTo>
                      <a:pt x="986021" y="2121290"/>
                      <a:pt x="974160" y="2122708"/>
                      <a:pt x="963853" y="2123793"/>
                    </a:cubicBezTo>
                    <a:cubicBezTo>
                      <a:pt x="911601" y="2129293"/>
                      <a:pt x="858976" y="2130348"/>
                      <a:pt x="806537" y="2133626"/>
                    </a:cubicBezTo>
                    <a:cubicBezTo>
                      <a:pt x="796705" y="2140181"/>
                      <a:pt x="787609" y="2148005"/>
                      <a:pt x="777040" y="2153290"/>
                    </a:cubicBezTo>
                    <a:cubicBezTo>
                      <a:pt x="767770" y="2157925"/>
                      <a:pt x="757598" y="2160608"/>
                      <a:pt x="747543" y="2163122"/>
                    </a:cubicBezTo>
                    <a:cubicBezTo>
                      <a:pt x="702492" y="2174385"/>
                      <a:pt x="667498" y="2176815"/>
                      <a:pt x="619724" y="2182787"/>
                    </a:cubicBezTo>
                    <a:cubicBezTo>
                      <a:pt x="606614" y="2195897"/>
                      <a:pt x="595029" y="2210734"/>
                      <a:pt x="580395" y="2222116"/>
                    </a:cubicBezTo>
                    <a:cubicBezTo>
                      <a:pt x="565310" y="2233849"/>
                      <a:pt x="547440" y="2241485"/>
                      <a:pt x="531234" y="2251613"/>
                    </a:cubicBezTo>
                    <a:cubicBezTo>
                      <a:pt x="502712" y="2269439"/>
                      <a:pt x="495970" y="2278356"/>
                      <a:pt x="462408" y="2290942"/>
                    </a:cubicBezTo>
                    <a:cubicBezTo>
                      <a:pt x="449755" y="2295687"/>
                      <a:pt x="436189" y="2297497"/>
                      <a:pt x="423079" y="2300774"/>
                    </a:cubicBezTo>
                    <a:cubicBezTo>
                      <a:pt x="403414" y="2290942"/>
                      <a:pt x="369244" y="2292649"/>
                      <a:pt x="364085" y="2271277"/>
                    </a:cubicBezTo>
                    <a:cubicBezTo>
                      <a:pt x="344076" y="2188382"/>
                      <a:pt x="359925" y="2100725"/>
                      <a:pt x="354253" y="2015638"/>
                    </a:cubicBezTo>
                    <a:cubicBezTo>
                      <a:pt x="353354" y="2002155"/>
                      <a:pt x="351125" y="1988042"/>
                      <a:pt x="344421" y="1976309"/>
                    </a:cubicBezTo>
                    <a:cubicBezTo>
                      <a:pt x="337522" y="1964236"/>
                      <a:pt x="324756" y="1956645"/>
                      <a:pt x="314924" y="1946813"/>
                    </a:cubicBezTo>
                    <a:cubicBezTo>
                      <a:pt x="308369" y="1933703"/>
                      <a:pt x="303779" y="1919411"/>
                      <a:pt x="295260" y="1907484"/>
                    </a:cubicBezTo>
                    <a:cubicBezTo>
                      <a:pt x="259019" y="1856746"/>
                      <a:pt x="272106" y="1900507"/>
                      <a:pt x="246098" y="1848490"/>
                    </a:cubicBezTo>
                    <a:cubicBezTo>
                      <a:pt x="201173" y="1758639"/>
                      <a:pt x="252642" y="1841257"/>
                      <a:pt x="206769" y="1740335"/>
                    </a:cubicBezTo>
                    <a:cubicBezTo>
                      <a:pt x="192180" y="1708239"/>
                      <a:pt x="168727" y="1679779"/>
                      <a:pt x="147776" y="1651845"/>
                    </a:cubicBezTo>
                    <a:cubicBezTo>
                      <a:pt x="142411" y="1630386"/>
                      <a:pt x="122063" y="1554295"/>
                      <a:pt x="118279" y="1524026"/>
                    </a:cubicBezTo>
                    <a:cubicBezTo>
                      <a:pt x="110757" y="1463850"/>
                      <a:pt x="117077" y="1390591"/>
                      <a:pt x="78950" y="1337213"/>
                    </a:cubicBezTo>
                    <a:cubicBezTo>
                      <a:pt x="70868" y="1325898"/>
                      <a:pt x="59285" y="1317548"/>
                      <a:pt x="49453" y="1307716"/>
                    </a:cubicBezTo>
                    <a:cubicBezTo>
                      <a:pt x="25154" y="1234817"/>
                      <a:pt x="39059" y="1267262"/>
                      <a:pt x="10124" y="1209393"/>
                    </a:cubicBezTo>
                    <a:cubicBezTo>
                      <a:pt x="6847" y="1179896"/>
                      <a:pt x="-1682" y="1150515"/>
                      <a:pt x="292" y="1120903"/>
                    </a:cubicBezTo>
                    <a:cubicBezTo>
                      <a:pt x="1671" y="1100221"/>
                      <a:pt x="10686" y="1080449"/>
                      <a:pt x="19956" y="1061909"/>
                    </a:cubicBezTo>
                    <a:cubicBezTo>
                      <a:pt x="30525" y="1040770"/>
                      <a:pt x="46175" y="1022580"/>
                      <a:pt x="59285" y="1002916"/>
                    </a:cubicBezTo>
                    <a:cubicBezTo>
                      <a:pt x="65840" y="993084"/>
                      <a:pt x="68817" y="979499"/>
                      <a:pt x="78950" y="973419"/>
                    </a:cubicBezTo>
                    <a:cubicBezTo>
                      <a:pt x="140679" y="936381"/>
                      <a:pt x="111018" y="952468"/>
                      <a:pt x="167440" y="924258"/>
                    </a:cubicBezTo>
                    <a:cubicBezTo>
                      <a:pt x="173995" y="911148"/>
                      <a:pt x="178311" y="896655"/>
                      <a:pt x="187105" y="884929"/>
                    </a:cubicBezTo>
                    <a:cubicBezTo>
                      <a:pt x="199272" y="868707"/>
                      <a:pt x="245852" y="826058"/>
                      <a:pt x="265763" y="816103"/>
                    </a:cubicBezTo>
                    <a:cubicBezTo>
                      <a:pt x="287415" y="805277"/>
                      <a:pt x="376374" y="797360"/>
                      <a:pt x="383750" y="796438"/>
                    </a:cubicBezTo>
                    <a:cubicBezTo>
                      <a:pt x="547992" y="741692"/>
                      <a:pt x="344647" y="814212"/>
                      <a:pt x="491905" y="747277"/>
                    </a:cubicBezTo>
                    <a:cubicBezTo>
                      <a:pt x="510775" y="738700"/>
                      <a:pt x="531234" y="734168"/>
                      <a:pt x="550898" y="727613"/>
                    </a:cubicBezTo>
                    <a:lnTo>
                      <a:pt x="580395" y="717780"/>
                    </a:lnTo>
                    <a:cubicBezTo>
                      <a:pt x="590227" y="704670"/>
                      <a:pt x="598304" y="690038"/>
                      <a:pt x="609892" y="678451"/>
                    </a:cubicBezTo>
                    <a:cubicBezTo>
                      <a:pt x="618248" y="670095"/>
                      <a:pt x="632007" y="668014"/>
                      <a:pt x="639389" y="658787"/>
                    </a:cubicBezTo>
                    <a:cubicBezTo>
                      <a:pt x="645863" y="650694"/>
                      <a:pt x="644586" y="638560"/>
                      <a:pt x="649221" y="629290"/>
                    </a:cubicBezTo>
                    <a:cubicBezTo>
                      <a:pt x="661139" y="605453"/>
                      <a:pt x="673353" y="590855"/>
                      <a:pt x="698382" y="580129"/>
                    </a:cubicBezTo>
                    <a:cubicBezTo>
                      <a:pt x="710803" y="574806"/>
                      <a:pt x="724601" y="573574"/>
                      <a:pt x="737711" y="570297"/>
                    </a:cubicBezTo>
                    <a:cubicBezTo>
                      <a:pt x="750636" y="553064"/>
                      <a:pt x="791474" y="501422"/>
                      <a:pt x="796705" y="481806"/>
                    </a:cubicBezTo>
                    <a:cubicBezTo>
                      <a:pt x="805192" y="449981"/>
                      <a:pt x="779976" y="402962"/>
                      <a:pt x="806537" y="383484"/>
                    </a:cubicBezTo>
                    <a:cubicBezTo>
                      <a:pt x="843632" y="356281"/>
                      <a:pt x="898305" y="376929"/>
                      <a:pt x="944189" y="373651"/>
                    </a:cubicBezTo>
                    <a:cubicBezTo>
                      <a:pt x="954021" y="367096"/>
                      <a:pt x="967822" y="364247"/>
                      <a:pt x="973685" y="353987"/>
                    </a:cubicBezTo>
                    <a:cubicBezTo>
                      <a:pt x="981976" y="339477"/>
                      <a:pt x="978233" y="320680"/>
                      <a:pt x="983518" y="304826"/>
                    </a:cubicBezTo>
                    <a:cubicBezTo>
                      <a:pt x="988153" y="290921"/>
                      <a:pt x="995414" y="277926"/>
                      <a:pt x="1003182" y="265497"/>
                    </a:cubicBezTo>
                    <a:cubicBezTo>
                      <a:pt x="1036113" y="212806"/>
                      <a:pt x="1029791" y="236090"/>
                      <a:pt x="1072008" y="186838"/>
                    </a:cubicBezTo>
                    <a:cubicBezTo>
                      <a:pt x="1079698" y="177866"/>
                      <a:pt x="1082446" y="164724"/>
                      <a:pt x="1091673" y="157342"/>
                    </a:cubicBezTo>
                    <a:cubicBezTo>
                      <a:pt x="1099766" y="150868"/>
                      <a:pt x="1111899" y="152144"/>
                      <a:pt x="1121169" y="147509"/>
                    </a:cubicBezTo>
                    <a:cubicBezTo>
                      <a:pt x="1131738" y="142224"/>
                      <a:pt x="1140834" y="134400"/>
                      <a:pt x="1150666" y="127845"/>
                    </a:cubicBezTo>
                    <a:cubicBezTo>
                      <a:pt x="1160498" y="114735"/>
                      <a:pt x="1172033" y="102744"/>
                      <a:pt x="1180163" y="88516"/>
                    </a:cubicBezTo>
                    <a:cubicBezTo>
                      <a:pt x="1193200" y="65701"/>
                      <a:pt x="1184852" y="47242"/>
                      <a:pt x="1209660" y="29522"/>
                    </a:cubicBezTo>
                    <a:cubicBezTo>
                      <a:pt x="1214519" y="26051"/>
                      <a:pt x="1273744" y="3669"/>
                      <a:pt x="1288318" y="26"/>
                    </a:cubicBezTo>
                    <a:cubicBezTo>
                      <a:pt x="1291497" y="-769"/>
                      <a:pt x="1299788" y="16412"/>
                      <a:pt x="1307982" y="29522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633048A-92E0-4A9C-B7FC-1B13179DB726}"/>
                </a:ext>
              </a:extLst>
            </p:cNvPr>
            <p:cNvSpPr/>
            <p:nvPr/>
          </p:nvSpPr>
          <p:spPr>
            <a:xfrm>
              <a:off x="6619582" y="2707244"/>
              <a:ext cx="228525" cy="398455"/>
            </a:xfrm>
            <a:custGeom>
              <a:avLst/>
              <a:gdLst>
                <a:gd name="connsiteX0" fmla="*/ 393290 w 867748"/>
                <a:gd name="connsiteY0" fmla="*/ 338 h 1475176"/>
                <a:gd name="connsiteX1" fmla="*/ 599768 w 867748"/>
                <a:gd name="connsiteY1" fmla="*/ 29834 h 1475176"/>
                <a:gd name="connsiteX2" fmla="*/ 629265 w 867748"/>
                <a:gd name="connsiteY2" fmla="*/ 39667 h 1475176"/>
                <a:gd name="connsiteX3" fmla="*/ 619432 w 867748"/>
                <a:gd name="connsiteY3" fmla="*/ 177318 h 1475176"/>
                <a:gd name="connsiteX4" fmla="*/ 589936 w 867748"/>
                <a:gd name="connsiteY4" fmla="*/ 206815 h 1475176"/>
                <a:gd name="connsiteX5" fmla="*/ 570271 w 867748"/>
                <a:gd name="connsiteY5" fmla="*/ 236312 h 1475176"/>
                <a:gd name="connsiteX6" fmla="*/ 589936 w 867748"/>
                <a:gd name="connsiteY6" fmla="*/ 314970 h 1475176"/>
                <a:gd name="connsiteX7" fmla="*/ 629265 w 867748"/>
                <a:gd name="connsiteY7" fmla="*/ 334634 h 1475176"/>
                <a:gd name="connsiteX8" fmla="*/ 698090 w 867748"/>
                <a:gd name="connsiteY8" fmla="*/ 364131 h 1475176"/>
                <a:gd name="connsiteX9" fmla="*/ 747252 w 867748"/>
                <a:gd name="connsiteY9" fmla="*/ 413292 h 1475176"/>
                <a:gd name="connsiteX10" fmla="*/ 776749 w 867748"/>
                <a:gd name="connsiteY10" fmla="*/ 442789 h 1475176"/>
                <a:gd name="connsiteX11" fmla="*/ 806245 w 867748"/>
                <a:gd name="connsiteY11" fmla="*/ 462454 h 1475176"/>
                <a:gd name="connsiteX12" fmla="*/ 845574 w 867748"/>
                <a:gd name="connsiteY12" fmla="*/ 491950 h 1475176"/>
                <a:gd name="connsiteX13" fmla="*/ 865239 w 867748"/>
                <a:gd name="connsiteY13" fmla="*/ 531280 h 1475176"/>
                <a:gd name="connsiteX14" fmla="*/ 855407 w 867748"/>
                <a:gd name="connsiteY14" fmla="*/ 1435847 h 1475176"/>
                <a:gd name="connsiteX15" fmla="*/ 816078 w 867748"/>
                <a:gd name="connsiteY15" fmla="*/ 1455512 h 1475176"/>
                <a:gd name="connsiteX16" fmla="*/ 747252 w 867748"/>
                <a:gd name="connsiteY16" fmla="*/ 1465344 h 1475176"/>
                <a:gd name="connsiteX17" fmla="*/ 589936 w 867748"/>
                <a:gd name="connsiteY17" fmla="*/ 1475176 h 1475176"/>
                <a:gd name="connsiteX18" fmla="*/ 206478 w 867748"/>
                <a:gd name="connsiteY18" fmla="*/ 1465344 h 1475176"/>
                <a:gd name="connsiteX19" fmla="*/ 176981 w 867748"/>
                <a:gd name="connsiteY19" fmla="*/ 1455512 h 1475176"/>
                <a:gd name="connsiteX20" fmla="*/ 78658 w 867748"/>
                <a:gd name="connsiteY20" fmla="*/ 1416183 h 1475176"/>
                <a:gd name="connsiteX21" fmla="*/ 58994 w 867748"/>
                <a:gd name="connsiteY21" fmla="*/ 1386686 h 1475176"/>
                <a:gd name="connsiteX22" fmla="*/ 29497 w 867748"/>
                <a:gd name="connsiteY22" fmla="*/ 1288363 h 1475176"/>
                <a:gd name="connsiteX23" fmla="*/ 19665 w 867748"/>
                <a:gd name="connsiteY23" fmla="*/ 1160544 h 1475176"/>
                <a:gd name="connsiteX24" fmla="*/ 9832 w 867748"/>
                <a:gd name="connsiteY24" fmla="*/ 1111383 h 1475176"/>
                <a:gd name="connsiteX25" fmla="*/ 0 w 867748"/>
                <a:gd name="connsiteY25" fmla="*/ 708260 h 1475176"/>
                <a:gd name="connsiteX26" fmla="*/ 9832 w 867748"/>
                <a:gd name="connsiteY26" fmla="*/ 383796 h 1475176"/>
                <a:gd name="connsiteX27" fmla="*/ 39329 w 867748"/>
                <a:gd name="connsiteY27" fmla="*/ 324802 h 1475176"/>
                <a:gd name="connsiteX28" fmla="*/ 68826 w 867748"/>
                <a:gd name="connsiteY28" fmla="*/ 314970 h 1475176"/>
                <a:gd name="connsiteX29" fmla="*/ 108155 w 867748"/>
                <a:gd name="connsiteY29" fmla="*/ 295305 h 1475176"/>
                <a:gd name="connsiteX30" fmla="*/ 127819 w 867748"/>
                <a:gd name="connsiteY30" fmla="*/ 196983 h 1475176"/>
                <a:gd name="connsiteX31" fmla="*/ 147484 w 867748"/>
                <a:gd name="connsiteY31" fmla="*/ 118325 h 1475176"/>
                <a:gd name="connsiteX32" fmla="*/ 196645 w 867748"/>
                <a:gd name="connsiteY32" fmla="*/ 108492 h 1475176"/>
                <a:gd name="connsiteX33" fmla="*/ 216310 w 867748"/>
                <a:gd name="connsiteY33" fmla="*/ 69163 h 1475176"/>
                <a:gd name="connsiteX34" fmla="*/ 275303 w 867748"/>
                <a:gd name="connsiteY34" fmla="*/ 49499 h 1475176"/>
                <a:gd name="connsiteX35" fmla="*/ 393290 w 867748"/>
                <a:gd name="connsiteY35" fmla="*/ 338 h 147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67748" h="1475176">
                  <a:moveTo>
                    <a:pt x="393290" y="338"/>
                  </a:moveTo>
                  <a:cubicBezTo>
                    <a:pt x="447368" y="-2940"/>
                    <a:pt x="531189" y="18404"/>
                    <a:pt x="599768" y="29834"/>
                  </a:cubicBezTo>
                  <a:cubicBezTo>
                    <a:pt x="609991" y="31538"/>
                    <a:pt x="627895" y="29394"/>
                    <a:pt x="629265" y="39667"/>
                  </a:cubicBezTo>
                  <a:cubicBezTo>
                    <a:pt x="635344" y="85264"/>
                    <a:pt x="629968" y="132540"/>
                    <a:pt x="619432" y="177318"/>
                  </a:cubicBezTo>
                  <a:cubicBezTo>
                    <a:pt x="616247" y="190853"/>
                    <a:pt x="598838" y="196133"/>
                    <a:pt x="589936" y="206815"/>
                  </a:cubicBezTo>
                  <a:cubicBezTo>
                    <a:pt x="582371" y="215893"/>
                    <a:pt x="576826" y="226480"/>
                    <a:pt x="570271" y="236312"/>
                  </a:cubicBezTo>
                  <a:cubicBezTo>
                    <a:pt x="576826" y="262531"/>
                    <a:pt x="576031" y="291795"/>
                    <a:pt x="589936" y="314970"/>
                  </a:cubicBezTo>
                  <a:cubicBezTo>
                    <a:pt x="597477" y="327538"/>
                    <a:pt x="615793" y="328860"/>
                    <a:pt x="629265" y="334634"/>
                  </a:cubicBezTo>
                  <a:cubicBezTo>
                    <a:pt x="730535" y="378036"/>
                    <a:pt x="567651" y="298913"/>
                    <a:pt x="698090" y="364131"/>
                  </a:cubicBezTo>
                  <a:cubicBezTo>
                    <a:pt x="734143" y="418210"/>
                    <a:pt x="698089" y="372324"/>
                    <a:pt x="747252" y="413292"/>
                  </a:cubicBezTo>
                  <a:cubicBezTo>
                    <a:pt x="757934" y="422194"/>
                    <a:pt x="766067" y="433887"/>
                    <a:pt x="776749" y="442789"/>
                  </a:cubicBezTo>
                  <a:cubicBezTo>
                    <a:pt x="785827" y="450354"/>
                    <a:pt x="796629" y="455586"/>
                    <a:pt x="806245" y="462454"/>
                  </a:cubicBezTo>
                  <a:cubicBezTo>
                    <a:pt x="819580" y="471979"/>
                    <a:pt x="832464" y="482118"/>
                    <a:pt x="845574" y="491950"/>
                  </a:cubicBezTo>
                  <a:cubicBezTo>
                    <a:pt x="852129" y="505060"/>
                    <a:pt x="865086" y="516623"/>
                    <a:pt x="865239" y="531280"/>
                  </a:cubicBezTo>
                  <a:cubicBezTo>
                    <a:pt x="868380" y="832804"/>
                    <a:pt x="871424" y="1134733"/>
                    <a:pt x="855407" y="1435847"/>
                  </a:cubicBezTo>
                  <a:cubicBezTo>
                    <a:pt x="854628" y="1450483"/>
                    <a:pt x="830219" y="1451655"/>
                    <a:pt x="816078" y="1455512"/>
                  </a:cubicBezTo>
                  <a:cubicBezTo>
                    <a:pt x="793720" y="1461610"/>
                    <a:pt x="770340" y="1463336"/>
                    <a:pt x="747252" y="1465344"/>
                  </a:cubicBezTo>
                  <a:cubicBezTo>
                    <a:pt x="694909" y="1469895"/>
                    <a:pt x="642375" y="1471899"/>
                    <a:pt x="589936" y="1475176"/>
                  </a:cubicBezTo>
                  <a:cubicBezTo>
                    <a:pt x="462117" y="1471899"/>
                    <a:pt x="334195" y="1471426"/>
                    <a:pt x="206478" y="1465344"/>
                  </a:cubicBezTo>
                  <a:cubicBezTo>
                    <a:pt x="196126" y="1464851"/>
                    <a:pt x="186654" y="1459232"/>
                    <a:pt x="176981" y="1455512"/>
                  </a:cubicBezTo>
                  <a:cubicBezTo>
                    <a:pt x="144035" y="1442841"/>
                    <a:pt x="78658" y="1416183"/>
                    <a:pt x="78658" y="1416183"/>
                  </a:cubicBezTo>
                  <a:cubicBezTo>
                    <a:pt x="72103" y="1406351"/>
                    <a:pt x="63793" y="1397484"/>
                    <a:pt x="58994" y="1386686"/>
                  </a:cubicBezTo>
                  <a:cubicBezTo>
                    <a:pt x="45314" y="1355905"/>
                    <a:pt x="37669" y="1321052"/>
                    <a:pt x="29497" y="1288363"/>
                  </a:cubicBezTo>
                  <a:cubicBezTo>
                    <a:pt x="26220" y="1245757"/>
                    <a:pt x="24384" y="1203015"/>
                    <a:pt x="19665" y="1160544"/>
                  </a:cubicBezTo>
                  <a:cubicBezTo>
                    <a:pt x="17819" y="1143935"/>
                    <a:pt x="10558" y="1128079"/>
                    <a:pt x="9832" y="1111383"/>
                  </a:cubicBezTo>
                  <a:cubicBezTo>
                    <a:pt x="3993" y="977096"/>
                    <a:pt x="3277" y="842634"/>
                    <a:pt x="0" y="708260"/>
                  </a:cubicBezTo>
                  <a:cubicBezTo>
                    <a:pt x="3277" y="600105"/>
                    <a:pt x="3830" y="491834"/>
                    <a:pt x="9832" y="383796"/>
                  </a:cubicBezTo>
                  <a:cubicBezTo>
                    <a:pt x="10660" y="368885"/>
                    <a:pt x="28444" y="333510"/>
                    <a:pt x="39329" y="324802"/>
                  </a:cubicBezTo>
                  <a:cubicBezTo>
                    <a:pt x="47422" y="318328"/>
                    <a:pt x="59300" y="319053"/>
                    <a:pt x="68826" y="314970"/>
                  </a:cubicBezTo>
                  <a:cubicBezTo>
                    <a:pt x="82298" y="309196"/>
                    <a:pt x="95045" y="301860"/>
                    <a:pt x="108155" y="295305"/>
                  </a:cubicBezTo>
                  <a:cubicBezTo>
                    <a:pt x="130369" y="228664"/>
                    <a:pt x="105222" y="309966"/>
                    <a:pt x="127819" y="196983"/>
                  </a:cubicBezTo>
                  <a:cubicBezTo>
                    <a:pt x="133119" y="170482"/>
                    <a:pt x="130892" y="139658"/>
                    <a:pt x="147484" y="118325"/>
                  </a:cubicBezTo>
                  <a:cubicBezTo>
                    <a:pt x="157744" y="105134"/>
                    <a:pt x="180258" y="111770"/>
                    <a:pt x="196645" y="108492"/>
                  </a:cubicBezTo>
                  <a:cubicBezTo>
                    <a:pt x="203200" y="95382"/>
                    <a:pt x="204584" y="77957"/>
                    <a:pt x="216310" y="69163"/>
                  </a:cubicBezTo>
                  <a:cubicBezTo>
                    <a:pt x="232892" y="56726"/>
                    <a:pt x="275303" y="49499"/>
                    <a:pt x="275303" y="49499"/>
                  </a:cubicBezTo>
                  <a:cubicBezTo>
                    <a:pt x="321162" y="18926"/>
                    <a:pt x="339212" y="3616"/>
                    <a:pt x="393290" y="338"/>
                  </a:cubicBezTo>
                  <a:close/>
                </a:path>
              </a:pathLst>
            </a:custGeom>
            <a:solidFill>
              <a:srgbClr val="8DD848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F9A7F88-1615-483E-83FF-86F09B4856DF}"/>
              </a:ext>
            </a:extLst>
          </p:cNvPr>
          <p:cNvSpPr/>
          <p:nvPr/>
        </p:nvSpPr>
        <p:spPr>
          <a:xfrm>
            <a:off x="6550068" y="2886456"/>
            <a:ext cx="399425" cy="548138"/>
          </a:xfrm>
          <a:custGeom>
            <a:avLst/>
            <a:gdLst>
              <a:gd name="connsiteX0" fmla="*/ 14689 w 1297292"/>
              <a:gd name="connsiteY0" fmla="*/ 566531 h 1649896"/>
              <a:gd name="connsiteX1" fmla="*/ 24628 w 1297292"/>
              <a:gd name="connsiteY1" fmla="*/ 904461 h 1649896"/>
              <a:gd name="connsiteX2" fmla="*/ 44506 w 1297292"/>
              <a:gd name="connsiteY2" fmla="*/ 993913 h 1649896"/>
              <a:gd name="connsiteX3" fmla="*/ 54446 w 1297292"/>
              <a:gd name="connsiteY3" fmla="*/ 1152939 h 1649896"/>
              <a:gd name="connsiteX4" fmla="*/ 64385 w 1297292"/>
              <a:gd name="connsiteY4" fmla="*/ 1192696 h 1649896"/>
              <a:gd name="connsiteX5" fmla="*/ 143898 w 1297292"/>
              <a:gd name="connsiteY5" fmla="*/ 1232452 h 1649896"/>
              <a:gd name="connsiteX6" fmla="*/ 243289 w 1297292"/>
              <a:gd name="connsiteY6" fmla="*/ 1292087 h 1649896"/>
              <a:gd name="connsiteX7" fmla="*/ 273106 w 1297292"/>
              <a:gd name="connsiteY7" fmla="*/ 1302026 h 1649896"/>
              <a:gd name="connsiteX8" fmla="*/ 292985 w 1297292"/>
              <a:gd name="connsiteY8" fmla="*/ 1321905 h 1649896"/>
              <a:gd name="connsiteX9" fmla="*/ 322802 w 1297292"/>
              <a:gd name="connsiteY9" fmla="*/ 1341783 h 1649896"/>
              <a:gd name="connsiteX10" fmla="*/ 332741 w 1297292"/>
              <a:gd name="connsiteY10" fmla="*/ 1371600 h 1649896"/>
              <a:gd name="connsiteX11" fmla="*/ 342680 w 1297292"/>
              <a:gd name="connsiteY11" fmla="*/ 1560444 h 1649896"/>
              <a:gd name="connsiteX12" fmla="*/ 372498 w 1297292"/>
              <a:gd name="connsiteY12" fmla="*/ 1580322 h 1649896"/>
              <a:gd name="connsiteX13" fmla="*/ 412254 w 1297292"/>
              <a:gd name="connsiteY13" fmla="*/ 1610139 h 1649896"/>
              <a:gd name="connsiteX14" fmla="*/ 531524 w 1297292"/>
              <a:gd name="connsiteY14" fmla="*/ 1649896 h 1649896"/>
              <a:gd name="connsiteX15" fmla="*/ 1286898 w 1297292"/>
              <a:gd name="connsiteY15" fmla="*/ 1639957 h 1649896"/>
              <a:gd name="connsiteX16" fmla="*/ 1296837 w 1297292"/>
              <a:gd name="connsiteY16" fmla="*/ 1600200 h 1649896"/>
              <a:gd name="connsiteX17" fmla="*/ 1286898 w 1297292"/>
              <a:gd name="connsiteY17" fmla="*/ 1441174 h 1649896"/>
              <a:gd name="connsiteX18" fmla="*/ 1267019 w 1297292"/>
              <a:gd name="connsiteY18" fmla="*/ 1411357 h 1649896"/>
              <a:gd name="connsiteX19" fmla="*/ 1247141 w 1297292"/>
              <a:gd name="connsiteY19" fmla="*/ 1361661 h 1649896"/>
              <a:gd name="connsiteX20" fmla="*/ 1237202 w 1297292"/>
              <a:gd name="connsiteY20" fmla="*/ 1321905 h 1649896"/>
              <a:gd name="connsiteX21" fmla="*/ 1217324 w 1297292"/>
              <a:gd name="connsiteY21" fmla="*/ 1302026 h 1649896"/>
              <a:gd name="connsiteX22" fmla="*/ 1197446 w 1297292"/>
              <a:gd name="connsiteY22" fmla="*/ 1262270 h 1649896"/>
              <a:gd name="connsiteX23" fmla="*/ 1117933 w 1297292"/>
              <a:gd name="connsiteY23" fmla="*/ 1192696 h 1649896"/>
              <a:gd name="connsiteX24" fmla="*/ 1058298 w 1297292"/>
              <a:gd name="connsiteY24" fmla="*/ 1133061 h 1649896"/>
              <a:gd name="connsiteX25" fmla="*/ 978785 w 1297292"/>
              <a:gd name="connsiteY25" fmla="*/ 1073426 h 1649896"/>
              <a:gd name="connsiteX26" fmla="*/ 968846 w 1297292"/>
              <a:gd name="connsiteY26" fmla="*/ 1043609 h 1649896"/>
              <a:gd name="connsiteX27" fmla="*/ 929089 w 1297292"/>
              <a:gd name="connsiteY27" fmla="*/ 1003852 h 1649896"/>
              <a:gd name="connsiteX28" fmla="*/ 899272 w 1297292"/>
              <a:gd name="connsiteY28" fmla="*/ 964096 h 1649896"/>
              <a:gd name="connsiteX29" fmla="*/ 879393 w 1297292"/>
              <a:gd name="connsiteY29" fmla="*/ 934279 h 1649896"/>
              <a:gd name="connsiteX30" fmla="*/ 859515 w 1297292"/>
              <a:gd name="connsiteY30" fmla="*/ 894522 h 1649896"/>
              <a:gd name="connsiteX31" fmla="*/ 829698 w 1297292"/>
              <a:gd name="connsiteY31" fmla="*/ 884583 h 1649896"/>
              <a:gd name="connsiteX32" fmla="*/ 809819 w 1297292"/>
              <a:gd name="connsiteY32" fmla="*/ 844826 h 1649896"/>
              <a:gd name="connsiteX33" fmla="*/ 789941 w 1297292"/>
              <a:gd name="connsiteY33" fmla="*/ 785192 h 1649896"/>
              <a:gd name="connsiteX34" fmla="*/ 720367 w 1297292"/>
              <a:gd name="connsiteY34" fmla="*/ 705679 h 1649896"/>
              <a:gd name="connsiteX35" fmla="*/ 710428 w 1297292"/>
              <a:gd name="connsiteY35" fmla="*/ 655983 h 1649896"/>
              <a:gd name="connsiteX36" fmla="*/ 700489 w 1297292"/>
              <a:gd name="connsiteY36" fmla="*/ 626165 h 1649896"/>
              <a:gd name="connsiteX37" fmla="*/ 690550 w 1297292"/>
              <a:gd name="connsiteY37" fmla="*/ 447261 h 1649896"/>
              <a:gd name="connsiteX38" fmla="*/ 680611 w 1297292"/>
              <a:gd name="connsiteY38" fmla="*/ 397565 h 1649896"/>
              <a:gd name="connsiteX39" fmla="*/ 630915 w 1297292"/>
              <a:gd name="connsiteY39" fmla="*/ 288235 h 1649896"/>
              <a:gd name="connsiteX40" fmla="*/ 601098 w 1297292"/>
              <a:gd name="connsiteY40" fmla="*/ 258418 h 1649896"/>
              <a:gd name="connsiteX41" fmla="*/ 571280 w 1297292"/>
              <a:gd name="connsiteY41" fmla="*/ 238539 h 1649896"/>
              <a:gd name="connsiteX42" fmla="*/ 551402 w 1297292"/>
              <a:gd name="connsiteY42" fmla="*/ 208722 h 1649896"/>
              <a:gd name="connsiteX43" fmla="*/ 521585 w 1297292"/>
              <a:gd name="connsiteY43" fmla="*/ 178905 h 1649896"/>
              <a:gd name="connsiteX44" fmla="*/ 501706 w 1297292"/>
              <a:gd name="connsiteY44" fmla="*/ 39757 h 1649896"/>
              <a:gd name="connsiteX45" fmla="*/ 491767 w 1297292"/>
              <a:gd name="connsiteY45" fmla="*/ 0 h 1649896"/>
              <a:gd name="connsiteX46" fmla="*/ 452011 w 1297292"/>
              <a:gd name="connsiteY46" fmla="*/ 238539 h 1649896"/>
              <a:gd name="connsiteX47" fmla="*/ 432133 w 1297292"/>
              <a:gd name="connsiteY47" fmla="*/ 357809 h 1649896"/>
              <a:gd name="connsiteX48" fmla="*/ 412254 w 1297292"/>
              <a:gd name="connsiteY48" fmla="*/ 377687 h 1649896"/>
              <a:gd name="connsiteX49" fmla="*/ 372498 w 1297292"/>
              <a:gd name="connsiteY49" fmla="*/ 437322 h 1649896"/>
              <a:gd name="connsiteX50" fmla="*/ 372498 w 1297292"/>
              <a:gd name="connsiteY50" fmla="*/ 437322 h 1649896"/>
              <a:gd name="connsiteX51" fmla="*/ 342680 w 1297292"/>
              <a:gd name="connsiteY51" fmla="*/ 496957 h 1649896"/>
              <a:gd name="connsiteX52" fmla="*/ 302924 w 1297292"/>
              <a:gd name="connsiteY52" fmla="*/ 526774 h 1649896"/>
              <a:gd name="connsiteX53" fmla="*/ 233350 w 1297292"/>
              <a:gd name="connsiteY53" fmla="*/ 546652 h 1649896"/>
              <a:gd name="connsiteX54" fmla="*/ 14689 w 1297292"/>
              <a:gd name="connsiteY54" fmla="*/ 566531 h 164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297292" h="1649896">
                <a:moveTo>
                  <a:pt x="14689" y="566531"/>
                </a:moveTo>
                <a:cubicBezTo>
                  <a:pt x="-20098" y="626166"/>
                  <a:pt x="16785" y="792042"/>
                  <a:pt x="24628" y="904461"/>
                </a:cubicBezTo>
                <a:cubicBezTo>
                  <a:pt x="26754" y="934932"/>
                  <a:pt x="40867" y="963586"/>
                  <a:pt x="44506" y="993913"/>
                </a:cubicBezTo>
                <a:cubicBezTo>
                  <a:pt x="50834" y="1046647"/>
                  <a:pt x="49161" y="1100090"/>
                  <a:pt x="54446" y="1152939"/>
                </a:cubicBezTo>
                <a:cubicBezTo>
                  <a:pt x="55805" y="1166531"/>
                  <a:pt x="54175" y="1183621"/>
                  <a:pt x="64385" y="1192696"/>
                </a:cubicBezTo>
                <a:cubicBezTo>
                  <a:pt x="86533" y="1212383"/>
                  <a:pt x="119242" y="1216015"/>
                  <a:pt x="143898" y="1232452"/>
                </a:cubicBezTo>
                <a:cubicBezTo>
                  <a:pt x="186293" y="1260715"/>
                  <a:pt x="200501" y="1273749"/>
                  <a:pt x="243289" y="1292087"/>
                </a:cubicBezTo>
                <a:cubicBezTo>
                  <a:pt x="252919" y="1296214"/>
                  <a:pt x="263167" y="1298713"/>
                  <a:pt x="273106" y="1302026"/>
                </a:cubicBezTo>
                <a:cubicBezTo>
                  <a:pt x="279732" y="1308652"/>
                  <a:pt x="285667" y="1316051"/>
                  <a:pt x="292985" y="1321905"/>
                </a:cubicBezTo>
                <a:cubicBezTo>
                  <a:pt x="302313" y="1329367"/>
                  <a:pt x="315340" y="1332455"/>
                  <a:pt x="322802" y="1341783"/>
                </a:cubicBezTo>
                <a:cubicBezTo>
                  <a:pt x="329347" y="1349964"/>
                  <a:pt x="329428" y="1361661"/>
                  <a:pt x="332741" y="1371600"/>
                </a:cubicBezTo>
                <a:cubicBezTo>
                  <a:pt x="336054" y="1434548"/>
                  <a:pt x="330885" y="1498522"/>
                  <a:pt x="342680" y="1560444"/>
                </a:cubicBezTo>
                <a:cubicBezTo>
                  <a:pt x="344915" y="1572178"/>
                  <a:pt x="362778" y="1573379"/>
                  <a:pt x="372498" y="1580322"/>
                </a:cubicBezTo>
                <a:cubicBezTo>
                  <a:pt x="385978" y="1589950"/>
                  <a:pt x="397774" y="1602094"/>
                  <a:pt x="412254" y="1610139"/>
                </a:cubicBezTo>
                <a:cubicBezTo>
                  <a:pt x="442790" y="1627103"/>
                  <a:pt x="500971" y="1641167"/>
                  <a:pt x="531524" y="1649896"/>
                </a:cubicBezTo>
                <a:lnTo>
                  <a:pt x="1286898" y="1639957"/>
                </a:lnTo>
                <a:cubicBezTo>
                  <a:pt x="1300529" y="1639072"/>
                  <a:pt x="1296837" y="1613860"/>
                  <a:pt x="1296837" y="1600200"/>
                </a:cubicBezTo>
                <a:cubicBezTo>
                  <a:pt x="1296837" y="1547088"/>
                  <a:pt x="1295182" y="1493636"/>
                  <a:pt x="1286898" y="1441174"/>
                </a:cubicBezTo>
                <a:cubicBezTo>
                  <a:pt x="1285035" y="1429375"/>
                  <a:pt x="1272361" y="1422041"/>
                  <a:pt x="1267019" y="1411357"/>
                </a:cubicBezTo>
                <a:cubicBezTo>
                  <a:pt x="1259040" y="1395399"/>
                  <a:pt x="1252783" y="1378587"/>
                  <a:pt x="1247141" y="1361661"/>
                </a:cubicBezTo>
                <a:cubicBezTo>
                  <a:pt x="1242821" y="1348702"/>
                  <a:pt x="1243311" y="1334123"/>
                  <a:pt x="1237202" y="1321905"/>
                </a:cubicBezTo>
                <a:cubicBezTo>
                  <a:pt x="1233011" y="1313523"/>
                  <a:pt x="1222522" y="1309823"/>
                  <a:pt x="1217324" y="1302026"/>
                </a:cubicBezTo>
                <a:cubicBezTo>
                  <a:pt x="1209106" y="1289698"/>
                  <a:pt x="1206336" y="1274123"/>
                  <a:pt x="1197446" y="1262270"/>
                </a:cubicBezTo>
                <a:cubicBezTo>
                  <a:pt x="1164126" y="1217843"/>
                  <a:pt x="1156640" y="1227533"/>
                  <a:pt x="1117933" y="1192696"/>
                </a:cubicBezTo>
                <a:cubicBezTo>
                  <a:pt x="1097037" y="1173890"/>
                  <a:pt x="1080788" y="1149928"/>
                  <a:pt x="1058298" y="1133061"/>
                </a:cubicBezTo>
                <a:lnTo>
                  <a:pt x="978785" y="1073426"/>
                </a:lnTo>
                <a:cubicBezTo>
                  <a:pt x="975472" y="1063487"/>
                  <a:pt x="974935" y="1052134"/>
                  <a:pt x="968846" y="1043609"/>
                </a:cubicBezTo>
                <a:cubicBezTo>
                  <a:pt x="957953" y="1028358"/>
                  <a:pt x="940334" y="1018845"/>
                  <a:pt x="929089" y="1003852"/>
                </a:cubicBezTo>
                <a:cubicBezTo>
                  <a:pt x="919150" y="990600"/>
                  <a:pt x="908900" y="977575"/>
                  <a:pt x="899272" y="964096"/>
                </a:cubicBezTo>
                <a:cubicBezTo>
                  <a:pt x="892329" y="954376"/>
                  <a:pt x="885320" y="944650"/>
                  <a:pt x="879393" y="934279"/>
                </a:cubicBezTo>
                <a:cubicBezTo>
                  <a:pt x="872042" y="921415"/>
                  <a:pt x="869992" y="904999"/>
                  <a:pt x="859515" y="894522"/>
                </a:cubicBezTo>
                <a:cubicBezTo>
                  <a:pt x="852107" y="887114"/>
                  <a:pt x="839637" y="887896"/>
                  <a:pt x="829698" y="884583"/>
                </a:cubicBezTo>
                <a:cubicBezTo>
                  <a:pt x="823072" y="871331"/>
                  <a:pt x="815322" y="858583"/>
                  <a:pt x="809819" y="844826"/>
                </a:cubicBezTo>
                <a:cubicBezTo>
                  <a:pt x="802037" y="825371"/>
                  <a:pt x="804757" y="800008"/>
                  <a:pt x="789941" y="785192"/>
                </a:cubicBezTo>
                <a:cubicBezTo>
                  <a:pt x="731799" y="727049"/>
                  <a:pt x="753241" y="754988"/>
                  <a:pt x="720367" y="705679"/>
                </a:cubicBezTo>
                <a:cubicBezTo>
                  <a:pt x="717054" y="689114"/>
                  <a:pt x="714525" y="672372"/>
                  <a:pt x="710428" y="655983"/>
                </a:cubicBezTo>
                <a:cubicBezTo>
                  <a:pt x="707887" y="645819"/>
                  <a:pt x="701482" y="636595"/>
                  <a:pt x="700489" y="626165"/>
                </a:cubicBezTo>
                <a:cubicBezTo>
                  <a:pt x="694826" y="566707"/>
                  <a:pt x="695724" y="506763"/>
                  <a:pt x="690550" y="447261"/>
                </a:cubicBezTo>
                <a:cubicBezTo>
                  <a:pt x="689087" y="430431"/>
                  <a:pt x="683000" y="414289"/>
                  <a:pt x="680611" y="397565"/>
                </a:cubicBezTo>
                <a:cubicBezTo>
                  <a:pt x="665474" y="291606"/>
                  <a:pt x="699265" y="322409"/>
                  <a:pt x="630915" y="288235"/>
                </a:cubicBezTo>
                <a:cubicBezTo>
                  <a:pt x="620976" y="278296"/>
                  <a:pt x="611896" y="267416"/>
                  <a:pt x="601098" y="258418"/>
                </a:cubicBezTo>
                <a:cubicBezTo>
                  <a:pt x="591921" y="250771"/>
                  <a:pt x="579727" y="246986"/>
                  <a:pt x="571280" y="238539"/>
                </a:cubicBezTo>
                <a:cubicBezTo>
                  <a:pt x="562833" y="230092"/>
                  <a:pt x="559049" y="217899"/>
                  <a:pt x="551402" y="208722"/>
                </a:cubicBezTo>
                <a:cubicBezTo>
                  <a:pt x="542404" y="197924"/>
                  <a:pt x="531524" y="188844"/>
                  <a:pt x="521585" y="178905"/>
                </a:cubicBezTo>
                <a:cubicBezTo>
                  <a:pt x="497650" y="107098"/>
                  <a:pt x="521062" y="184925"/>
                  <a:pt x="501706" y="39757"/>
                </a:cubicBezTo>
                <a:cubicBezTo>
                  <a:pt x="499901" y="26217"/>
                  <a:pt x="495080" y="13252"/>
                  <a:pt x="491767" y="0"/>
                </a:cubicBezTo>
                <a:cubicBezTo>
                  <a:pt x="400405" y="60911"/>
                  <a:pt x="467611" y="4533"/>
                  <a:pt x="452011" y="238539"/>
                </a:cubicBezTo>
                <a:cubicBezTo>
                  <a:pt x="451581" y="244994"/>
                  <a:pt x="442821" y="336434"/>
                  <a:pt x="432133" y="357809"/>
                </a:cubicBezTo>
                <a:cubicBezTo>
                  <a:pt x="427942" y="366190"/>
                  <a:pt x="417877" y="370190"/>
                  <a:pt x="412254" y="377687"/>
                </a:cubicBezTo>
                <a:cubicBezTo>
                  <a:pt x="397920" y="396799"/>
                  <a:pt x="385750" y="417444"/>
                  <a:pt x="372498" y="437322"/>
                </a:cubicBezTo>
                <a:lnTo>
                  <a:pt x="372498" y="437322"/>
                </a:lnTo>
                <a:cubicBezTo>
                  <a:pt x="364414" y="461574"/>
                  <a:pt x="361948" y="477689"/>
                  <a:pt x="342680" y="496957"/>
                </a:cubicBezTo>
                <a:cubicBezTo>
                  <a:pt x="330967" y="508670"/>
                  <a:pt x="317306" y="518556"/>
                  <a:pt x="302924" y="526774"/>
                </a:cubicBezTo>
                <a:cubicBezTo>
                  <a:pt x="291835" y="533111"/>
                  <a:pt x="241956" y="544501"/>
                  <a:pt x="233350" y="546652"/>
                </a:cubicBezTo>
                <a:cubicBezTo>
                  <a:pt x="153837" y="606288"/>
                  <a:pt x="49476" y="506896"/>
                  <a:pt x="14689" y="566531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174360A-4B16-48DD-B28C-3872AC201D6B}"/>
              </a:ext>
            </a:extLst>
          </p:cNvPr>
          <p:cNvSpPr/>
          <p:nvPr/>
        </p:nvSpPr>
        <p:spPr>
          <a:xfrm>
            <a:off x="6587797" y="4826566"/>
            <a:ext cx="399425" cy="548138"/>
          </a:xfrm>
          <a:custGeom>
            <a:avLst/>
            <a:gdLst>
              <a:gd name="connsiteX0" fmla="*/ 14689 w 1297292"/>
              <a:gd name="connsiteY0" fmla="*/ 566531 h 1649896"/>
              <a:gd name="connsiteX1" fmla="*/ 24628 w 1297292"/>
              <a:gd name="connsiteY1" fmla="*/ 904461 h 1649896"/>
              <a:gd name="connsiteX2" fmla="*/ 44506 w 1297292"/>
              <a:gd name="connsiteY2" fmla="*/ 993913 h 1649896"/>
              <a:gd name="connsiteX3" fmla="*/ 54446 w 1297292"/>
              <a:gd name="connsiteY3" fmla="*/ 1152939 h 1649896"/>
              <a:gd name="connsiteX4" fmla="*/ 64385 w 1297292"/>
              <a:gd name="connsiteY4" fmla="*/ 1192696 h 1649896"/>
              <a:gd name="connsiteX5" fmla="*/ 143898 w 1297292"/>
              <a:gd name="connsiteY5" fmla="*/ 1232452 h 1649896"/>
              <a:gd name="connsiteX6" fmla="*/ 243289 w 1297292"/>
              <a:gd name="connsiteY6" fmla="*/ 1292087 h 1649896"/>
              <a:gd name="connsiteX7" fmla="*/ 273106 w 1297292"/>
              <a:gd name="connsiteY7" fmla="*/ 1302026 h 1649896"/>
              <a:gd name="connsiteX8" fmla="*/ 292985 w 1297292"/>
              <a:gd name="connsiteY8" fmla="*/ 1321905 h 1649896"/>
              <a:gd name="connsiteX9" fmla="*/ 322802 w 1297292"/>
              <a:gd name="connsiteY9" fmla="*/ 1341783 h 1649896"/>
              <a:gd name="connsiteX10" fmla="*/ 332741 w 1297292"/>
              <a:gd name="connsiteY10" fmla="*/ 1371600 h 1649896"/>
              <a:gd name="connsiteX11" fmla="*/ 342680 w 1297292"/>
              <a:gd name="connsiteY11" fmla="*/ 1560444 h 1649896"/>
              <a:gd name="connsiteX12" fmla="*/ 372498 w 1297292"/>
              <a:gd name="connsiteY12" fmla="*/ 1580322 h 1649896"/>
              <a:gd name="connsiteX13" fmla="*/ 412254 w 1297292"/>
              <a:gd name="connsiteY13" fmla="*/ 1610139 h 1649896"/>
              <a:gd name="connsiteX14" fmla="*/ 531524 w 1297292"/>
              <a:gd name="connsiteY14" fmla="*/ 1649896 h 1649896"/>
              <a:gd name="connsiteX15" fmla="*/ 1286898 w 1297292"/>
              <a:gd name="connsiteY15" fmla="*/ 1639957 h 1649896"/>
              <a:gd name="connsiteX16" fmla="*/ 1296837 w 1297292"/>
              <a:gd name="connsiteY16" fmla="*/ 1600200 h 1649896"/>
              <a:gd name="connsiteX17" fmla="*/ 1286898 w 1297292"/>
              <a:gd name="connsiteY17" fmla="*/ 1441174 h 1649896"/>
              <a:gd name="connsiteX18" fmla="*/ 1267019 w 1297292"/>
              <a:gd name="connsiteY18" fmla="*/ 1411357 h 1649896"/>
              <a:gd name="connsiteX19" fmla="*/ 1247141 w 1297292"/>
              <a:gd name="connsiteY19" fmla="*/ 1361661 h 1649896"/>
              <a:gd name="connsiteX20" fmla="*/ 1237202 w 1297292"/>
              <a:gd name="connsiteY20" fmla="*/ 1321905 h 1649896"/>
              <a:gd name="connsiteX21" fmla="*/ 1217324 w 1297292"/>
              <a:gd name="connsiteY21" fmla="*/ 1302026 h 1649896"/>
              <a:gd name="connsiteX22" fmla="*/ 1197446 w 1297292"/>
              <a:gd name="connsiteY22" fmla="*/ 1262270 h 1649896"/>
              <a:gd name="connsiteX23" fmla="*/ 1117933 w 1297292"/>
              <a:gd name="connsiteY23" fmla="*/ 1192696 h 1649896"/>
              <a:gd name="connsiteX24" fmla="*/ 1058298 w 1297292"/>
              <a:gd name="connsiteY24" fmla="*/ 1133061 h 1649896"/>
              <a:gd name="connsiteX25" fmla="*/ 978785 w 1297292"/>
              <a:gd name="connsiteY25" fmla="*/ 1073426 h 1649896"/>
              <a:gd name="connsiteX26" fmla="*/ 968846 w 1297292"/>
              <a:gd name="connsiteY26" fmla="*/ 1043609 h 1649896"/>
              <a:gd name="connsiteX27" fmla="*/ 929089 w 1297292"/>
              <a:gd name="connsiteY27" fmla="*/ 1003852 h 1649896"/>
              <a:gd name="connsiteX28" fmla="*/ 899272 w 1297292"/>
              <a:gd name="connsiteY28" fmla="*/ 964096 h 1649896"/>
              <a:gd name="connsiteX29" fmla="*/ 879393 w 1297292"/>
              <a:gd name="connsiteY29" fmla="*/ 934279 h 1649896"/>
              <a:gd name="connsiteX30" fmla="*/ 859515 w 1297292"/>
              <a:gd name="connsiteY30" fmla="*/ 894522 h 1649896"/>
              <a:gd name="connsiteX31" fmla="*/ 829698 w 1297292"/>
              <a:gd name="connsiteY31" fmla="*/ 884583 h 1649896"/>
              <a:gd name="connsiteX32" fmla="*/ 809819 w 1297292"/>
              <a:gd name="connsiteY32" fmla="*/ 844826 h 1649896"/>
              <a:gd name="connsiteX33" fmla="*/ 789941 w 1297292"/>
              <a:gd name="connsiteY33" fmla="*/ 785192 h 1649896"/>
              <a:gd name="connsiteX34" fmla="*/ 720367 w 1297292"/>
              <a:gd name="connsiteY34" fmla="*/ 705679 h 1649896"/>
              <a:gd name="connsiteX35" fmla="*/ 710428 w 1297292"/>
              <a:gd name="connsiteY35" fmla="*/ 655983 h 1649896"/>
              <a:gd name="connsiteX36" fmla="*/ 700489 w 1297292"/>
              <a:gd name="connsiteY36" fmla="*/ 626165 h 1649896"/>
              <a:gd name="connsiteX37" fmla="*/ 690550 w 1297292"/>
              <a:gd name="connsiteY37" fmla="*/ 447261 h 1649896"/>
              <a:gd name="connsiteX38" fmla="*/ 680611 w 1297292"/>
              <a:gd name="connsiteY38" fmla="*/ 397565 h 1649896"/>
              <a:gd name="connsiteX39" fmla="*/ 630915 w 1297292"/>
              <a:gd name="connsiteY39" fmla="*/ 288235 h 1649896"/>
              <a:gd name="connsiteX40" fmla="*/ 601098 w 1297292"/>
              <a:gd name="connsiteY40" fmla="*/ 258418 h 1649896"/>
              <a:gd name="connsiteX41" fmla="*/ 571280 w 1297292"/>
              <a:gd name="connsiteY41" fmla="*/ 238539 h 1649896"/>
              <a:gd name="connsiteX42" fmla="*/ 551402 w 1297292"/>
              <a:gd name="connsiteY42" fmla="*/ 208722 h 1649896"/>
              <a:gd name="connsiteX43" fmla="*/ 521585 w 1297292"/>
              <a:gd name="connsiteY43" fmla="*/ 178905 h 1649896"/>
              <a:gd name="connsiteX44" fmla="*/ 501706 w 1297292"/>
              <a:gd name="connsiteY44" fmla="*/ 39757 h 1649896"/>
              <a:gd name="connsiteX45" fmla="*/ 491767 w 1297292"/>
              <a:gd name="connsiteY45" fmla="*/ 0 h 1649896"/>
              <a:gd name="connsiteX46" fmla="*/ 452011 w 1297292"/>
              <a:gd name="connsiteY46" fmla="*/ 238539 h 1649896"/>
              <a:gd name="connsiteX47" fmla="*/ 432133 w 1297292"/>
              <a:gd name="connsiteY47" fmla="*/ 357809 h 1649896"/>
              <a:gd name="connsiteX48" fmla="*/ 412254 w 1297292"/>
              <a:gd name="connsiteY48" fmla="*/ 377687 h 1649896"/>
              <a:gd name="connsiteX49" fmla="*/ 372498 w 1297292"/>
              <a:gd name="connsiteY49" fmla="*/ 437322 h 1649896"/>
              <a:gd name="connsiteX50" fmla="*/ 372498 w 1297292"/>
              <a:gd name="connsiteY50" fmla="*/ 437322 h 1649896"/>
              <a:gd name="connsiteX51" fmla="*/ 342680 w 1297292"/>
              <a:gd name="connsiteY51" fmla="*/ 496957 h 1649896"/>
              <a:gd name="connsiteX52" fmla="*/ 302924 w 1297292"/>
              <a:gd name="connsiteY52" fmla="*/ 526774 h 1649896"/>
              <a:gd name="connsiteX53" fmla="*/ 233350 w 1297292"/>
              <a:gd name="connsiteY53" fmla="*/ 546652 h 1649896"/>
              <a:gd name="connsiteX54" fmla="*/ 14689 w 1297292"/>
              <a:gd name="connsiteY54" fmla="*/ 566531 h 164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297292" h="1649896">
                <a:moveTo>
                  <a:pt x="14689" y="566531"/>
                </a:moveTo>
                <a:cubicBezTo>
                  <a:pt x="-20098" y="626166"/>
                  <a:pt x="16785" y="792042"/>
                  <a:pt x="24628" y="904461"/>
                </a:cubicBezTo>
                <a:cubicBezTo>
                  <a:pt x="26754" y="934932"/>
                  <a:pt x="40867" y="963586"/>
                  <a:pt x="44506" y="993913"/>
                </a:cubicBezTo>
                <a:cubicBezTo>
                  <a:pt x="50834" y="1046647"/>
                  <a:pt x="49161" y="1100090"/>
                  <a:pt x="54446" y="1152939"/>
                </a:cubicBezTo>
                <a:cubicBezTo>
                  <a:pt x="55805" y="1166531"/>
                  <a:pt x="54175" y="1183621"/>
                  <a:pt x="64385" y="1192696"/>
                </a:cubicBezTo>
                <a:cubicBezTo>
                  <a:pt x="86533" y="1212383"/>
                  <a:pt x="119242" y="1216015"/>
                  <a:pt x="143898" y="1232452"/>
                </a:cubicBezTo>
                <a:cubicBezTo>
                  <a:pt x="186293" y="1260715"/>
                  <a:pt x="200501" y="1273749"/>
                  <a:pt x="243289" y="1292087"/>
                </a:cubicBezTo>
                <a:cubicBezTo>
                  <a:pt x="252919" y="1296214"/>
                  <a:pt x="263167" y="1298713"/>
                  <a:pt x="273106" y="1302026"/>
                </a:cubicBezTo>
                <a:cubicBezTo>
                  <a:pt x="279732" y="1308652"/>
                  <a:pt x="285667" y="1316051"/>
                  <a:pt x="292985" y="1321905"/>
                </a:cubicBezTo>
                <a:cubicBezTo>
                  <a:pt x="302313" y="1329367"/>
                  <a:pt x="315340" y="1332455"/>
                  <a:pt x="322802" y="1341783"/>
                </a:cubicBezTo>
                <a:cubicBezTo>
                  <a:pt x="329347" y="1349964"/>
                  <a:pt x="329428" y="1361661"/>
                  <a:pt x="332741" y="1371600"/>
                </a:cubicBezTo>
                <a:cubicBezTo>
                  <a:pt x="336054" y="1434548"/>
                  <a:pt x="330885" y="1498522"/>
                  <a:pt x="342680" y="1560444"/>
                </a:cubicBezTo>
                <a:cubicBezTo>
                  <a:pt x="344915" y="1572178"/>
                  <a:pt x="362778" y="1573379"/>
                  <a:pt x="372498" y="1580322"/>
                </a:cubicBezTo>
                <a:cubicBezTo>
                  <a:pt x="385978" y="1589950"/>
                  <a:pt x="397774" y="1602094"/>
                  <a:pt x="412254" y="1610139"/>
                </a:cubicBezTo>
                <a:cubicBezTo>
                  <a:pt x="442790" y="1627103"/>
                  <a:pt x="500971" y="1641167"/>
                  <a:pt x="531524" y="1649896"/>
                </a:cubicBezTo>
                <a:lnTo>
                  <a:pt x="1286898" y="1639957"/>
                </a:lnTo>
                <a:cubicBezTo>
                  <a:pt x="1300529" y="1639072"/>
                  <a:pt x="1296837" y="1613860"/>
                  <a:pt x="1296837" y="1600200"/>
                </a:cubicBezTo>
                <a:cubicBezTo>
                  <a:pt x="1296837" y="1547088"/>
                  <a:pt x="1295182" y="1493636"/>
                  <a:pt x="1286898" y="1441174"/>
                </a:cubicBezTo>
                <a:cubicBezTo>
                  <a:pt x="1285035" y="1429375"/>
                  <a:pt x="1272361" y="1422041"/>
                  <a:pt x="1267019" y="1411357"/>
                </a:cubicBezTo>
                <a:cubicBezTo>
                  <a:pt x="1259040" y="1395399"/>
                  <a:pt x="1252783" y="1378587"/>
                  <a:pt x="1247141" y="1361661"/>
                </a:cubicBezTo>
                <a:cubicBezTo>
                  <a:pt x="1242821" y="1348702"/>
                  <a:pt x="1243311" y="1334123"/>
                  <a:pt x="1237202" y="1321905"/>
                </a:cubicBezTo>
                <a:cubicBezTo>
                  <a:pt x="1233011" y="1313523"/>
                  <a:pt x="1222522" y="1309823"/>
                  <a:pt x="1217324" y="1302026"/>
                </a:cubicBezTo>
                <a:cubicBezTo>
                  <a:pt x="1209106" y="1289698"/>
                  <a:pt x="1206336" y="1274123"/>
                  <a:pt x="1197446" y="1262270"/>
                </a:cubicBezTo>
                <a:cubicBezTo>
                  <a:pt x="1164126" y="1217843"/>
                  <a:pt x="1156640" y="1227533"/>
                  <a:pt x="1117933" y="1192696"/>
                </a:cubicBezTo>
                <a:cubicBezTo>
                  <a:pt x="1097037" y="1173890"/>
                  <a:pt x="1080788" y="1149928"/>
                  <a:pt x="1058298" y="1133061"/>
                </a:cubicBezTo>
                <a:lnTo>
                  <a:pt x="978785" y="1073426"/>
                </a:lnTo>
                <a:cubicBezTo>
                  <a:pt x="975472" y="1063487"/>
                  <a:pt x="974935" y="1052134"/>
                  <a:pt x="968846" y="1043609"/>
                </a:cubicBezTo>
                <a:cubicBezTo>
                  <a:pt x="957953" y="1028358"/>
                  <a:pt x="940334" y="1018845"/>
                  <a:pt x="929089" y="1003852"/>
                </a:cubicBezTo>
                <a:cubicBezTo>
                  <a:pt x="919150" y="990600"/>
                  <a:pt x="908900" y="977575"/>
                  <a:pt x="899272" y="964096"/>
                </a:cubicBezTo>
                <a:cubicBezTo>
                  <a:pt x="892329" y="954376"/>
                  <a:pt x="885320" y="944650"/>
                  <a:pt x="879393" y="934279"/>
                </a:cubicBezTo>
                <a:cubicBezTo>
                  <a:pt x="872042" y="921415"/>
                  <a:pt x="869992" y="904999"/>
                  <a:pt x="859515" y="894522"/>
                </a:cubicBezTo>
                <a:cubicBezTo>
                  <a:pt x="852107" y="887114"/>
                  <a:pt x="839637" y="887896"/>
                  <a:pt x="829698" y="884583"/>
                </a:cubicBezTo>
                <a:cubicBezTo>
                  <a:pt x="823072" y="871331"/>
                  <a:pt x="815322" y="858583"/>
                  <a:pt x="809819" y="844826"/>
                </a:cubicBezTo>
                <a:cubicBezTo>
                  <a:pt x="802037" y="825371"/>
                  <a:pt x="804757" y="800008"/>
                  <a:pt x="789941" y="785192"/>
                </a:cubicBezTo>
                <a:cubicBezTo>
                  <a:pt x="731799" y="727049"/>
                  <a:pt x="753241" y="754988"/>
                  <a:pt x="720367" y="705679"/>
                </a:cubicBezTo>
                <a:cubicBezTo>
                  <a:pt x="717054" y="689114"/>
                  <a:pt x="714525" y="672372"/>
                  <a:pt x="710428" y="655983"/>
                </a:cubicBezTo>
                <a:cubicBezTo>
                  <a:pt x="707887" y="645819"/>
                  <a:pt x="701482" y="636595"/>
                  <a:pt x="700489" y="626165"/>
                </a:cubicBezTo>
                <a:cubicBezTo>
                  <a:pt x="694826" y="566707"/>
                  <a:pt x="695724" y="506763"/>
                  <a:pt x="690550" y="447261"/>
                </a:cubicBezTo>
                <a:cubicBezTo>
                  <a:pt x="689087" y="430431"/>
                  <a:pt x="683000" y="414289"/>
                  <a:pt x="680611" y="397565"/>
                </a:cubicBezTo>
                <a:cubicBezTo>
                  <a:pt x="665474" y="291606"/>
                  <a:pt x="699265" y="322409"/>
                  <a:pt x="630915" y="288235"/>
                </a:cubicBezTo>
                <a:cubicBezTo>
                  <a:pt x="620976" y="278296"/>
                  <a:pt x="611896" y="267416"/>
                  <a:pt x="601098" y="258418"/>
                </a:cubicBezTo>
                <a:cubicBezTo>
                  <a:pt x="591921" y="250771"/>
                  <a:pt x="579727" y="246986"/>
                  <a:pt x="571280" y="238539"/>
                </a:cubicBezTo>
                <a:cubicBezTo>
                  <a:pt x="562833" y="230092"/>
                  <a:pt x="559049" y="217899"/>
                  <a:pt x="551402" y="208722"/>
                </a:cubicBezTo>
                <a:cubicBezTo>
                  <a:pt x="542404" y="197924"/>
                  <a:pt x="531524" y="188844"/>
                  <a:pt x="521585" y="178905"/>
                </a:cubicBezTo>
                <a:cubicBezTo>
                  <a:pt x="497650" y="107098"/>
                  <a:pt x="521062" y="184925"/>
                  <a:pt x="501706" y="39757"/>
                </a:cubicBezTo>
                <a:cubicBezTo>
                  <a:pt x="499901" y="26217"/>
                  <a:pt x="495080" y="13252"/>
                  <a:pt x="491767" y="0"/>
                </a:cubicBezTo>
                <a:cubicBezTo>
                  <a:pt x="400405" y="60911"/>
                  <a:pt x="467611" y="4533"/>
                  <a:pt x="452011" y="238539"/>
                </a:cubicBezTo>
                <a:cubicBezTo>
                  <a:pt x="451581" y="244994"/>
                  <a:pt x="442821" y="336434"/>
                  <a:pt x="432133" y="357809"/>
                </a:cubicBezTo>
                <a:cubicBezTo>
                  <a:pt x="427942" y="366190"/>
                  <a:pt x="417877" y="370190"/>
                  <a:pt x="412254" y="377687"/>
                </a:cubicBezTo>
                <a:cubicBezTo>
                  <a:pt x="397920" y="396799"/>
                  <a:pt x="385750" y="417444"/>
                  <a:pt x="372498" y="437322"/>
                </a:cubicBezTo>
                <a:lnTo>
                  <a:pt x="372498" y="437322"/>
                </a:lnTo>
                <a:cubicBezTo>
                  <a:pt x="364414" y="461574"/>
                  <a:pt x="361948" y="477689"/>
                  <a:pt x="342680" y="496957"/>
                </a:cubicBezTo>
                <a:cubicBezTo>
                  <a:pt x="330967" y="508670"/>
                  <a:pt x="317306" y="518556"/>
                  <a:pt x="302924" y="526774"/>
                </a:cubicBezTo>
                <a:cubicBezTo>
                  <a:pt x="291835" y="533111"/>
                  <a:pt x="241956" y="544501"/>
                  <a:pt x="233350" y="546652"/>
                </a:cubicBezTo>
                <a:cubicBezTo>
                  <a:pt x="153837" y="606288"/>
                  <a:pt x="49476" y="506896"/>
                  <a:pt x="14689" y="566531"/>
                </a:cubicBezTo>
                <a:close/>
              </a:path>
            </a:pathLst>
          </a:cu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7EB0B-DEE9-4B46-96F1-50CEA31E168C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 flipV="1">
            <a:off x="4333322" y="3386576"/>
            <a:ext cx="1520011" cy="104455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7C96FDA-6DD0-43C6-9762-5A6265B0B13A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>
            <a:off x="4333322" y="4431131"/>
            <a:ext cx="1565523" cy="907774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ADA396E-727B-49C3-9DC6-3CC9FFA8BCEF}"/>
              </a:ext>
            </a:extLst>
          </p:cNvPr>
          <p:cNvSpPr txBox="1"/>
          <p:nvPr/>
        </p:nvSpPr>
        <p:spPr>
          <a:xfrm>
            <a:off x="7418856" y="3908853"/>
            <a:ext cx="4569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While choosing value for variable Q </a:t>
            </a:r>
          </a:p>
          <a:p>
            <a:r>
              <a:rPr lang="en-US" sz="2000" dirty="0">
                <a:solidFill>
                  <a:schemeClr val="bg1"/>
                </a:solidFill>
              </a:rPr>
              <a:t>“red” is the least constraining variable</a:t>
            </a:r>
          </a:p>
        </p:txBody>
      </p:sp>
      <p:pic>
        <p:nvPicPr>
          <p:cNvPr id="30" name="Picture 29" descr="Diagram&#10;&#10;Description automatically generated with low confidence">
            <a:hlinkClick r:id="rId3"/>
            <a:extLst>
              <a:ext uri="{FF2B5EF4-FFF2-40B4-BE49-F238E27FC236}">
                <a16:creationId xmlns:a16="http://schemas.microsoft.com/office/drawing/2014/main" id="{E8EA3296-9877-4A85-A1FD-C04C05B7C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2875" y="5338904"/>
            <a:ext cx="832055" cy="79479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8C8DDBF-A3CC-49A6-9136-918E1C8B7BA1}"/>
              </a:ext>
            </a:extLst>
          </p:cNvPr>
          <p:cNvSpPr txBox="1"/>
          <p:nvPr/>
        </p:nvSpPr>
        <p:spPr>
          <a:xfrm>
            <a:off x="2429413" y="6246678"/>
            <a:ext cx="6847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Combined ordering can solve </a:t>
            </a:r>
            <a:r>
              <a:rPr lang="en-US" sz="2000" dirty="0" err="1">
                <a:solidFill>
                  <a:schemeClr val="bg1"/>
                </a:solidFill>
              </a:rPr>
              <a:t>upto</a:t>
            </a:r>
            <a:r>
              <a:rPr lang="en-US" sz="2000" dirty="0">
                <a:solidFill>
                  <a:schemeClr val="bg1"/>
                </a:solidFill>
              </a:rPr>
              <a:t> 1000 queen problem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4F75156-5AFD-4817-8100-CBAF9F62BC02}"/>
                  </a:ext>
                </a:extLst>
              </p14:cNvPr>
              <p14:cNvContentPartPr/>
              <p14:nvPr/>
            </p14:nvContentPartPr>
            <p14:xfrm>
              <a:off x="3246120" y="388080"/>
              <a:ext cx="6899760" cy="5074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4F75156-5AFD-4817-8100-CBAF9F62BC0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36760" y="378720"/>
                <a:ext cx="6918480" cy="509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772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9" grpId="0"/>
      <p:bldP spid="3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6F6A1-A66D-4CD2-89AF-6CC5E5B0F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A76EB-49BB-43CD-B55D-00E4329B2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39</a:t>
            </a:fld>
            <a:r>
              <a:rPr lang="en-US"/>
              <a:t> </a:t>
            </a:r>
            <a:endParaRPr lang="en-US" dirty="0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6BB36234-6DC6-4923-8218-E05DD28AB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66" y="2734789"/>
            <a:ext cx="10515438" cy="227834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A6A9EBA-AA7F-4F68-AD99-5831A2CC008B}"/>
                  </a:ext>
                </a:extLst>
              </p14:cNvPr>
              <p14:cNvContentPartPr/>
              <p14:nvPr/>
            </p14:nvContentPartPr>
            <p14:xfrm>
              <a:off x="10074240" y="3458520"/>
              <a:ext cx="1112760" cy="1289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A6A9EBA-AA7F-4F68-AD99-5831A2CC008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64880" y="3449160"/>
                <a:ext cx="1131480" cy="130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0197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16704-3765-4CEC-B766-17F704FBA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Problem Solvers: Evolution</a:t>
            </a:r>
          </a:p>
        </p:txBody>
      </p:sp>
      <p:pic>
        <p:nvPicPr>
          <p:cNvPr id="5" name="Picture 4" descr="Calendar&#10;&#10;Description automatically generated">
            <a:extLst>
              <a:ext uri="{FF2B5EF4-FFF2-40B4-BE49-F238E27FC236}">
                <a16:creationId xmlns:a16="http://schemas.microsoft.com/office/drawing/2014/main" id="{44D2605B-AA07-41D9-88C5-193EE214C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857" y="395289"/>
            <a:ext cx="1283656" cy="1279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9DC1E7-C8B1-424F-ABBC-7812D4114B0F}"/>
              </a:ext>
            </a:extLst>
          </p:cNvPr>
          <p:cNvSpPr txBox="1"/>
          <p:nvPr/>
        </p:nvSpPr>
        <p:spPr>
          <a:xfrm>
            <a:off x="968372" y="5412872"/>
            <a:ext cx="2517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Brute-Force Approach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53ACB-7FA2-4A41-9711-F16A31343A20}"/>
              </a:ext>
            </a:extLst>
          </p:cNvPr>
          <p:cNvSpPr txBox="1"/>
          <p:nvPr/>
        </p:nvSpPr>
        <p:spPr>
          <a:xfrm>
            <a:off x="472696" y="2631016"/>
            <a:ext cx="4019791" cy="224676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solve(puzzle </a:t>
            </a:r>
            <a:r>
              <a:rPr lang="en-US" sz="2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puzz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…………………………………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…………………………………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move(c1, c2)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check(solution)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…………………………………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…………………………………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C02049-D2D3-4EA0-98E6-279278971E1B}"/>
              </a:ext>
            </a:extLst>
          </p:cNvPr>
          <p:cNvSpPr txBox="1"/>
          <p:nvPr/>
        </p:nvSpPr>
        <p:spPr>
          <a:xfrm>
            <a:off x="8076415" y="5412872"/>
            <a:ext cx="295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Search Algorithms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70F307-93A7-4D29-85A3-457A2E48CF33}"/>
              </a:ext>
            </a:extLst>
          </p:cNvPr>
          <p:cNvSpPr txBox="1"/>
          <p:nvPr/>
        </p:nvSpPr>
        <p:spPr>
          <a:xfrm>
            <a:off x="7566489" y="2561443"/>
            <a:ext cx="4509554" cy="255454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solve(puzzle </a:t>
            </a:r>
            <a:r>
              <a:rPr lang="en-US" sz="2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puzz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…………………………………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…………………………………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puzzle.</a:t>
            </a:r>
            <a:r>
              <a:rPr lang="en-US" sz="20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isGoal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return true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succ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puzz.</a:t>
            </a:r>
            <a:r>
              <a:rPr lang="en-US" sz="20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successor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…………………………………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…………………………………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D483F929-74EC-4600-A516-A3E77C371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726" y="2031748"/>
            <a:ext cx="2047875" cy="285750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041ABF6-E0C0-464A-90BF-D8C96B4D3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03349-507C-47FF-9D7C-4C625A938F7F}" type="slidenum">
              <a:rPr lang="en-US" b="0" smtClean="0">
                <a:solidFill>
                  <a:srgbClr val="00B0F0"/>
                </a:solidFill>
              </a:rPr>
              <a:pPr/>
              <a:t>4</a:t>
            </a:fld>
            <a:r>
              <a:rPr lang="en-US" b="0" dirty="0">
                <a:solidFill>
                  <a:srgbClr val="00B0F0"/>
                </a:solidFill>
              </a:rPr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AADCE21-7C30-4133-9511-FF85226E2129}"/>
                  </a:ext>
                </a:extLst>
              </p14:cNvPr>
              <p14:cNvContentPartPr/>
              <p14:nvPr/>
            </p14:nvContentPartPr>
            <p14:xfrm>
              <a:off x="9382680" y="3884040"/>
              <a:ext cx="1537560" cy="648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AADCE21-7C30-4133-9511-FF85226E212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73320" y="3874680"/>
                <a:ext cx="1556280" cy="66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15982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62E6E-BFBA-450C-9359-59A7B12E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40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3926941-0003-49FE-9856-50B0BFA16901}"/>
              </a:ext>
            </a:extLst>
          </p:cNvPr>
          <p:cNvSpPr txBox="1">
            <a:spLocks/>
          </p:cNvSpPr>
          <p:nvPr/>
        </p:nvSpPr>
        <p:spPr>
          <a:xfrm>
            <a:off x="2504661" y="2886179"/>
            <a:ext cx="7861852" cy="10856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spc="0" baseline="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CSP: Efficient Solvers</a:t>
            </a:r>
          </a:p>
        </p:txBody>
      </p:sp>
    </p:spTree>
    <p:extLst>
      <p:ext uri="{BB962C8B-B14F-4D97-AF65-F5344CB8AC3E}">
        <p14:creationId xmlns:p14="http://schemas.microsoft.com/office/powerpoint/2010/main" val="33164150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2DBA-4D98-4F8E-9339-FAFEFD5DE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K-Consistency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3B710B-0FA4-4C3F-9C48-F2113BE64C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Consistency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n-US" dirty="0"/>
                  <a:t>Non violation of constraints</a:t>
                </a:r>
              </a:p>
              <a:p>
                <a:r>
                  <a:rPr lang="en-US" dirty="0"/>
                  <a:t>Degrees of consistency</a:t>
                </a:r>
              </a:p>
              <a:p>
                <a:pPr lvl="1"/>
                <a:r>
                  <a:rPr lang="en-US" dirty="0"/>
                  <a:t>1-consistency (Node consistency)</a:t>
                </a:r>
              </a:p>
              <a:p>
                <a:pPr lvl="2"/>
                <a:r>
                  <a:rPr lang="en-US" dirty="0"/>
                  <a:t>Unary constraints</a:t>
                </a:r>
              </a:p>
              <a:p>
                <a:pPr lvl="1"/>
                <a:r>
                  <a:rPr lang="en-US" dirty="0"/>
                  <a:t>2-consistency (Arc consistency)</a:t>
                </a:r>
              </a:p>
              <a:p>
                <a:pPr lvl="2"/>
                <a:r>
                  <a:rPr lang="en-US" dirty="0"/>
                  <a:t>Any consistent assignment to one can be extended to other</a:t>
                </a:r>
              </a:p>
              <a:p>
                <a:pPr lvl="2"/>
                <a:r>
                  <a:rPr lang="en-US" dirty="0"/>
                  <a:t>Binary</a:t>
                </a:r>
              </a:p>
              <a:p>
                <a:pPr lvl="1"/>
                <a:r>
                  <a:rPr lang="en-US" dirty="0"/>
                  <a:t>K-consistency</a:t>
                </a:r>
              </a:p>
              <a:p>
                <a:pPr lvl="2"/>
                <a:r>
                  <a:rPr lang="en-US" dirty="0"/>
                  <a:t>Any assignment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nodes can be extended to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node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Arc consistency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3B710B-0FA4-4C3F-9C48-F2113BE64C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45E49-CA5B-4F3B-A28B-67164968C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41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10E9D85-AED5-4E8A-BF09-BB4EE7DF1553}"/>
              </a:ext>
            </a:extLst>
          </p:cNvPr>
          <p:cNvSpPr/>
          <p:nvPr/>
        </p:nvSpPr>
        <p:spPr>
          <a:xfrm>
            <a:off x="10664092" y="1405353"/>
            <a:ext cx="397566" cy="421171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A298FD7-E600-44B3-8ABA-607C283B73A5}"/>
              </a:ext>
            </a:extLst>
          </p:cNvPr>
          <p:cNvSpPr/>
          <p:nvPr/>
        </p:nvSpPr>
        <p:spPr>
          <a:xfrm>
            <a:off x="9585234" y="2313782"/>
            <a:ext cx="397566" cy="421171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1722889-3E92-4F2C-80AA-E6194E84F73C}"/>
              </a:ext>
            </a:extLst>
          </p:cNvPr>
          <p:cNvSpPr/>
          <p:nvPr/>
        </p:nvSpPr>
        <p:spPr>
          <a:xfrm>
            <a:off x="10669199" y="2313782"/>
            <a:ext cx="397566" cy="421171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D7EAB02-C012-4026-AAE5-760BB18A487B}"/>
              </a:ext>
            </a:extLst>
          </p:cNvPr>
          <p:cNvCxnSpPr>
            <a:cxnSpLocks/>
          </p:cNvCxnSpPr>
          <p:nvPr/>
        </p:nvCxnSpPr>
        <p:spPr>
          <a:xfrm>
            <a:off x="9982800" y="2537618"/>
            <a:ext cx="665922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51B7E65C-0370-4945-ABF1-A853F148EBFB}"/>
              </a:ext>
            </a:extLst>
          </p:cNvPr>
          <p:cNvSpPr/>
          <p:nvPr/>
        </p:nvSpPr>
        <p:spPr>
          <a:xfrm>
            <a:off x="9654809" y="3132689"/>
            <a:ext cx="397566" cy="421171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0CBE29B-4908-405F-BF97-C81A1D9B4CDA}"/>
              </a:ext>
            </a:extLst>
          </p:cNvPr>
          <p:cNvSpPr/>
          <p:nvPr/>
        </p:nvSpPr>
        <p:spPr>
          <a:xfrm>
            <a:off x="9654809" y="3809363"/>
            <a:ext cx="397566" cy="421171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27F0DF0-1F1B-41E9-811C-A8B2B5828C7B}"/>
              </a:ext>
            </a:extLst>
          </p:cNvPr>
          <p:cNvSpPr/>
          <p:nvPr/>
        </p:nvSpPr>
        <p:spPr>
          <a:xfrm>
            <a:off x="9654809" y="4486037"/>
            <a:ext cx="397566" cy="421171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A11284-43EF-4C3C-87A0-8A47C5272C6D}"/>
              </a:ext>
            </a:extLst>
          </p:cNvPr>
          <p:cNvSpPr/>
          <p:nvPr/>
        </p:nvSpPr>
        <p:spPr>
          <a:xfrm>
            <a:off x="9462053" y="3048637"/>
            <a:ext cx="755374" cy="2020313"/>
          </a:xfrm>
          <a:prstGeom prst="rect">
            <a:avLst/>
          </a:prstGeom>
          <a:solidFill>
            <a:schemeClr val="bg2">
              <a:lumMod val="75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086104D-A6E0-4635-A628-4300A34ED569}"/>
              </a:ext>
            </a:extLst>
          </p:cNvPr>
          <p:cNvSpPr/>
          <p:nvPr/>
        </p:nvSpPr>
        <p:spPr>
          <a:xfrm>
            <a:off x="10814688" y="3809363"/>
            <a:ext cx="397566" cy="421171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94D388-737D-4E70-B29D-A85DAE66129E}"/>
              </a:ext>
            </a:extLst>
          </p:cNvPr>
          <p:cNvCxnSpPr>
            <a:cxnSpLocks/>
          </p:cNvCxnSpPr>
          <p:nvPr/>
        </p:nvCxnSpPr>
        <p:spPr>
          <a:xfrm>
            <a:off x="10199962" y="4033199"/>
            <a:ext cx="665922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596FB86-1970-4AA8-B1DB-D5740F4E17F2}"/>
                  </a:ext>
                </a:extLst>
              </p14:cNvPr>
              <p14:cNvContentPartPr/>
              <p14:nvPr/>
            </p14:nvContentPartPr>
            <p14:xfrm>
              <a:off x="3438720" y="4512600"/>
              <a:ext cx="2313000" cy="3520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596FB86-1970-4AA8-B1DB-D5740F4E17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29360" y="4503240"/>
                <a:ext cx="2331720" cy="37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631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1" grpId="0" animBg="1"/>
      <p:bldP spid="12" grpId="0" animBg="1"/>
      <p:bldP spid="13" grpId="0" animBg="1"/>
      <p:bldP spid="14" grpId="0" animBg="1"/>
      <p:bldP spid="1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11FE3-79BE-4338-9773-BA6415718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K-Consistency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752934-40B8-4C3B-9D67-42133CFA17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4766" y="1685925"/>
                <a:ext cx="10545418" cy="5132475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Strong K-consistent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K-1, K-2, …, 1 consistent</a:t>
                </a:r>
              </a:p>
              <a:p>
                <a:r>
                  <a:rPr lang="en-US" dirty="0"/>
                  <a:t>Strong N-consistency ensures solution without backtracking</a:t>
                </a:r>
              </a:p>
              <a:p>
                <a:pPr lvl="1"/>
                <a:r>
                  <a:rPr lang="en-US" dirty="0"/>
                  <a:t>Choose random assignment of any variable</a:t>
                </a:r>
              </a:p>
              <a:p>
                <a:pPr lvl="1"/>
                <a:r>
                  <a:rPr lang="en-US" dirty="0"/>
                  <a:t>Choose a new variable</a:t>
                </a:r>
              </a:p>
              <a:p>
                <a:pPr lvl="1"/>
                <a:r>
                  <a:rPr lang="en-US" dirty="0"/>
                  <a:t>2-consistency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there is a choice consistent with the first</a:t>
                </a:r>
              </a:p>
              <a:p>
                <a:pPr lvl="1"/>
                <a:r>
                  <a:rPr lang="en-US" dirty="0"/>
                  <a:t>Choose another variable</a:t>
                </a:r>
              </a:p>
              <a:p>
                <a:pPr lvl="1"/>
                <a:r>
                  <a:rPr lang="en-US" dirty="0"/>
                  <a:t>3-consistency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there is a choice consistent with the first 2</a:t>
                </a:r>
              </a:p>
              <a:p>
                <a:pPr lvl="1"/>
                <a:r>
                  <a:rPr lang="en-US" dirty="0"/>
                  <a:t>……….</a:t>
                </a:r>
              </a:p>
              <a:p>
                <a:r>
                  <a:rPr lang="en-US" dirty="0">
                    <a:solidFill>
                      <a:srgbClr val="F2593A"/>
                    </a:solidFill>
                  </a:rPr>
                  <a:t>But, enforcing strong N-consistency as hard as having the solution</a:t>
                </a:r>
              </a:p>
              <a:p>
                <a:r>
                  <a:rPr lang="en-US" dirty="0"/>
                  <a:t>Trade-off between arc consistency and K-consistency (e.g., 3-consistency aka </a:t>
                </a:r>
                <a:r>
                  <a:rPr lang="en-US" dirty="0">
                    <a:solidFill>
                      <a:srgbClr val="FFC000"/>
                    </a:solidFill>
                  </a:rPr>
                  <a:t>Path Consistency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752934-40B8-4C3B-9D67-42133CFA17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4766" y="1685925"/>
                <a:ext cx="10545418" cy="5132475"/>
              </a:xfrm>
              <a:blipFill>
                <a:blip r:embed="rId2"/>
                <a:stretch>
                  <a:fillRect l="-520" r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EDAB2-78EE-48A9-BD8B-9A8FEE0B0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42</a:t>
            </a:fld>
            <a:r>
              <a:rPr lang="en-US"/>
              <a:t> 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36A8AA1-984D-45BC-AD7F-E6154A676FCD}"/>
                  </a:ext>
                </a:extLst>
              </p14:cNvPr>
              <p14:cNvContentPartPr/>
              <p14:nvPr/>
            </p14:nvContentPartPr>
            <p14:xfrm>
              <a:off x="2313360" y="2283480"/>
              <a:ext cx="9595080" cy="3855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36A8AA1-984D-45BC-AD7F-E6154A676F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04000" y="2274120"/>
                <a:ext cx="9613800" cy="387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402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96350-F6B9-4AC0-BB3F-0BFB6CE15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D49E5C-491B-4006-A106-3BE3EB86AE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4765" y="1685925"/>
                <a:ext cx="7452973" cy="5003110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Independent Subproblems</a:t>
                </a:r>
              </a:p>
              <a:p>
                <a:pPr lvl="1"/>
                <a:r>
                  <a:rPr lang="en-US" dirty="0"/>
                  <a:t>Mainland and Tasmania do not interact</a:t>
                </a:r>
              </a:p>
              <a:p>
                <a:r>
                  <a:rPr lang="en-US" dirty="0"/>
                  <a:t>How to identify independent </a:t>
                </a:r>
                <a:r>
                  <a:rPr lang="en-US" dirty="0" err="1"/>
                  <a:t>subprobs</a:t>
                </a:r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Connected components of constraint graph</a:t>
                </a:r>
              </a:p>
              <a:p>
                <a:r>
                  <a:rPr lang="en-US" dirty="0"/>
                  <a:t>What is the benefit?</a:t>
                </a:r>
              </a:p>
              <a:p>
                <a:pPr lvl="1"/>
                <a:r>
                  <a:rPr lang="en-US" dirty="0"/>
                  <a:t>Without decomposition running time: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Let the n variables broken into subproblem of c variables</a:t>
                </a:r>
              </a:p>
              <a:p>
                <a:pPr lvl="1"/>
                <a:r>
                  <a:rPr lang="en-US" dirty="0"/>
                  <a:t>Worst case: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=&gt; Linear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=80,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Without Decomposition: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=4 </m:t>
                    </m:r>
                  </m:oMath>
                </a14:m>
                <a:r>
                  <a:rPr lang="en-US" dirty="0"/>
                  <a:t>billion years @ 10 million nodes/sec</a:t>
                </a:r>
              </a:p>
              <a:p>
                <a:pPr lvl="1"/>
                <a:r>
                  <a:rPr lang="en-US" dirty="0"/>
                  <a:t>With Decomposition: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4×2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r>
                  <a:rPr lang="en-US" dirty="0"/>
                  <a:t> sec at 10 million nodes/sec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D49E5C-491B-4006-A106-3BE3EB86AE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4765" y="1685925"/>
                <a:ext cx="7452973" cy="5003110"/>
              </a:xfrm>
              <a:blipFill>
                <a:blip r:embed="rId2"/>
                <a:stretch>
                  <a:fillRect l="-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E0580-E60A-42FE-9179-EB06DBE8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43</a:t>
            </a:fld>
            <a:r>
              <a:rPr lang="en-US"/>
              <a:t> 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20A3C0-FCFF-4A42-B8A7-A64742B52524}"/>
              </a:ext>
            </a:extLst>
          </p:cNvPr>
          <p:cNvGrpSpPr/>
          <p:nvPr/>
        </p:nvGrpSpPr>
        <p:grpSpPr>
          <a:xfrm>
            <a:off x="8108379" y="2073816"/>
            <a:ext cx="3947786" cy="2564725"/>
            <a:chOff x="1528837" y="2537083"/>
            <a:chExt cx="4988175" cy="320037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B183962-CBEE-4DC2-A15E-C4F2CAC078BB}"/>
                </a:ext>
              </a:extLst>
            </p:cNvPr>
            <p:cNvSpPr/>
            <p:nvPr/>
          </p:nvSpPr>
          <p:spPr>
            <a:xfrm>
              <a:off x="1528837" y="3191469"/>
              <a:ext cx="757083" cy="411781"/>
            </a:xfrm>
            <a:prstGeom prst="ellipse">
              <a:avLst/>
            </a:prstGeom>
            <a:noFill/>
            <a:ln w="254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WA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686CD69-C63B-4463-A2C2-07CE912FBFDB}"/>
                </a:ext>
              </a:extLst>
            </p:cNvPr>
            <p:cNvSpPr/>
            <p:nvPr/>
          </p:nvSpPr>
          <p:spPr>
            <a:xfrm>
              <a:off x="3282116" y="2537083"/>
              <a:ext cx="757083" cy="411781"/>
            </a:xfrm>
            <a:prstGeom prst="ellipse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NT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BC4A8D3-6136-4A86-B6CF-742E8F14B3FB}"/>
                </a:ext>
              </a:extLst>
            </p:cNvPr>
            <p:cNvSpPr/>
            <p:nvPr/>
          </p:nvSpPr>
          <p:spPr>
            <a:xfrm>
              <a:off x="5013727" y="2944550"/>
              <a:ext cx="757083" cy="411781"/>
            </a:xfrm>
            <a:prstGeom prst="ellipse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Q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5DE9A2E-7A56-4BBD-A6CA-64E0D7EBE242}"/>
                </a:ext>
              </a:extLst>
            </p:cNvPr>
            <p:cNvSpPr/>
            <p:nvPr/>
          </p:nvSpPr>
          <p:spPr>
            <a:xfrm>
              <a:off x="3352799" y="4051939"/>
              <a:ext cx="757083" cy="411781"/>
            </a:xfrm>
            <a:prstGeom prst="ellipse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SA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E75A57A-3B69-4399-ACA1-0529648ECFA1}"/>
                </a:ext>
              </a:extLst>
            </p:cNvPr>
            <p:cNvSpPr/>
            <p:nvPr/>
          </p:nvSpPr>
          <p:spPr>
            <a:xfrm>
              <a:off x="5590304" y="4480170"/>
              <a:ext cx="926708" cy="411781"/>
            </a:xfrm>
            <a:prstGeom prst="ellipse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NSW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37A558-0A11-4F3C-A277-86A4A92C6F8F}"/>
                </a:ext>
              </a:extLst>
            </p:cNvPr>
            <p:cNvSpPr/>
            <p:nvPr/>
          </p:nvSpPr>
          <p:spPr>
            <a:xfrm>
              <a:off x="4966340" y="5325678"/>
              <a:ext cx="757083" cy="411781"/>
            </a:xfrm>
            <a:prstGeom prst="ellipse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V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E00725E-9D63-4460-8EDD-6F5A8EC80FCF}"/>
                </a:ext>
              </a:extLst>
            </p:cNvPr>
            <p:cNvCxnSpPr>
              <a:cxnSpLocks/>
              <a:stCxn id="6" idx="5"/>
              <a:endCxn id="9" idx="2"/>
            </p:cNvCxnSpPr>
            <p:nvPr/>
          </p:nvCxnSpPr>
          <p:spPr>
            <a:xfrm>
              <a:off x="2175048" y="3542946"/>
              <a:ext cx="1177751" cy="714884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A7A96AD-E94E-41BF-8246-25D2856BE82C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>
              <a:off x="3640562" y="2948864"/>
              <a:ext cx="90779" cy="1103075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F472032-7B08-4418-BF6A-F33BDDDB65F0}"/>
                </a:ext>
              </a:extLst>
            </p:cNvPr>
            <p:cNvCxnSpPr>
              <a:cxnSpLocks/>
              <a:stCxn id="6" idx="7"/>
              <a:endCxn id="7" idx="2"/>
            </p:cNvCxnSpPr>
            <p:nvPr/>
          </p:nvCxnSpPr>
          <p:spPr>
            <a:xfrm flipV="1">
              <a:off x="2175048" y="2742974"/>
              <a:ext cx="1107068" cy="508799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B597AEB-7E24-49E1-A0DC-7FF8B1930860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4042612" y="2787619"/>
              <a:ext cx="1081987" cy="217235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560F759-6C0D-4630-9BB3-AB53E63CECB9}"/>
                </a:ext>
              </a:extLst>
            </p:cNvPr>
            <p:cNvCxnSpPr>
              <a:cxnSpLocks/>
            </p:cNvCxnSpPr>
            <p:nvPr/>
          </p:nvCxnSpPr>
          <p:spPr>
            <a:xfrm>
              <a:off x="5518911" y="3326452"/>
              <a:ext cx="573018" cy="1153604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B9FF9E1-241F-4B5C-BA6E-FDBC665E3399}"/>
                </a:ext>
              </a:extLst>
            </p:cNvPr>
            <p:cNvCxnSpPr>
              <a:cxnSpLocks/>
              <a:stCxn id="9" idx="7"/>
              <a:endCxn id="8" idx="3"/>
            </p:cNvCxnSpPr>
            <p:nvPr/>
          </p:nvCxnSpPr>
          <p:spPr>
            <a:xfrm flipV="1">
              <a:off x="3999010" y="3296027"/>
              <a:ext cx="1125589" cy="816216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472BBCC-5339-4FCA-B398-90362DC2ED56}"/>
                </a:ext>
              </a:extLst>
            </p:cNvPr>
            <p:cNvCxnSpPr>
              <a:cxnSpLocks/>
              <a:stCxn id="9" idx="4"/>
              <a:endCxn id="11" idx="1"/>
            </p:cNvCxnSpPr>
            <p:nvPr/>
          </p:nvCxnSpPr>
          <p:spPr>
            <a:xfrm>
              <a:off x="3731341" y="4463720"/>
              <a:ext cx="1345871" cy="922262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8A0775B-584F-41C4-AD46-C7BF0D36C64C}"/>
                </a:ext>
              </a:extLst>
            </p:cNvPr>
            <p:cNvCxnSpPr>
              <a:cxnSpLocks/>
              <a:stCxn id="10" idx="4"/>
              <a:endCxn id="11" idx="7"/>
            </p:cNvCxnSpPr>
            <p:nvPr/>
          </p:nvCxnSpPr>
          <p:spPr>
            <a:xfrm flipH="1">
              <a:off x="5612551" y="4891951"/>
              <a:ext cx="441107" cy="494031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35B485D-CCBF-42B2-B1BF-1FBC35987681}"/>
                </a:ext>
              </a:extLst>
            </p:cNvPr>
            <p:cNvCxnSpPr>
              <a:cxnSpLocks/>
              <a:stCxn id="9" idx="5"/>
              <a:endCxn id="10" idx="2"/>
            </p:cNvCxnSpPr>
            <p:nvPr/>
          </p:nvCxnSpPr>
          <p:spPr>
            <a:xfrm>
              <a:off x="3999010" y="4403416"/>
              <a:ext cx="1591295" cy="282644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A8739633-A0D9-469C-988D-D76AB904FEC8}"/>
              </a:ext>
            </a:extLst>
          </p:cNvPr>
          <p:cNvSpPr/>
          <p:nvPr/>
        </p:nvSpPr>
        <p:spPr>
          <a:xfrm>
            <a:off x="10911093" y="5008338"/>
            <a:ext cx="599177" cy="329994"/>
          </a:xfrm>
          <a:prstGeom prst="ellips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9257BE-16B8-49D5-A1B0-768817B141EE}"/>
              </a:ext>
            </a:extLst>
          </p:cNvPr>
          <p:cNvSpPr txBox="1"/>
          <p:nvPr/>
        </p:nvSpPr>
        <p:spPr>
          <a:xfrm>
            <a:off x="1101213" y="6231878"/>
            <a:ext cx="6027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2593A"/>
                </a:solidFill>
              </a:rPr>
              <a:t>Very uncommon to find such a problem </a:t>
            </a:r>
            <a:r>
              <a:rPr lang="en-US" sz="2400" dirty="0">
                <a:solidFill>
                  <a:srgbClr val="F2593A"/>
                </a:solidFill>
                <a:sym typeface="Wingdings" panose="05000000000000000000" pitchFamily="2" charset="2"/>
              </a:rPr>
              <a:t></a:t>
            </a:r>
            <a:endParaRPr lang="en-US" sz="2400" dirty="0">
              <a:solidFill>
                <a:srgbClr val="F2593A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926109A-E23A-4204-B972-7483A5DDDD11}"/>
                  </a:ext>
                </a:extLst>
              </p14:cNvPr>
              <p14:cNvContentPartPr/>
              <p14:nvPr/>
            </p14:nvContentPartPr>
            <p14:xfrm>
              <a:off x="1067040" y="192960"/>
              <a:ext cx="11035440" cy="57006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926109A-E23A-4204-B972-7483A5DDDD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7680" y="183600"/>
                <a:ext cx="11054160" cy="571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014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F00D6-97E0-4EFB-A0DB-ED2EA7DA6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Structured CSP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5AEB9E-D5C9-4472-B1BB-6CBF13D8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44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4FA5B6C-28C0-4935-815D-52960DBD1769}"/>
              </a:ext>
            </a:extLst>
          </p:cNvPr>
          <p:cNvSpPr/>
          <p:nvPr/>
        </p:nvSpPr>
        <p:spPr>
          <a:xfrm>
            <a:off x="3532666" y="2047461"/>
            <a:ext cx="835742" cy="776748"/>
          </a:xfrm>
          <a:prstGeom prst="ellipse">
            <a:avLst/>
          </a:prstGeom>
          <a:noFill/>
          <a:ln w="158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26C3DEE-AFBB-41A2-85B6-DEB00540C1F4}"/>
              </a:ext>
            </a:extLst>
          </p:cNvPr>
          <p:cNvSpPr/>
          <p:nvPr/>
        </p:nvSpPr>
        <p:spPr>
          <a:xfrm>
            <a:off x="4804447" y="2938088"/>
            <a:ext cx="835742" cy="776748"/>
          </a:xfrm>
          <a:prstGeom prst="ellipse">
            <a:avLst/>
          </a:prstGeom>
          <a:noFill/>
          <a:ln w="158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960CEE4-C6ED-4F1E-BBE1-1ACD28AE0D01}"/>
              </a:ext>
            </a:extLst>
          </p:cNvPr>
          <p:cNvSpPr/>
          <p:nvPr/>
        </p:nvSpPr>
        <p:spPr>
          <a:xfrm>
            <a:off x="3532666" y="3801590"/>
            <a:ext cx="835742" cy="776748"/>
          </a:xfrm>
          <a:prstGeom prst="ellipse">
            <a:avLst/>
          </a:prstGeom>
          <a:noFill/>
          <a:ln w="158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96F90F5-9171-4CF5-854E-7B7504D5610C}"/>
              </a:ext>
            </a:extLst>
          </p:cNvPr>
          <p:cNvSpPr/>
          <p:nvPr/>
        </p:nvSpPr>
        <p:spPr>
          <a:xfrm>
            <a:off x="6440557" y="2924525"/>
            <a:ext cx="835742" cy="776748"/>
          </a:xfrm>
          <a:prstGeom prst="ellipse">
            <a:avLst/>
          </a:prstGeom>
          <a:noFill/>
          <a:ln w="158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DFBFBEA-2A4D-420F-847E-1277B06BAFCC}"/>
              </a:ext>
            </a:extLst>
          </p:cNvPr>
          <p:cNvSpPr/>
          <p:nvPr/>
        </p:nvSpPr>
        <p:spPr>
          <a:xfrm>
            <a:off x="7813655" y="1926215"/>
            <a:ext cx="835742" cy="776748"/>
          </a:xfrm>
          <a:prstGeom prst="ellipse">
            <a:avLst/>
          </a:prstGeom>
          <a:noFill/>
          <a:ln w="158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CE05E11-ADF8-46C5-AF2E-C37A79B7737C}"/>
              </a:ext>
            </a:extLst>
          </p:cNvPr>
          <p:cNvSpPr/>
          <p:nvPr/>
        </p:nvSpPr>
        <p:spPr>
          <a:xfrm>
            <a:off x="7823594" y="3730990"/>
            <a:ext cx="835742" cy="776748"/>
          </a:xfrm>
          <a:prstGeom prst="ellipse">
            <a:avLst/>
          </a:prstGeom>
          <a:noFill/>
          <a:ln w="158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F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3587432-45A7-4677-BEA5-8F4DF429BAC4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313583" y="2584174"/>
            <a:ext cx="613256" cy="46766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85CDE0-B409-4574-A61D-043E62F768FC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4368408" y="3601084"/>
            <a:ext cx="558431" cy="428137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83E9EF9-BD78-44BA-BA27-320BD7C55EA9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5640189" y="3326462"/>
            <a:ext cx="80036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B57519D-F2F4-4E50-B188-ADC033056A7B}"/>
              </a:ext>
            </a:extLst>
          </p:cNvPr>
          <p:cNvCxnSpPr>
            <a:cxnSpLocks/>
          </p:cNvCxnSpPr>
          <p:nvPr/>
        </p:nvCxnSpPr>
        <p:spPr>
          <a:xfrm flipV="1">
            <a:off x="7142977" y="2464398"/>
            <a:ext cx="680617" cy="57388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F4F6A20-AA4C-457A-9C94-B464A1C19CB9}"/>
              </a:ext>
            </a:extLst>
          </p:cNvPr>
          <p:cNvCxnSpPr>
            <a:cxnSpLocks/>
            <a:stCxn id="8" idx="5"/>
            <a:endCxn id="10" idx="2"/>
          </p:cNvCxnSpPr>
          <p:nvPr/>
        </p:nvCxnSpPr>
        <p:spPr>
          <a:xfrm>
            <a:off x="7153907" y="3587521"/>
            <a:ext cx="669687" cy="53184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FF1004E-D7E5-475B-869C-69A1BADD0F4B}"/>
                  </a:ext>
                </a:extLst>
              </p:cNvPr>
              <p:cNvSpPr txBox="1"/>
              <p:nvPr/>
            </p:nvSpPr>
            <p:spPr>
              <a:xfrm>
                <a:off x="854766" y="5117674"/>
                <a:ext cx="1078395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92D050"/>
                    </a:solidFill>
                  </a:rPr>
                  <a:t>Theorem: If the constraint graph has no loop (i.e., tree), the CSP can be solved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92D050"/>
                    </a:solidFill>
                  </a:rPr>
                  <a:t> in worst case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FF1004E-D7E5-475B-869C-69A1BADD0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766" y="5117674"/>
                <a:ext cx="10783955" cy="830997"/>
              </a:xfrm>
              <a:prstGeom prst="rect">
                <a:avLst/>
              </a:prstGeom>
              <a:blipFill>
                <a:blip r:embed="rId2"/>
                <a:stretch>
                  <a:fillRect l="-848" t="-5147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96BA05B-2DCF-45B8-80C2-6590C4CE287B}"/>
                  </a:ext>
                </a:extLst>
              </p14:cNvPr>
              <p14:cNvContentPartPr/>
              <p14:nvPr/>
            </p14:nvContentPartPr>
            <p14:xfrm>
              <a:off x="2431080" y="133920"/>
              <a:ext cx="9460800" cy="5862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96BA05B-2DCF-45B8-80C2-6590C4CE28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21720" y="124560"/>
                <a:ext cx="9479520" cy="588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0641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584FB56E-BDE2-4475-8427-C6740EC63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8" y="1780044"/>
            <a:ext cx="3518542" cy="1800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ECA8DC-0090-4761-BC04-62309CC85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Structured CSP: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4051DD-3902-4A49-BDE4-7266B740F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45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F95E00-8657-40A7-AD99-BC3D63E83F40}"/>
              </a:ext>
            </a:extLst>
          </p:cNvPr>
          <p:cNvSpPr txBox="1"/>
          <p:nvPr/>
        </p:nvSpPr>
        <p:spPr>
          <a:xfrm>
            <a:off x="589935" y="4251271"/>
            <a:ext cx="8672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92D050"/>
                </a:solidFill>
              </a:rPr>
              <a:t>O</a:t>
            </a:r>
            <a:r>
              <a:rPr lang="en-US" dirty="0">
                <a:solidFill>
                  <a:srgbClr val="92D050"/>
                </a:solidFill>
              </a:rPr>
              <a:t>RDER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: Choose a root variable and order the other variables in such a way that parents precede children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ECEE76-A02F-43A1-AF1E-065EFCB2FED3}"/>
                  </a:ext>
                </a:extLst>
              </p:cNvPr>
              <p:cNvSpPr txBox="1"/>
              <p:nvPr/>
            </p:nvSpPr>
            <p:spPr>
              <a:xfrm>
                <a:off x="589934" y="5091823"/>
                <a:ext cx="840658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rgbClr val="92D050"/>
                    </a:solidFill>
                  </a:rPr>
                  <a:t>R</a:t>
                </a:r>
                <a:r>
                  <a:rPr lang="en-US" dirty="0">
                    <a:solidFill>
                      <a:srgbClr val="92D050"/>
                    </a:solidFill>
                  </a:rPr>
                  <a:t>EMOVE-</a:t>
                </a:r>
                <a:r>
                  <a:rPr lang="en-US" sz="2200" dirty="0">
                    <a:solidFill>
                      <a:srgbClr val="92D050"/>
                    </a:solidFill>
                  </a:rPr>
                  <a:t>B</a:t>
                </a:r>
                <a:r>
                  <a:rPr lang="en-US" dirty="0">
                    <a:solidFill>
                      <a:srgbClr val="92D050"/>
                    </a:solidFill>
                  </a:rPr>
                  <a:t>ACKWARD</a:t>
                </a:r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</a:rPr>
                  <a:t>: For </a:t>
                </a:r>
                <a:r>
                  <a:rPr lang="en-US" dirty="0" err="1">
                    <a:solidFill>
                      <a:schemeClr val="bg1">
                        <a:lumMod val="95000"/>
                      </a:schemeClr>
                    </a:solidFill>
                  </a:rPr>
                  <a:t>i</a:t>
                </a:r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</a:rPr>
                  <a:t>=n to 2, </a:t>
                </a:r>
                <a:r>
                  <a:rPr lang="en-US" dirty="0" err="1">
                    <a:solidFill>
                      <a:schemeClr val="bg1">
                        <a:lumMod val="95000"/>
                      </a:schemeClr>
                    </a:solidFill>
                  </a:rPr>
                  <a:t>RemoveInconsistent</a:t>
                </a:r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</a:rPr>
                  <a:t>(Parent[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</a:rPr>
                  <a:t>],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ECEE76-A02F-43A1-AF1E-065EFCB2F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34" y="5091823"/>
                <a:ext cx="8406581" cy="430887"/>
              </a:xfrm>
              <a:prstGeom prst="rect">
                <a:avLst/>
              </a:prstGeom>
              <a:blipFill>
                <a:blip r:embed="rId3"/>
                <a:stretch>
                  <a:fillRect l="-943" t="-7042" b="-29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FA4C134-E22D-453A-91FA-20E12ECEC095}"/>
                  </a:ext>
                </a:extLst>
              </p:cNvPr>
              <p:cNvSpPr txBox="1"/>
              <p:nvPr/>
            </p:nvSpPr>
            <p:spPr>
              <a:xfrm>
                <a:off x="589934" y="5675988"/>
                <a:ext cx="840658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rgbClr val="92D050"/>
                    </a:solidFill>
                  </a:rPr>
                  <a:t>A</a:t>
                </a:r>
                <a:r>
                  <a:rPr lang="en-US" dirty="0">
                    <a:solidFill>
                      <a:srgbClr val="92D050"/>
                    </a:solidFill>
                  </a:rPr>
                  <a:t>SSIGN-</a:t>
                </a:r>
                <a:r>
                  <a:rPr lang="en-US" sz="2200" dirty="0">
                    <a:solidFill>
                      <a:srgbClr val="92D050"/>
                    </a:solidFill>
                  </a:rPr>
                  <a:t>F</a:t>
                </a:r>
                <a:r>
                  <a:rPr lang="en-US" dirty="0">
                    <a:solidFill>
                      <a:srgbClr val="92D050"/>
                    </a:solidFill>
                  </a:rPr>
                  <a:t>ORWARD</a:t>
                </a:r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</a:rPr>
                  <a:t>: For </a:t>
                </a:r>
                <a:r>
                  <a:rPr lang="en-US" dirty="0" err="1">
                    <a:solidFill>
                      <a:schemeClr val="bg1">
                        <a:lumMod val="95000"/>
                      </a:schemeClr>
                    </a:solidFill>
                  </a:rPr>
                  <a:t>i</a:t>
                </a:r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</a:rPr>
                  <a:t>=1 to n, assign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</a:rPr>
                  <a:t> consistently with Parent[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FA4C134-E22D-453A-91FA-20E12ECEC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34" y="5675988"/>
                <a:ext cx="8406581" cy="430887"/>
              </a:xfrm>
              <a:prstGeom prst="rect">
                <a:avLst/>
              </a:prstGeom>
              <a:blipFill>
                <a:blip r:embed="rId4"/>
                <a:stretch>
                  <a:fillRect l="-943" t="-8451" b="-29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B1F3AA-7D2D-4E88-82FD-9C6B415E5CD0}"/>
                  </a:ext>
                </a:extLst>
              </p:cNvPr>
              <p:cNvSpPr txBox="1"/>
              <p:nvPr/>
            </p:nvSpPr>
            <p:spPr>
              <a:xfrm>
                <a:off x="589934" y="6290239"/>
                <a:ext cx="263504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Runtime: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200" b="0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b="0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B1F3AA-7D2D-4E88-82FD-9C6B415E5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34" y="6290239"/>
                <a:ext cx="2635047" cy="430887"/>
              </a:xfrm>
              <a:prstGeom prst="rect">
                <a:avLst/>
              </a:prstGeom>
              <a:blipFill>
                <a:blip r:embed="rId5"/>
                <a:stretch>
                  <a:fillRect l="-3009" t="-8451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1FAC709F-A289-443A-8A29-197ADC18AA9C}"/>
              </a:ext>
            </a:extLst>
          </p:cNvPr>
          <p:cNvSpPr/>
          <p:nvPr/>
        </p:nvSpPr>
        <p:spPr>
          <a:xfrm>
            <a:off x="5134554" y="2237788"/>
            <a:ext cx="622315" cy="590506"/>
          </a:xfrm>
          <a:prstGeom prst="ellipse">
            <a:avLst/>
          </a:prstGeom>
          <a:noFill/>
          <a:ln w="158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7D600CD-5654-4D12-86E7-5DB33F123403}"/>
              </a:ext>
            </a:extLst>
          </p:cNvPr>
          <p:cNvSpPr/>
          <p:nvPr/>
        </p:nvSpPr>
        <p:spPr>
          <a:xfrm>
            <a:off x="6355930" y="2237788"/>
            <a:ext cx="622315" cy="590506"/>
          </a:xfrm>
          <a:prstGeom prst="ellipse">
            <a:avLst/>
          </a:prstGeom>
          <a:noFill/>
          <a:ln w="158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3B42704-CCCD-4C75-B87A-7C8290FC411B}"/>
              </a:ext>
            </a:extLst>
          </p:cNvPr>
          <p:cNvSpPr/>
          <p:nvPr/>
        </p:nvSpPr>
        <p:spPr>
          <a:xfrm>
            <a:off x="7577307" y="2237788"/>
            <a:ext cx="622315" cy="590506"/>
          </a:xfrm>
          <a:prstGeom prst="ellipse">
            <a:avLst/>
          </a:prstGeom>
          <a:noFill/>
          <a:ln w="158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F8DB955-95E9-4F32-BC79-CB219F7CA048}"/>
              </a:ext>
            </a:extLst>
          </p:cNvPr>
          <p:cNvSpPr/>
          <p:nvPr/>
        </p:nvSpPr>
        <p:spPr>
          <a:xfrm>
            <a:off x="8752821" y="2237788"/>
            <a:ext cx="622315" cy="590506"/>
          </a:xfrm>
          <a:prstGeom prst="ellipse">
            <a:avLst/>
          </a:prstGeom>
          <a:noFill/>
          <a:ln w="158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2AA2671-CD6E-47A0-8B3B-7C0374473ACE}"/>
              </a:ext>
            </a:extLst>
          </p:cNvPr>
          <p:cNvSpPr/>
          <p:nvPr/>
        </p:nvSpPr>
        <p:spPr>
          <a:xfrm>
            <a:off x="9992277" y="2237788"/>
            <a:ext cx="622315" cy="590506"/>
          </a:xfrm>
          <a:prstGeom prst="ellipse">
            <a:avLst/>
          </a:prstGeom>
          <a:noFill/>
          <a:ln w="158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DE259E7-7FC5-4F6E-91AF-6F0F82E285B9}"/>
              </a:ext>
            </a:extLst>
          </p:cNvPr>
          <p:cNvSpPr/>
          <p:nvPr/>
        </p:nvSpPr>
        <p:spPr>
          <a:xfrm>
            <a:off x="11120635" y="2237788"/>
            <a:ext cx="622315" cy="590506"/>
          </a:xfrm>
          <a:prstGeom prst="ellipse">
            <a:avLst/>
          </a:prstGeom>
          <a:noFill/>
          <a:ln w="158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F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923B08-1567-42D7-8AD5-72F894D17523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>
            <a:off x="5756869" y="2533041"/>
            <a:ext cx="59906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A00A3DD-66A2-4EC3-A2F7-48179959F9BE}"/>
              </a:ext>
            </a:extLst>
          </p:cNvPr>
          <p:cNvCxnSpPr>
            <a:cxnSpLocks/>
          </p:cNvCxnSpPr>
          <p:nvPr/>
        </p:nvCxnSpPr>
        <p:spPr>
          <a:xfrm>
            <a:off x="6978245" y="2533041"/>
            <a:ext cx="59906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D6538BC-D82A-4B05-BEF8-40878EDBE2EF}"/>
              </a:ext>
            </a:extLst>
          </p:cNvPr>
          <p:cNvSpPr/>
          <p:nvPr/>
        </p:nvSpPr>
        <p:spPr>
          <a:xfrm>
            <a:off x="6957391" y="1818859"/>
            <a:ext cx="1818861" cy="695741"/>
          </a:xfrm>
          <a:custGeom>
            <a:avLst/>
            <a:gdLst>
              <a:gd name="connsiteX0" fmla="*/ 0 w 1818861"/>
              <a:gd name="connsiteY0" fmla="*/ 695741 h 695741"/>
              <a:gd name="connsiteX1" fmla="*/ 795131 w 1818861"/>
              <a:gd name="connsiteY1" fmla="*/ 2 h 695741"/>
              <a:gd name="connsiteX2" fmla="*/ 1818861 w 1818861"/>
              <a:gd name="connsiteY2" fmla="*/ 685802 h 695741"/>
              <a:gd name="connsiteX3" fmla="*/ 1818861 w 1818861"/>
              <a:gd name="connsiteY3" fmla="*/ 685802 h 695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8861" h="695741">
                <a:moveTo>
                  <a:pt x="0" y="695741"/>
                </a:moveTo>
                <a:cubicBezTo>
                  <a:pt x="245994" y="348699"/>
                  <a:pt x="491988" y="1658"/>
                  <a:pt x="795131" y="2"/>
                </a:cubicBezTo>
                <a:cubicBezTo>
                  <a:pt x="1098274" y="-1654"/>
                  <a:pt x="1818861" y="685802"/>
                  <a:pt x="1818861" y="685802"/>
                </a:cubicBezTo>
                <a:lnTo>
                  <a:pt x="1818861" y="685802"/>
                </a:lnTo>
              </a:path>
            </a:pathLst>
          </a:custGeom>
          <a:noFill/>
          <a:ln w="22225">
            <a:solidFill>
              <a:schemeClr val="bg1">
                <a:lumMod val="75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ED5C5BF-6A17-4CC5-A7B1-74DF218C1A3D}"/>
              </a:ext>
            </a:extLst>
          </p:cNvPr>
          <p:cNvCxnSpPr>
            <a:cxnSpLocks/>
          </p:cNvCxnSpPr>
          <p:nvPr/>
        </p:nvCxnSpPr>
        <p:spPr>
          <a:xfrm>
            <a:off x="9393216" y="2514600"/>
            <a:ext cx="59906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B5781C2-8406-470B-8192-941294D95796}"/>
              </a:ext>
            </a:extLst>
          </p:cNvPr>
          <p:cNvSpPr/>
          <p:nvPr/>
        </p:nvSpPr>
        <p:spPr>
          <a:xfrm>
            <a:off x="9372436" y="1818858"/>
            <a:ext cx="1748199" cy="695741"/>
          </a:xfrm>
          <a:custGeom>
            <a:avLst/>
            <a:gdLst>
              <a:gd name="connsiteX0" fmla="*/ 0 w 1818861"/>
              <a:gd name="connsiteY0" fmla="*/ 695741 h 695741"/>
              <a:gd name="connsiteX1" fmla="*/ 795131 w 1818861"/>
              <a:gd name="connsiteY1" fmla="*/ 2 h 695741"/>
              <a:gd name="connsiteX2" fmla="*/ 1818861 w 1818861"/>
              <a:gd name="connsiteY2" fmla="*/ 685802 h 695741"/>
              <a:gd name="connsiteX3" fmla="*/ 1818861 w 1818861"/>
              <a:gd name="connsiteY3" fmla="*/ 685802 h 695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8861" h="695741">
                <a:moveTo>
                  <a:pt x="0" y="695741"/>
                </a:moveTo>
                <a:cubicBezTo>
                  <a:pt x="245994" y="348699"/>
                  <a:pt x="491988" y="1658"/>
                  <a:pt x="795131" y="2"/>
                </a:cubicBezTo>
                <a:cubicBezTo>
                  <a:pt x="1098274" y="-1654"/>
                  <a:pt x="1818861" y="685802"/>
                  <a:pt x="1818861" y="685802"/>
                </a:cubicBezTo>
                <a:lnTo>
                  <a:pt x="1818861" y="685802"/>
                </a:lnTo>
              </a:path>
            </a:pathLst>
          </a:custGeom>
          <a:noFill/>
          <a:ln w="22225">
            <a:solidFill>
              <a:schemeClr val="bg1">
                <a:lumMod val="75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2D93140-3045-4F72-975F-42713EB5B3F3}"/>
              </a:ext>
            </a:extLst>
          </p:cNvPr>
          <p:cNvSpPr/>
          <p:nvPr/>
        </p:nvSpPr>
        <p:spPr>
          <a:xfrm>
            <a:off x="5247714" y="2965454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B8B7A23-7E81-426C-B367-ABE5C8ABD869}"/>
              </a:ext>
            </a:extLst>
          </p:cNvPr>
          <p:cNvSpPr/>
          <p:nvPr/>
        </p:nvSpPr>
        <p:spPr>
          <a:xfrm>
            <a:off x="5247714" y="3824572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8CED234-D5B5-48B2-8190-94FBFF1D9BC1}"/>
              </a:ext>
            </a:extLst>
          </p:cNvPr>
          <p:cNvSpPr/>
          <p:nvPr/>
        </p:nvSpPr>
        <p:spPr>
          <a:xfrm>
            <a:off x="854766" y="2478911"/>
            <a:ext cx="65604" cy="6837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ED840D2-4504-4F7E-AA18-6FCF88B9487B}"/>
              </a:ext>
            </a:extLst>
          </p:cNvPr>
          <p:cNvSpPr/>
          <p:nvPr/>
        </p:nvSpPr>
        <p:spPr>
          <a:xfrm>
            <a:off x="920370" y="2478911"/>
            <a:ext cx="65604" cy="68375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598D6CD-0B0C-42F1-9825-BECD6CDAD941}"/>
              </a:ext>
            </a:extLst>
          </p:cNvPr>
          <p:cNvSpPr/>
          <p:nvPr/>
        </p:nvSpPr>
        <p:spPr>
          <a:xfrm>
            <a:off x="6506150" y="3824572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7AE2979-25EF-40F1-8966-AF5774F73F83}"/>
              </a:ext>
            </a:extLst>
          </p:cNvPr>
          <p:cNvSpPr/>
          <p:nvPr/>
        </p:nvSpPr>
        <p:spPr>
          <a:xfrm>
            <a:off x="6506150" y="3387669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D79BA59-AC1A-47A6-97A2-A960999F4674}"/>
              </a:ext>
            </a:extLst>
          </p:cNvPr>
          <p:cNvSpPr/>
          <p:nvPr/>
        </p:nvSpPr>
        <p:spPr>
          <a:xfrm>
            <a:off x="1732723" y="3137255"/>
            <a:ext cx="65604" cy="68375"/>
          </a:xfrm>
          <a:prstGeom prst="rect">
            <a:avLst/>
          </a:prstGeom>
          <a:solidFill>
            <a:srgbClr val="92D050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C093B14-D891-43D4-8AD7-297C74F428F2}"/>
              </a:ext>
            </a:extLst>
          </p:cNvPr>
          <p:cNvSpPr/>
          <p:nvPr/>
        </p:nvSpPr>
        <p:spPr>
          <a:xfrm>
            <a:off x="1798327" y="3137255"/>
            <a:ext cx="65604" cy="68375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6C96817-9740-4D4F-8D20-A7CB6208D643}"/>
              </a:ext>
            </a:extLst>
          </p:cNvPr>
          <p:cNvSpPr/>
          <p:nvPr/>
        </p:nvSpPr>
        <p:spPr>
          <a:xfrm>
            <a:off x="920370" y="3696143"/>
            <a:ext cx="65604" cy="68375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BAC31FC-F218-4DB5-AEF1-74714484DC44}"/>
              </a:ext>
            </a:extLst>
          </p:cNvPr>
          <p:cNvSpPr/>
          <p:nvPr/>
        </p:nvSpPr>
        <p:spPr>
          <a:xfrm>
            <a:off x="7746224" y="3387669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1CE7001-0D46-4B05-82BC-C5FA2A780C41}"/>
              </a:ext>
            </a:extLst>
          </p:cNvPr>
          <p:cNvSpPr/>
          <p:nvPr/>
        </p:nvSpPr>
        <p:spPr>
          <a:xfrm>
            <a:off x="8917242" y="2965454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A0F46C8-9903-47C9-883C-73DC44D3D0C3}"/>
              </a:ext>
            </a:extLst>
          </p:cNvPr>
          <p:cNvSpPr/>
          <p:nvPr/>
        </p:nvSpPr>
        <p:spPr>
          <a:xfrm>
            <a:off x="8917242" y="3829056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8EC38CE-23AF-4840-863E-5090A0A9A83A}"/>
              </a:ext>
            </a:extLst>
          </p:cNvPr>
          <p:cNvSpPr/>
          <p:nvPr/>
        </p:nvSpPr>
        <p:spPr>
          <a:xfrm>
            <a:off x="8917242" y="3392153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EA7A20E-27F6-409E-BBE4-A5ECF082AD83}"/>
              </a:ext>
            </a:extLst>
          </p:cNvPr>
          <p:cNvSpPr/>
          <p:nvPr/>
        </p:nvSpPr>
        <p:spPr>
          <a:xfrm>
            <a:off x="2859070" y="3162059"/>
            <a:ext cx="65604" cy="68375"/>
          </a:xfrm>
          <a:prstGeom prst="rect">
            <a:avLst/>
          </a:prstGeom>
          <a:solidFill>
            <a:srgbClr val="92D050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85DEB8B-1D51-4DAD-BC55-4FDF2DDF47E0}"/>
              </a:ext>
            </a:extLst>
          </p:cNvPr>
          <p:cNvSpPr/>
          <p:nvPr/>
        </p:nvSpPr>
        <p:spPr>
          <a:xfrm>
            <a:off x="2924674" y="3162059"/>
            <a:ext cx="65604" cy="68375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85BB53E-41AE-42DA-A488-9333D79B0556}"/>
              </a:ext>
            </a:extLst>
          </p:cNvPr>
          <p:cNvSpPr/>
          <p:nvPr/>
        </p:nvSpPr>
        <p:spPr>
          <a:xfrm>
            <a:off x="2773588" y="3157133"/>
            <a:ext cx="65604" cy="6837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B0CE5FE-2C3A-4DAA-9616-0C843D1C34FE}"/>
              </a:ext>
            </a:extLst>
          </p:cNvPr>
          <p:cNvSpPr/>
          <p:nvPr/>
        </p:nvSpPr>
        <p:spPr>
          <a:xfrm>
            <a:off x="3751605" y="2410536"/>
            <a:ext cx="65604" cy="68375"/>
          </a:xfrm>
          <a:prstGeom prst="rect">
            <a:avLst/>
          </a:prstGeom>
          <a:solidFill>
            <a:srgbClr val="92D050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7B43B02-0E06-4C66-B994-E210761C6F31}"/>
              </a:ext>
            </a:extLst>
          </p:cNvPr>
          <p:cNvSpPr/>
          <p:nvPr/>
        </p:nvSpPr>
        <p:spPr>
          <a:xfrm>
            <a:off x="3817209" y="2410536"/>
            <a:ext cx="65604" cy="68375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6483554-47EB-4676-8FCD-E4B3F88277CA}"/>
              </a:ext>
            </a:extLst>
          </p:cNvPr>
          <p:cNvSpPr/>
          <p:nvPr/>
        </p:nvSpPr>
        <p:spPr>
          <a:xfrm>
            <a:off x="10165739" y="3834313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1723885-0D5F-4D73-81A8-3A4F4A000B44}"/>
              </a:ext>
            </a:extLst>
          </p:cNvPr>
          <p:cNvSpPr/>
          <p:nvPr/>
        </p:nvSpPr>
        <p:spPr>
          <a:xfrm>
            <a:off x="10157316" y="3395327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CCA028E-E859-4158-A738-35C612C8214A}"/>
              </a:ext>
            </a:extLst>
          </p:cNvPr>
          <p:cNvSpPr/>
          <p:nvPr/>
        </p:nvSpPr>
        <p:spPr>
          <a:xfrm>
            <a:off x="3817209" y="3612009"/>
            <a:ext cx="65604" cy="68375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0E12A76-4022-491C-B9B6-B8500271022C}"/>
              </a:ext>
            </a:extLst>
          </p:cNvPr>
          <p:cNvSpPr/>
          <p:nvPr/>
        </p:nvSpPr>
        <p:spPr>
          <a:xfrm>
            <a:off x="11289552" y="3824572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B6B805C-BA52-4930-9803-075609511726}"/>
              </a:ext>
            </a:extLst>
          </p:cNvPr>
          <p:cNvSpPr/>
          <p:nvPr/>
        </p:nvSpPr>
        <p:spPr>
          <a:xfrm>
            <a:off x="778653" y="1879409"/>
            <a:ext cx="533909" cy="510963"/>
          </a:xfrm>
          <a:prstGeom prst="ellipse">
            <a:avLst/>
          </a:prstGeom>
          <a:solidFill>
            <a:srgbClr val="FF0000">
              <a:alpha val="7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6E3F7550-B151-4761-8B91-88F236F26C89}"/>
              </a:ext>
            </a:extLst>
          </p:cNvPr>
          <p:cNvSpPr/>
          <p:nvPr/>
        </p:nvSpPr>
        <p:spPr>
          <a:xfrm>
            <a:off x="1609089" y="2468972"/>
            <a:ext cx="533909" cy="510963"/>
          </a:xfrm>
          <a:prstGeom prst="ellipse">
            <a:avLst/>
          </a:prstGeom>
          <a:solidFill>
            <a:srgbClr val="4173E3">
              <a:alpha val="78000"/>
            </a:srgbClr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EE8CC8E-8C9A-44B1-955C-714D328F3A5E}"/>
              </a:ext>
            </a:extLst>
          </p:cNvPr>
          <p:cNvSpPr/>
          <p:nvPr/>
        </p:nvSpPr>
        <p:spPr>
          <a:xfrm>
            <a:off x="778652" y="3033416"/>
            <a:ext cx="533909" cy="510963"/>
          </a:xfrm>
          <a:prstGeom prst="ellipse">
            <a:avLst/>
          </a:prstGeom>
          <a:solidFill>
            <a:srgbClr val="8DD848">
              <a:alpha val="78000"/>
            </a:srgbClr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0AD02E0-9D8D-4801-BD5E-C30527B7403A}"/>
              </a:ext>
            </a:extLst>
          </p:cNvPr>
          <p:cNvSpPr/>
          <p:nvPr/>
        </p:nvSpPr>
        <p:spPr>
          <a:xfrm>
            <a:off x="3573117" y="1789870"/>
            <a:ext cx="533909" cy="510963"/>
          </a:xfrm>
          <a:prstGeom prst="ellipse">
            <a:avLst/>
          </a:prstGeom>
          <a:solidFill>
            <a:srgbClr val="8DD848">
              <a:alpha val="78000"/>
            </a:srgbClr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C0DE88A-D214-413A-841C-0A60069D5DFC}"/>
              </a:ext>
            </a:extLst>
          </p:cNvPr>
          <p:cNvSpPr/>
          <p:nvPr/>
        </p:nvSpPr>
        <p:spPr>
          <a:xfrm>
            <a:off x="2679828" y="2460180"/>
            <a:ext cx="533909" cy="510963"/>
          </a:xfrm>
          <a:prstGeom prst="ellipse">
            <a:avLst/>
          </a:prstGeom>
          <a:solidFill>
            <a:srgbClr val="FF0000">
              <a:alpha val="7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F9EAF64-C71F-4081-8904-6E1A0C65F991}"/>
              </a:ext>
            </a:extLst>
          </p:cNvPr>
          <p:cNvSpPr/>
          <p:nvPr/>
        </p:nvSpPr>
        <p:spPr>
          <a:xfrm>
            <a:off x="3589431" y="2999253"/>
            <a:ext cx="533909" cy="510963"/>
          </a:xfrm>
          <a:prstGeom prst="ellipse">
            <a:avLst/>
          </a:prstGeom>
          <a:solidFill>
            <a:srgbClr val="4173E3">
              <a:alpha val="78000"/>
            </a:srgbClr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81683F8-047B-4532-86D7-54371D8273EB}"/>
                  </a:ext>
                </a:extLst>
              </p14:cNvPr>
              <p14:cNvContentPartPr/>
              <p14:nvPr/>
            </p14:nvContentPartPr>
            <p14:xfrm>
              <a:off x="546840" y="245880"/>
              <a:ext cx="11224440" cy="4905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81683F8-047B-4532-86D7-54371D8273E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7480" y="236520"/>
                <a:ext cx="11243160" cy="492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290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3" grpId="0" animBg="1"/>
      <p:bldP spid="35" grpId="0" animBg="1"/>
      <p:bldP spid="39" grpId="0" animBg="1"/>
      <p:bldP spid="40" grpId="0" animBg="1"/>
      <p:bldP spid="43" grpId="0" animBg="1"/>
      <p:bldP spid="44" grpId="0" animBg="1"/>
      <p:bldP spid="49" grpId="0" animBg="1"/>
      <p:bldP spid="50" grpId="0" animBg="1"/>
      <p:bldP spid="51" grpId="0" animBg="1"/>
      <p:bldP spid="52" grpId="0" animBg="1"/>
      <p:bldP spid="59" grpId="0" animBg="1"/>
      <p:bldP spid="60" grpId="0" animBg="1"/>
      <p:bldP spid="62" grpId="0" animBg="1"/>
      <p:bldP spid="64" grpId="0" animBg="1"/>
      <p:bldP spid="65" grpId="0" animBg="1"/>
      <p:bldP spid="66" grpId="0" animBg="1"/>
      <p:bldP spid="68" grpId="0" animBg="1"/>
      <p:bldP spid="69" grpId="0" animBg="1"/>
      <p:bldP spid="7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119A7-3775-414C-B8F1-2F0C45C0B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Structured CSP: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77468F-1756-45A9-AEE5-60B1D2A74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46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6CEF7B0-82C5-424D-82C9-E37B2D454436}"/>
              </a:ext>
            </a:extLst>
          </p:cNvPr>
          <p:cNvSpPr/>
          <p:nvPr/>
        </p:nvSpPr>
        <p:spPr>
          <a:xfrm>
            <a:off x="2679590" y="2257667"/>
            <a:ext cx="547904" cy="495472"/>
          </a:xfrm>
          <a:prstGeom prst="ellipse">
            <a:avLst/>
          </a:prstGeom>
          <a:noFill/>
          <a:ln w="158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311F393-8B9A-4198-AC18-CBEBCDE54605}"/>
              </a:ext>
            </a:extLst>
          </p:cNvPr>
          <p:cNvSpPr/>
          <p:nvPr/>
        </p:nvSpPr>
        <p:spPr>
          <a:xfrm>
            <a:off x="3733892" y="2229333"/>
            <a:ext cx="547904" cy="495472"/>
          </a:xfrm>
          <a:prstGeom prst="ellipse">
            <a:avLst/>
          </a:prstGeom>
          <a:noFill/>
          <a:ln w="158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D7E831-99CF-4748-8F2D-7070A63FB41E}"/>
              </a:ext>
            </a:extLst>
          </p:cNvPr>
          <p:cNvSpPr/>
          <p:nvPr/>
        </p:nvSpPr>
        <p:spPr>
          <a:xfrm>
            <a:off x="4825502" y="2202053"/>
            <a:ext cx="547904" cy="495472"/>
          </a:xfrm>
          <a:prstGeom prst="ellipse">
            <a:avLst/>
          </a:prstGeom>
          <a:noFill/>
          <a:ln w="158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CB79753-2EE0-441A-93AE-2C4AE189BD47}"/>
              </a:ext>
            </a:extLst>
          </p:cNvPr>
          <p:cNvSpPr/>
          <p:nvPr/>
        </p:nvSpPr>
        <p:spPr>
          <a:xfrm>
            <a:off x="5888387" y="2202053"/>
            <a:ext cx="547904" cy="495472"/>
          </a:xfrm>
          <a:prstGeom prst="ellipse">
            <a:avLst/>
          </a:prstGeom>
          <a:noFill/>
          <a:ln w="158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E7323F4-828A-4AB1-8A3D-E4F626C4DEF4}"/>
              </a:ext>
            </a:extLst>
          </p:cNvPr>
          <p:cNvSpPr/>
          <p:nvPr/>
        </p:nvSpPr>
        <p:spPr>
          <a:xfrm>
            <a:off x="6978348" y="2171183"/>
            <a:ext cx="547904" cy="495472"/>
          </a:xfrm>
          <a:prstGeom prst="ellipse">
            <a:avLst/>
          </a:prstGeom>
          <a:noFill/>
          <a:ln w="158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829B825-BC95-46EC-ABDC-E6550E85E586}"/>
              </a:ext>
            </a:extLst>
          </p:cNvPr>
          <p:cNvSpPr/>
          <p:nvPr/>
        </p:nvSpPr>
        <p:spPr>
          <a:xfrm>
            <a:off x="7979021" y="2157903"/>
            <a:ext cx="547904" cy="495472"/>
          </a:xfrm>
          <a:prstGeom prst="ellipse">
            <a:avLst/>
          </a:prstGeom>
          <a:noFill/>
          <a:ln w="158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F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6288AD-1128-4108-9D11-67A0055B773A}"/>
              </a:ext>
            </a:extLst>
          </p:cNvPr>
          <p:cNvCxnSpPr>
            <a:cxnSpLocks/>
          </p:cNvCxnSpPr>
          <p:nvPr/>
        </p:nvCxnSpPr>
        <p:spPr>
          <a:xfrm>
            <a:off x="3227494" y="2482885"/>
            <a:ext cx="47980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69EDDA-B791-4526-882C-C869C3CA505D}"/>
              </a:ext>
            </a:extLst>
          </p:cNvPr>
          <p:cNvCxnSpPr>
            <a:cxnSpLocks/>
          </p:cNvCxnSpPr>
          <p:nvPr/>
        </p:nvCxnSpPr>
        <p:spPr>
          <a:xfrm>
            <a:off x="4281796" y="2477069"/>
            <a:ext cx="52743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E83F9C0-36B1-49C3-A60F-C44603CD5467}"/>
              </a:ext>
            </a:extLst>
          </p:cNvPr>
          <p:cNvSpPr/>
          <p:nvPr/>
        </p:nvSpPr>
        <p:spPr>
          <a:xfrm>
            <a:off x="4281796" y="1866018"/>
            <a:ext cx="1601377" cy="583771"/>
          </a:xfrm>
          <a:custGeom>
            <a:avLst/>
            <a:gdLst>
              <a:gd name="connsiteX0" fmla="*/ 0 w 1818861"/>
              <a:gd name="connsiteY0" fmla="*/ 695741 h 695741"/>
              <a:gd name="connsiteX1" fmla="*/ 795131 w 1818861"/>
              <a:gd name="connsiteY1" fmla="*/ 2 h 695741"/>
              <a:gd name="connsiteX2" fmla="*/ 1818861 w 1818861"/>
              <a:gd name="connsiteY2" fmla="*/ 685802 h 695741"/>
              <a:gd name="connsiteX3" fmla="*/ 1818861 w 1818861"/>
              <a:gd name="connsiteY3" fmla="*/ 685802 h 695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8861" h="695741">
                <a:moveTo>
                  <a:pt x="0" y="695741"/>
                </a:moveTo>
                <a:cubicBezTo>
                  <a:pt x="245994" y="348699"/>
                  <a:pt x="491988" y="1658"/>
                  <a:pt x="795131" y="2"/>
                </a:cubicBezTo>
                <a:cubicBezTo>
                  <a:pt x="1098274" y="-1654"/>
                  <a:pt x="1818861" y="685802"/>
                  <a:pt x="1818861" y="685802"/>
                </a:cubicBezTo>
                <a:lnTo>
                  <a:pt x="1818861" y="685802"/>
                </a:lnTo>
              </a:path>
            </a:pathLst>
          </a:custGeom>
          <a:noFill/>
          <a:ln w="22225">
            <a:solidFill>
              <a:schemeClr val="bg1">
                <a:lumMod val="75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6CF5F47-47BE-40A0-A298-67FFDAC30A83}"/>
              </a:ext>
            </a:extLst>
          </p:cNvPr>
          <p:cNvCxnSpPr>
            <a:cxnSpLocks/>
          </p:cNvCxnSpPr>
          <p:nvPr/>
        </p:nvCxnSpPr>
        <p:spPr>
          <a:xfrm>
            <a:off x="6436291" y="2439851"/>
            <a:ext cx="52743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72C34DC-4B35-49F6-8655-7503C1F70BF1}"/>
              </a:ext>
            </a:extLst>
          </p:cNvPr>
          <p:cNvSpPr/>
          <p:nvPr/>
        </p:nvSpPr>
        <p:spPr>
          <a:xfrm>
            <a:off x="6445703" y="1835148"/>
            <a:ext cx="1539165" cy="583771"/>
          </a:xfrm>
          <a:custGeom>
            <a:avLst/>
            <a:gdLst>
              <a:gd name="connsiteX0" fmla="*/ 0 w 1818861"/>
              <a:gd name="connsiteY0" fmla="*/ 695741 h 695741"/>
              <a:gd name="connsiteX1" fmla="*/ 795131 w 1818861"/>
              <a:gd name="connsiteY1" fmla="*/ 2 h 695741"/>
              <a:gd name="connsiteX2" fmla="*/ 1818861 w 1818861"/>
              <a:gd name="connsiteY2" fmla="*/ 685802 h 695741"/>
              <a:gd name="connsiteX3" fmla="*/ 1818861 w 1818861"/>
              <a:gd name="connsiteY3" fmla="*/ 685802 h 695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8861" h="695741">
                <a:moveTo>
                  <a:pt x="0" y="695741"/>
                </a:moveTo>
                <a:cubicBezTo>
                  <a:pt x="245994" y="348699"/>
                  <a:pt x="491988" y="1658"/>
                  <a:pt x="795131" y="2"/>
                </a:cubicBezTo>
                <a:cubicBezTo>
                  <a:pt x="1098274" y="-1654"/>
                  <a:pt x="1818861" y="685802"/>
                  <a:pt x="1818861" y="685802"/>
                </a:cubicBezTo>
                <a:lnTo>
                  <a:pt x="1818861" y="685802"/>
                </a:lnTo>
              </a:path>
            </a:pathLst>
          </a:custGeom>
          <a:noFill/>
          <a:ln w="22225">
            <a:solidFill>
              <a:schemeClr val="bg1">
                <a:lumMod val="75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620AB3-D678-49F3-9EC1-55886F89158C}"/>
              </a:ext>
            </a:extLst>
          </p:cNvPr>
          <p:cNvSpPr txBox="1"/>
          <p:nvPr/>
        </p:nvSpPr>
        <p:spPr>
          <a:xfrm>
            <a:off x="854766" y="2945084"/>
            <a:ext cx="10783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After backward pass all the root-to-leaf arcs are consistent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6B494B-C9AB-4246-BE54-4ABC808DF973}"/>
                  </a:ext>
                </a:extLst>
              </p:cNvPr>
              <p:cNvSpPr txBox="1"/>
              <p:nvPr/>
            </p:nvSpPr>
            <p:spPr>
              <a:xfrm>
                <a:off x="1938130" y="3597965"/>
                <a:ext cx="707666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After a backward pass, each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 has been made arc consistent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Y’s children have been processed before Y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 Y’s cannot be reduced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6B494B-C9AB-4246-BE54-4ABC808DF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130" y="3597965"/>
                <a:ext cx="7076661" cy="1200329"/>
              </a:xfrm>
              <a:prstGeom prst="rect">
                <a:avLst/>
              </a:prstGeom>
              <a:blipFill>
                <a:blip r:embed="rId2"/>
                <a:stretch>
                  <a:fillRect l="-775" t="-3046" b="-8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DEC37622-E43D-4D98-AE36-D2D0BC0320E8}"/>
              </a:ext>
            </a:extLst>
          </p:cNvPr>
          <p:cNvSpPr txBox="1"/>
          <p:nvPr/>
        </p:nvSpPr>
        <p:spPr>
          <a:xfrm>
            <a:off x="854765" y="4898241"/>
            <a:ext cx="10783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Forward assignment will not backtrack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4E26D5-C514-40C1-8EBF-5C52C1831CE1}"/>
              </a:ext>
            </a:extLst>
          </p:cNvPr>
          <p:cNvSpPr txBox="1"/>
          <p:nvPr/>
        </p:nvSpPr>
        <p:spPr>
          <a:xfrm>
            <a:off x="854764" y="5617219"/>
            <a:ext cx="8160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2593A"/>
                </a:solidFill>
              </a:rPr>
              <a:t>Does not work on constraint graphs with cycles. WHY?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450F40-33EF-467D-AE66-2011513D8746}"/>
              </a:ext>
            </a:extLst>
          </p:cNvPr>
          <p:cNvSpPr txBox="1"/>
          <p:nvPr/>
        </p:nvSpPr>
        <p:spPr>
          <a:xfrm>
            <a:off x="854763" y="6231878"/>
            <a:ext cx="8160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2593A"/>
                </a:solidFill>
              </a:rPr>
              <a:t>Tree structured CSPs are not common either </a:t>
            </a:r>
            <a:r>
              <a:rPr lang="en-US" sz="2400" dirty="0">
                <a:solidFill>
                  <a:srgbClr val="F2593A"/>
                </a:solidFill>
                <a:sym typeface="Wingdings" panose="05000000000000000000" pitchFamily="2" charset="2"/>
              </a:rPr>
              <a:t> </a:t>
            </a:r>
            <a:endParaRPr lang="en-US" sz="2400" dirty="0">
              <a:solidFill>
                <a:srgbClr val="F2593A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B97C133-1023-493C-BDF9-2218B749BAEA}"/>
                  </a:ext>
                </a:extLst>
              </p14:cNvPr>
              <p14:cNvContentPartPr/>
              <p14:nvPr/>
            </p14:nvContentPartPr>
            <p14:xfrm>
              <a:off x="5295600" y="3142800"/>
              <a:ext cx="4430520" cy="266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B97C133-1023-493C-BDF9-2218B749BA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86240" y="3133440"/>
                <a:ext cx="4449240" cy="28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4957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2" grpId="0"/>
      <p:bldP spid="2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29752-4F73-48FE-9F65-DEA82737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to Tree Structured CSP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7DB72-757B-44A6-95A1-F12D3D78B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47</a:t>
            </a:fld>
            <a:r>
              <a:rPr lang="en-US"/>
              <a:t> </a:t>
            </a:r>
            <a:endParaRPr lang="en-US" dirty="0"/>
          </a:p>
        </p:txBody>
      </p:sp>
      <p:pic>
        <p:nvPicPr>
          <p:cNvPr id="23" name="Picture 22" descr="Shape, arrow&#10;&#10;Description automatically generated">
            <a:extLst>
              <a:ext uri="{FF2B5EF4-FFF2-40B4-BE49-F238E27FC236}">
                <a16:creationId xmlns:a16="http://schemas.microsoft.com/office/drawing/2014/main" id="{273BBF88-13CB-480E-9ECE-517ACC0EA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89" y="1668014"/>
            <a:ext cx="3357255" cy="2794996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C0145D3E-0529-4D14-BBD6-852316748C81}"/>
              </a:ext>
            </a:extLst>
          </p:cNvPr>
          <p:cNvSpPr/>
          <p:nvPr/>
        </p:nvSpPr>
        <p:spPr>
          <a:xfrm>
            <a:off x="2142323" y="2702031"/>
            <a:ext cx="531304" cy="291407"/>
          </a:xfrm>
          <a:prstGeom prst="ellipse">
            <a:avLst/>
          </a:prstGeom>
          <a:solidFill>
            <a:schemeClr val="accent6">
              <a:lumMod val="60000"/>
              <a:lumOff val="40000"/>
              <a:alpha val="68000"/>
            </a:schemeClr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62883A38-AB87-4BE2-A872-F4C76C8F743B}"/>
              </a:ext>
            </a:extLst>
          </p:cNvPr>
          <p:cNvSpPr/>
          <p:nvPr/>
        </p:nvSpPr>
        <p:spPr>
          <a:xfrm>
            <a:off x="5127390" y="2751553"/>
            <a:ext cx="1043608" cy="440494"/>
          </a:xfrm>
          <a:prstGeom prst="rightArrow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A screenshot of a cell phone&#10;&#10;Description automatically generated with low confidence">
            <a:extLst>
              <a:ext uri="{FF2B5EF4-FFF2-40B4-BE49-F238E27FC236}">
                <a16:creationId xmlns:a16="http://schemas.microsoft.com/office/drawing/2014/main" id="{27927951-D590-4562-B908-3FE6BE9A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177" y="1668014"/>
            <a:ext cx="3082361" cy="260757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1E7994C-3BD4-45C4-A8C6-65DFF0551BFA}"/>
              </a:ext>
            </a:extLst>
          </p:cNvPr>
          <p:cNvSpPr txBox="1"/>
          <p:nvPr/>
        </p:nvSpPr>
        <p:spPr>
          <a:xfrm>
            <a:off x="659508" y="4460665"/>
            <a:ext cx="10273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00B050"/>
                </a:solidFill>
              </a:rPr>
              <a:t>C</a:t>
            </a:r>
            <a:r>
              <a:rPr lang="en-US" sz="2400" dirty="0">
                <a:solidFill>
                  <a:srgbClr val="00B050"/>
                </a:solidFill>
              </a:rPr>
              <a:t>ONDITIONING: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Forcefully instantiate a variable and prune the domains of the neighbors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FCD766C-97CA-40C6-9C2D-CE55D98F6214}"/>
              </a:ext>
            </a:extLst>
          </p:cNvPr>
          <p:cNvSpPr txBox="1"/>
          <p:nvPr/>
        </p:nvSpPr>
        <p:spPr>
          <a:xfrm>
            <a:off x="659508" y="5383995"/>
            <a:ext cx="10273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00B050"/>
                </a:solidFill>
              </a:rPr>
              <a:t>C</a:t>
            </a:r>
            <a:r>
              <a:rPr lang="en-US" sz="2400" dirty="0">
                <a:solidFill>
                  <a:srgbClr val="00B050"/>
                </a:solidFill>
              </a:rPr>
              <a:t>UTSET</a:t>
            </a:r>
            <a:r>
              <a:rPr lang="en-US" sz="3000" dirty="0">
                <a:solidFill>
                  <a:srgbClr val="00B050"/>
                </a:solidFill>
              </a:rPr>
              <a:t>-C</a:t>
            </a:r>
            <a:r>
              <a:rPr lang="en-US" sz="2400" dirty="0">
                <a:solidFill>
                  <a:srgbClr val="00B050"/>
                </a:solidFill>
              </a:rPr>
              <a:t>ONDITIONING: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Obtain a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cutset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of variables, removing those will leave the concept graph a tree. Instantiate (in all ways) the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cutset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. 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568CF81-3A05-4273-8F23-4B47F5840F7C}"/>
                  </a:ext>
                </a:extLst>
              </p14:cNvPr>
              <p14:cNvContentPartPr/>
              <p14:nvPr/>
            </p14:nvContentPartPr>
            <p14:xfrm>
              <a:off x="1107720" y="797040"/>
              <a:ext cx="10089000" cy="4189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568CF81-3A05-4273-8F23-4B47F5840F7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8360" y="787680"/>
                <a:ext cx="10107720" cy="420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951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45" grpId="0"/>
      <p:bldP spid="4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9F1B5-E4A6-4E97-87DD-16C0B7E0E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Cutset</a:t>
            </a:r>
            <a:r>
              <a:rPr lang="en-US" dirty="0"/>
              <a:t> Conditioning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942EE-4305-401F-BD45-DD50E17C9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48</a:t>
            </a:fld>
            <a:r>
              <a:rPr lang="en-US"/>
              <a:t> </a:t>
            </a:r>
            <a:endParaRPr lang="en-US" dirty="0"/>
          </a:p>
        </p:txBody>
      </p:sp>
      <p:pic>
        <p:nvPicPr>
          <p:cNvPr id="5" name="Picture 4" descr="Shape, arrow&#10;&#10;Description automatically generated">
            <a:extLst>
              <a:ext uri="{FF2B5EF4-FFF2-40B4-BE49-F238E27FC236}">
                <a16:creationId xmlns:a16="http://schemas.microsoft.com/office/drawing/2014/main" id="{9011EAD8-5FF6-467A-AA94-0EDA7F21A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50" y="3803159"/>
            <a:ext cx="1521515" cy="126669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548D4E5-11A6-4915-A577-350674E4F031}"/>
              </a:ext>
            </a:extLst>
          </p:cNvPr>
          <p:cNvSpPr/>
          <p:nvPr/>
        </p:nvSpPr>
        <p:spPr>
          <a:xfrm>
            <a:off x="1006470" y="4266131"/>
            <a:ext cx="203312" cy="150499"/>
          </a:xfrm>
          <a:prstGeom prst="ellipse">
            <a:avLst/>
          </a:prstGeom>
          <a:solidFill>
            <a:schemeClr val="accent6">
              <a:lumMod val="60000"/>
              <a:lumOff val="40000"/>
              <a:alpha val="68000"/>
            </a:schemeClr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7C8191B-F3C3-4FC0-BFAF-174E968829A1}"/>
              </a:ext>
            </a:extLst>
          </p:cNvPr>
          <p:cNvSpPr/>
          <p:nvPr/>
        </p:nvSpPr>
        <p:spPr>
          <a:xfrm>
            <a:off x="623373" y="1844318"/>
            <a:ext cx="1172818" cy="477078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Choose a </a:t>
            </a:r>
            <a:r>
              <a:rPr lang="en-US" sz="1400" dirty="0" err="1"/>
              <a:t>cutset</a:t>
            </a:r>
            <a:endParaRPr lang="en-US" sz="1400" dirty="0"/>
          </a:p>
        </p:txBody>
      </p:sp>
      <p:pic>
        <p:nvPicPr>
          <p:cNvPr id="10" name="Picture 9" descr="Shape, arrow&#10;&#10;Description automatically generated">
            <a:extLst>
              <a:ext uri="{FF2B5EF4-FFF2-40B4-BE49-F238E27FC236}">
                <a16:creationId xmlns:a16="http://schemas.microsoft.com/office/drawing/2014/main" id="{D32873D0-E213-4559-A965-C8D6A3F1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420" y="2639380"/>
            <a:ext cx="1521515" cy="126669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7A66844-9101-450D-9AF4-80BE3FA3FF2A}"/>
              </a:ext>
            </a:extLst>
          </p:cNvPr>
          <p:cNvSpPr/>
          <p:nvPr/>
        </p:nvSpPr>
        <p:spPr>
          <a:xfrm>
            <a:off x="3923840" y="3102352"/>
            <a:ext cx="203312" cy="150499"/>
          </a:xfrm>
          <a:prstGeom prst="ellipse">
            <a:avLst/>
          </a:prstGeom>
          <a:solidFill>
            <a:srgbClr val="F2593A">
              <a:alpha val="68000"/>
            </a:srgbClr>
          </a:solidFill>
          <a:ln w="19050">
            <a:solidFill>
              <a:srgbClr val="F259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12" name="Picture 11" descr="Shape, arrow&#10;&#10;Description automatically generated">
            <a:extLst>
              <a:ext uri="{FF2B5EF4-FFF2-40B4-BE49-F238E27FC236}">
                <a16:creationId xmlns:a16="http://schemas.microsoft.com/office/drawing/2014/main" id="{BED8C37B-C3AD-4DA3-9127-9688F573C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791" y="3925956"/>
            <a:ext cx="1521515" cy="126669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17A59CD-0A49-4539-B030-67AEAD4BCE58}"/>
              </a:ext>
            </a:extLst>
          </p:cNvPr>
          <p:cNvSpPr/>
          <p:nvPr/>
        </p:nvSpPr>
        <p:spPr>
          <a:xfrm>
            <a:off x="3793211" y="4388928"/>
            <a:ext cx="203312" cy="150499"/>
          </a:xfrm>
          <a:prstGeom prst="ellipse">
            <a:avLst/>
          </a:prstGeom>
          <a:solidFill>
            <a:srgbClr val="8DD848">
              <a:alpha val="68000"/>
            </a:srgbClr>
          </a:solidFill>
          <a:ln w="19050"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14" name="Picture 13" descr="Shape, arrow&#10;&#10;Description automatically generated">
            <a:extLst>
              <a:ext uri="{FF2B5EF4-FFF2-40B4-BE49-F238E27FC236}">
                <a16:creationId xmlns:a16="http://schemas.microsoft.com/office/drawing/2014/main" id="{1A7EE07F-9944-403E-82AF-6CF92680F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791" y="5424140"/>
            <a:ext cx="1521515" cy="126669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900D32D-82FC-4273-B7C6-E86B2A08786E}"/>
              </a:ext>
            </a:extLst>
          </p:cNvPr>
          <p:cNvSpPr/>
          <p:nvPr/>
        </p:nvSpPr>
        <p:spPr>
          <a:xfrm>
            <a:off x="3793211" y="5887112"/>
            <a:ext cx="203312" cy="150499"/>
          </a:xfrm>
          <a:prstGeom prst="ellipse">
            <a:avLst/>
          </a:prstGeom>
          <a:solidFill>
            <a:srgbClr val="4173E3">
              <a:alpha val="68000"/>
            </a:srgbClr>
          </a:solidFill>
          <a:ln w="19050"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5FE6064-BB25-4834-A620-02A96C453FDE}"/>
              </a:ext>
            </a:extLst>
          </p:cNvPr>
          <p:cNvSpPr/>
          <p:nvPr/>
        </p:nvSpPr>
        <p:spPr>
          <a:xfrm>
            <a:off x="3439087" y="1808020"/>
            <a:ext cx="1172818" cy="477078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Instantiate </a:t>
            </a:r>
            <a:r>
              <a:rPr lang="en-US" sz="1400" dirty="0" err="1"/>
              <a:t>cutset</a:t>
            </a:r>
            <a:endParaRPr lang="en-US" sz="14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EBC7E1-1976-469D-AE92-9435CA9EEA1A}"/>
              </a:ext>
            </a:extLst>
          </p:cNvPr>
          <p:cNvCxnSpPr>
            <a:stCxn id="5" idx="3"/>
          </p:cNvCxnSpPr>
          <p:nvPr/>
        </p:nvCxnSpPr>
        <p:spPr>
          <a:xfrm flipV="1">
            <a:off x="1970565" y="2966720"/>
            <a:ext cx="1468522" cy="146978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3869970-986B-46E7-91D0-32E957863047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1970565" y="4233418"/>
            <a:ext cx="1265226" cy="20309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8AF9E19-1932-4886-AA05-39AD5665E468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970565" y="4436508"/>
            <a:ext cx="1395855" cy="1186405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screenshot of a cell phone&#10;&#10;Description automatically generated with low confidence">
            <a:extLst>
              <a:ext uri="{FF2B5EF4-FFF2-40B4-BE49-F238E27FC236}">
                <a16:creationId xmlns:a16="http://schemas.microsoft.com/office/drawing/2014/main" id="{84124767-8671-4B12-BD08-6373C166E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716" y="2590857"/>
            <a:ext cx="1315462" cy="1112836"/>
          </a:xfrm>
          <a:prstGeom prst="rect">
            <a:avLst/>
          </a:prstGeom>
        </p:spPr>
      </p:pic>
      <p:pic>
        <p:nvPicPr>
          <p:cNvPr id="26" name="Picture 25" descr="A screenshot of a cell phone&#10;&#10;Description automatically generated with low confidence">
            <a:extLst>
              <a:ext uri="{FF2B5EF4-FFF2-40B4-BE49-F238E27FC236}">
                <a16:creationId xmlns:a16="http://schemas.microsoft.com/office/drawing/2014/main" id="{8CEFE2EA-E1A3-461D-8AF0-0094756D2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716" y="3986167"/>
            <a:ext cx="1315462" cy="1112836"/>
          </a:xfrm>
          <a:prstGeom prst="rect">
            <a:avLst/>
          </a:prstGeom>
        </p:spPr>
      </p:pic>
      <p:pic>
        <p:nvPicPr>
          <p:cNvPr id="27" name="Picture 26" descr="A screenshot of a cell phone&#10;&#10;Description automatically generated with low confidence">
            <a:extLst>
              <a:ext uri="{FF2B5EF4-FFF2-40B4-BE49-F238E27FC236}">
                <a16:creationId xmlns:a16="http://schemas.microsoft.com/office/drawing/2014/main" id="{F6D54655-FFD2-4CFA-8268-8849D87C8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316" y="5462774"/>
            <a:ext cx="1315462" cy="111283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E212032-B06A-405D-97E6-9CFE2CA6542B}"/>
              </a:ext>
            </a:extLst>
          </p:cNvPr>
          <p:cNvCxnSpPr>
            <a:cxnSpLocks/>
          </p:cNvCxnSpPr>
          <p:nvPr/>
        </p:nvCxnSpPr>
        <p:spPr>
          <a:xfrm>
            <a:off x="4859034" y="3277808"/>
            <a:ext cx="1988331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B48016E-FDF8-4FB8-929D-55431584572E}"/>
              </a:ext>
            </a:extLst>
          </p:cNvPr>
          <p:cNvCxnSpPr>
            <a:cxnSpLocks/>
          </p:cNvCxnSpPr>
          <p:nvPr/>
        </p:nvCxnSpPr>
        <p:spPr>
          <a:xfrm>
            <a:off x="4787786" y="4559305"/>
            <a:ext cx="1988331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CB62CEB-6146-4A70-9C82-38AB7DA2EA10}"/>
              </a:ext>
            </a:extLst>
          </p:cNvPr>
          <p:cNvCxnSpPr>
            <a:cxnSpLocks/>
          </p:cNvCxnSpPr>
          <p:nvPr/>
        </p:nvCxnSpPr>
        <p:spPr>
          <a:xfrm>
            <a:off x="4787786" y="6134105"/>
            <a:ext cx="1988331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2F5053B-EC97-4F4F-831B-1D42FB881289}"/>
              </a:ext>
            </a:extLst>
          </p:cNvPr>
          <p:cNvSpPr/>
          <p:nvPr/>
        </p:nvSpPr>
        <p:spPr>
          <a:xfrm>
            <a:off x="5195542" y="1844318"/>
            <a:ext cx="1172818" cy="477078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Compute residual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FB3A20B-3EED-4503-939C-CA1D6031D676}"/>
              </a:ext>
            </a:extLst>
          </p:cNvPr>
          <p:cNvSpPr/>
          <p:nvPr/>
        </p:nvSpPr>
        <p:spPr>
          <a:xfrm>
            <a:off x="6958872" y="1844318"/>
            <a:ext cx="1652905" cy="477078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Solve residual Tree CSP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BF32A7-4168-44D8-8FF9-417B6EBDDD05}"/>
                  </a:ext>
                </a:extLst>
              </p:cNvPr>
              <p:cNvSpPr txBox="1"/>
              <p:nvPr/>
            </p:nvSpPr>
            <p:spPr>
              <a:xfrm>
                <a:off x="8928776" y="3765497"/>
                <a:ext cx="308034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Runtime with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cutset</a:t>
                </a:r>
                <a:r>
                  <a:rPr lang="en-US" sz="2000" dirty="0">
                    <a:solidFill>
                      <a:schemeClr val="bg1"/>
                    </a:solidFill>
                  </a:rPr>
                  <a:t> size c 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BF32A7-4168-44D8-8FF9-417B6EBDD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8776" y="3765497"/>
                <a:ext cx="3080343" cy="707886"/>
              </a:xfrm>
              <a:prstGeom prst="rect">
                <a:avLst/>
              </a:prstGeom>
              <a:blipFill>
                <a:blip r:embed="rId4"/>
                <a:stretch>
                  <a:fillRect l="-2178" t="-4310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9C9A5D4-E158-4EEB-9FAE-0358021F6EBF}"/>
                  </a:ext>
                </a:extLst>
              </p14:cNvPr>
              <p14:cNvContentPartPr/>
              <p14:nvPr/>
            </p14:nvContentPartPr>
            <p14:xfrm>
              <a:off x="845280" y="331560"/>
              <a:ext cx="10936440" cy="5941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9C9A5D4-E158-4EEB-9FAE-0358021F6EB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5920" y="322200"/>
                <a:ext cx="10955160" cy="596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737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13" grpId="0" animBg="1"/>
      <p:bldP spid="15" grpId="0" animBg="1"/>
      <p:bldP spid="16" grpId="0" animBg="1"/>
      <p:bldP spid="32" grpId="0" animBg="1"/>
      <p:bldP spid="3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C65FD-4251-47F1-A53C-CCB6148C3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Decomposition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24C01-90A1-4463-8A97-BEA46C13F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49</a:t>
            </a:fld>
            <a:r>
              <a:rPr lang="en-US"/>
              <a:t> </a:t>
            </a:r>
            <a:endParaRPr lang="en-US" dirty="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FA812A8-A6CC-482E-A2D8-AA738220434D}"/>
              </a:ext>
            </a:extLst>
          </p:cNvPr>
          <p:cNvGrpSpPr/>
          <p:nvPr/>
        </p:nvGrpSpPr>
        <p:grpSpPr>
          <a:xfrm>
            <a:off x="984529" y="4038677"/>
            <a:ext cx="1797531" cy="1341823"/>
            <a:chOff x="1456053" y="4335819"/>
            <a:chExt cx="1797531" cy="1341823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0039443-BE01-4061-99A0-EE63A4CD3403}"/>
                </a:ext>
              </a:extLst>
            </p:cNvPr>
            <p:cNvSpPr/>
            <p:nvPr/>
          </p:nvSpPr>
          <p:spPr>
            <a:xfrm>
              <a:off x="1456053" y="4447821"/>
              <a:ext cx="599177" cy="329994"/>
            </a:xfrm>
            <a:prstGeom prst="ellipse">
              <a:avLst/>
            </a:prstGeom>
            <a:noFill/>
            <a:ln w="254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WA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65175C4-8312-4094-8A77-0174444C86D0}"/>
                </a:ext>
              </a:extLst>
            </p:cNvPr>
            <p:cNvSpPr/>
            <p:nvPr/>
          </p:nvSpPr>
          <p:spPr>
            <a:xfrm>
              <a:off x="2654407" y="4447821"/>
              <a:ext cx="599177" cy="329994"/>
            </a:xfrm>
            <a:prstGeom prst="ellipse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NT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2A5DF0D-97A2-478A-AB3A-097444CBF0A3}"/>
                </a:ext>
              </a:extLst>
            </p:cNvPr>
            <p:cNvSpPr/>
            <p:nvPr/>
          </p:nvSpPr>
          <p:spPr>
            <a:xfrm>
              <a:off x="2055230" y="5347648"/>
              <a:ext cx="599177" cy="329994"/>
            </a:xfrm>
            <a:prstGeom prst="ellipse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SA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7E2AEB3-605A-4C97-9A27-C236C0B9443A}"/>
                </a:ext>
              </a:extLst>
            </p:cNvPr>
            <p:cNvCxnSpPr>
              <a:cxnSpLocks/>
              <a:stCxn id="19" idx="4"/>
              <a:endCxn id="21" idx="1"/>
            </p:cNvCxnSpPr>
            <p:nvPr/>
          </p:nvCxnSpPr>
          <p:spPr>
            <a:xfrm>
              <a:off x="1755642" y="4777815"/>
              <a:ext cx="387335" cy="61816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2EE56D4-D411-4CAA-A0C9-7EAED2849FD7}"/>
                </a:ext>
              </a:extLst>
            </p:cNvPr>
            <p:cNvCxnSpPr>
              <a:cxnSpLocks/>
              <a:stCxn id="20" idx="4"/>
              <a:endCxn id="21" idx="7"/>
            </p:cNvCxnSpPr>
            <p:nvPr/>
          </p:nvCxnSpPr>
          <p:spPr>
            <a:xfrm flipH="1">
              <a:off x="2566660" y="4777815"/>
              <a:ext cx="387336" cy="61816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4392D6A-44A6-424C-A6B1-A2C872DB2B5F}"/>
                </a:ext>
              </a:extLst>
            </p:cNvPr>
            <p:cNvCxnSpPr>
              <a:cxnSpLocks/>
              <a:stCxn id="19" idx="6"/>
              <a:endCxn id="20" idx="2"/>
            </p:cNvCxnSpPr>
            <p:nvPr/>
          </p:nvCxnSpPr>
          <p:spPr>
            <a:xfrm>
              <a:off x="2055230" y="4612818"/>
              <a:ext cx="599177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86A8FEE-B3D7-4FA3-80D8-A208302BA2CB}"/>
                    </a:ext>
                  </a:extLst>
                </p:cNvPr>
                <p:cNvSpPr txBox="1"/>
                <p:nvPr/>
              </p:nvSpPr>
              <p:spPr>
                <a:xfrm>
                  <a:off x="2239402" y="4335819"/>
                  <a:ext cx="2308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86A8FEE-B3D7-4FA3-80D8-A208302BA2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402" y="4335819"/>
                  <a:ext cx="230832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5789" r="-1842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15CD2EC-8671-487F-AC24-FD1944366888}"/>
                    </a:ext>
                  </a:extLst>
                </p:cNvPr>
                <p:cNvSpPr txBox="1"/>
                <p:nvPr/>
              </p:nvSpPr>
              <p:spPr>
                <a:xfrm>
                  <a:off x="1701621" y="4948395"/>
                  <a:ext cx="2308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15CD2EC-8671-487F-AC24-FD19443668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1621" y="4948395"/>
                  <a:ext cx="230832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421" r="-1578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C7F294C-17C8-4E90-AA60-9E2A69193CED}"/>
                    </a:ext>
                  </a:extLst>
                </p:cNvPr>
                <p:cNvSpPr txBox="1"/>
                <p:nvPr/>
              </p:nvSpPr>
              <p:spPr>
                <a:xfrm>
                  <a:off x="2760328" y="4969309"/>
                  <a:ext cx="2308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C7F294C-17C8-4E90-AA60-9E2A69193C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0328" y="4969309"/>
                  <a:ext cx="23083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5789" r="-18421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4277779-68D2-46FA-9BD2-7C4788767FBD}"/>
              </a:ext>
            </a:extLst>
          </p:cNvPr>
          <p:cNvGrpSpPr/>
          <p:nvPr/>
        </p:nvGrpSpPr>
        <p:grpSpPr>
          <a:xfrm>
            <a:off x="3679168" y="3989716"/>
            <a:ext cx="1797531" cy="1341823"/>
            <a:chOff x="3661295" y="4335819"/>
            <a:chExt cx="1797531" cy="1341823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0A02F67-D3C4-435B-8263-E99C05102B3E}"/>
                </a:ext>
              </a:extLst>
            </p:cNvPr>
            <p:cNvSpPr/>
            <p:nvPr/>
          </p:nvSpPr>
          <p:spPr>
            <a:xfrm>
              <a:off x="3661295" y="4447821"/>
              <a:ext cx="599177" cy="329994"/>
            </a:xfrm>
            <a:prstGeom prst="ellipse">
              <a:avLst/>
            </a:prstGeom>
            <a:noFill/>
            <a:ln w="254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NT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B9FFCD7-EC58-445D-879D-70A42DAC7C95}"/>
                </a:ext>
              </a:extLst>
            </p:cNvPr>
            <p:cNvSpPr/>
            <p:nvPr/>
          </p:nvSpPr>
          <p:spPr>
            <a:xfrm>
              <a:off x="4859649" y="4447821"/>
              <a:ext cx="599177" cy="329994"/>
            </a:xfrm>
            <a:prstGeom prst="ellipse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Q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659528E-6700-4644-A3E1-66F16EF6A960}"/>
                </a:ext>
              </a:extLst>
            </p:cNvPr>
            <p:cNvSpPr/>
            <p:nvPr/>
          </p:nvSpPr>
          <p:spPr>
            <a:xfrm>
              <a:off x="4260472" y="5347648"/>
              <a:ext cx="599177" cy="329994"/>
            </a:xfrm>
            <a:prstGeom prst="ellipse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SA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BDFDD5E-C0C4-435B-9AA8-54394EA3DBB2}"/>
                </a:ext>
              </a:extLst>
            </p:cNvPr>
            <p:cNvCxnSpPr>
              <a:cxnSpLocks/>
              <a:stCxn id="47" idx="4"/>
              <a:endCxn id="49" idx="1"/>
            </p:cNvCxnSpPr>
            <p:nvPr/>
          </p:nvCxnSpPr>
          <p:spPr>
            <a:xfrm>
              <a:off x="3960884" y="4777815"/>
              <a:ext cx="387335" cy="61816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75374CA-E2ED-4034-BACC-90A96D161D73}"/>
                </a:ext>
              </a:extLst>
            </p:cNvPr>
            <p:cNvCxnSpPr>
              <a:cxnSpLocks/>
              <a:stCxn id="48" idx="4"/>
              <a:endCxn id="49" idx="7"/>
            </p:cNvCxnSpPr>
            <p:nvPr/>
          </p:nvCxnSpPr>
          <p:spPr>
            <a:xfrm flipH="1">
              <a:off x="4771902" y="4777815"/>
              <a:ext cx="387336" cy="61816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D8AE036-AAA6-42CC-B6B0-70D368210328}"/>
                </a:ext>
              </a:extLst>
            </p:cNvPr>
            <p:cNvCxnSpPr>
              <a:cxnSpLocks/>
              <a:stCxn id="47" idx="6"/>
              <a:endCxn id="48" idx="2"/>
            </p:cNvCxnSpPr>
            <p:nvPr/>
          </p:nvCxnSpPr>
          <p:spPr>
            <a:xfrm>
              <a:off x="4260472" y="4612818"/>
              <a:ext cx="599177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A09B1360-91E5-454D-933A-684DE111E8C6}"/>
                    </a:ext>
                  </a:extLst>
                </p:cNvPr>
                <p:cNvSpPr txBox="1"/>
                <p:nvPr/>
              </p:nvSpPr>
              <p:spPr>
                <a:xfrm>
                  <a:off x="4444644" y="4335819"/>
                  <a:ext cx="2308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A09B1360-91E5-454D-933A-684DE111E8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4644" y="4335819"/>
                  <a:ext cx="230832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5789" r="-18421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8CB73E80-9163-4E62-8BFE-FD632CEEEE5C}"/>
                    </a:ext>
                  </a:extLst>
                </p:cNvPr>
                <p:cNvSpPr txBox="1"/>
                <p:nvPr/>
              </p:nvSpPr>
              <p:spPr>
                <a:xfrm>
                  <a:off x="3906863" y="4948395"/>
                  <a:ext cx="2308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8CB73E80-9163-4E62-8BFE-FD632CEEEE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6863" y="4948395"/>
                  <a:ext cx="230832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8421" r="-1578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B54F7EE9-05B8-4FC4-A7D4-592DFDE88F0A}"/>
                    </a:ext>
                  </a:extLst>
                </p:cNvPr>
                <p:cNvSpPr txBox="1"/>
                <p:nvPr/>
              </p:nvSpPr>
              <p:spPr>
                <a:xfrm>
                  <a:off x="4965570" y="4969309"/>
                  <a:ext cx="2308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B54F7EE9-05B8-4FC4-A7D4-592DFDE88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5570" y="4969309"/>
                  <a:ext cx="230832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5789" r="-18421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B4721A3-BAF2-42F6-AB5B-5324AC3A7D22}"/>
              </a:ext>
            </a:extLst>
          </p:cNvPr>
          <p:cNvGrpSpPr/>
          <p:nvPr/>
        </p:nvGrpSpPr>
        <p:grpSpPr>
          <a:xfrm>
            <a:off x="6435682" y="3970409"/>
            <a:ext cx="1824132" cy="1331313"/>
            <a:chOff x="5900975" y="4346329"/>
            <a:chExt cx="1824132" cy="1331313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3E6F6FD-2969-44E4-A3AC-6CD6C51CAA00}"/>
                </a:ext>
              </a:extLst>
            </p:cNvPr>
            <p:cNvSpPr/>
            <p:nvPr/>
          </p:nvSpPr>
          <p:spPr>
            <a:xfrm>
              <a:off x="5900975" y="4447821"/>
              <a:ext cx="599177" cy="329994"/>
            </a:xfrm>
            <a:prstGeom prst="ellipse">
              <a:avLst/>
            </a:prstGeom>
            <a:noFill/>
            <a:ln w="254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Q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5DFF4D3-0545-4359-B0F3-1DE9527E6398}"/>
                </a:ext>
              </a:extLst>
            </p:cNvPr>
            <p:cNvSpPr/>
            <p:nvPr/>
          </p:nvSpPr>
          <p:spPr>
            <a:xfrm>
              <a:off x="6994229" y="4479351"/>
              <a:ext cx="730878" cy="276999"/>
            </a:xfrm>
            <a:prstGeom prst="ellipse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NSW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26818CD-B8B3-4EF7-9116-EBFB5F36D247}"/>
                </a:ext>
              </a:extLst>
            </p:cNvPr>
            <p:cNvSpPr/>
            <p:nvPr/>
          </p:nvSpPr>
          <p:spPr>
            <a:xfrm>
              <a:off x="6500152" y="5347648"/>
              <a:ext cx="599177" cy="329994"/>
            </a:xfrm>
            <a:prstGeom prst="ellipse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SA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3784832-F853-4E85-A624-B1BCF3FC13F4}"/>
                </a:ext>
              </a:extLst>
            </p:cNvPr>
            <p:cNvCxnSpPr>
              <a:cxnSpLocks/>
              <a:stCxn id="56" idx="4"/>
              <a:endCxn id="58" idx="1"/>
            </p:cNvCxnSpPr>
            <p:nvPr/>
          </p:nvCxnSpPr>
          <p:spPr>
            <a:xfrm>
              <a:off x="6200564" y="4777815"/>
              <a:ext cx="387335" cy="61816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B0D7D8E-9D49-4030-A134-3037D426C514}"/>
                </a:ext>
              </a:extLst>
            </p:cNvPr>
            <p:cNvCxnSpPr>
              <a:cxnSpLocks/>
              <a:stCxn id="57" idx="4"/>
              <a:endCxn id="58" idx="7"/>
            </p:cNvCxnSpPr>
            <p:nvPr/>
          </p:nvCxnSpPr>
          <p:spPr>
            <a:xfrm flipH="1">
              <a:off x="7011582" y="4756350"/>
              <a:ext cx="348086" cy="639625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3A31214-0A8E-4E70-BC5B-9EC65F2D7284}"/>
                </a:ext>
              </a:extLst>
            </p:cNvPr>
            <p:cNvCxnSpPr>
              <a:cxnSpLocks/>
              <a:stCxn id="56" idx="6"/>
              <a:endCxn id="57" idx="2"/>
            </p:cNvCxnSpPr>
            <p:nvPr/>
          </p:nvCxnSpPr>
          <p:spPr>
            <a:xfrm>
              <a:off x="6500152" y="4612818"/>
              <a:ext cx="494077" cy="5033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04C97A2-E049-42DC-8615-73A2D5E8F828}"/>
                    </a:ext>
                  </a:extLst>
                </p:cNvPr>
                <p:cNvSpPr txBox="1"/>
                <p:nvPr/>
              </p:nvSpPr>
              <p:spPr>
                <a:xfrm>
                  <a:off x="6146543" y="4948395"/>
                  <a:ext cx="2308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04C97A2-E049-42DC-8615-73A2D5E8F8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6543" y="4948395"/>
                  <a:ext cx="230832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5789" r="-18421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854D32F7-7110-4259-8EE0-CD3CD3E4F434}"/>
                    </a:ext>
                  </a:extLst>
                </p:cNvPr>
                <p:cNvSpPr txBox="1"/>
                <p:nvPr/>
              </p:nvSpPr>
              <p:spPr>
                <a:xfrm>
                  <a:off x="7205250" y="4969309"/>
                  <a:ext cx="2308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854D32F7-7110-4259-8EE0-CD3CD3E4F4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5250" y="4969309"/>
                  <a:ext cx="230832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8421" r="-1578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5BA375DC-1DC6-4DC6-BB54-A57F6593A881}"/>
                    </a:ext>
                  </a:extLst>
                </p:cNvPr>
                <p:cNvSpPr txBox="1"/>
                <p:nvPr/>
              </p:nvSpPr>
              <p:spPr>
                <a:xfrm>
                  <a:off x="6646427" y="4346329"/>
                  <a:ext cx="2308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5BA375DC-1DC6-4DC6-BB54-A57F6593A8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6427" y="4346329"/>
                  <a:ext cx="230832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5789" r="-18421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F689C1B-3054-4425-B73B-0BB58F78A3E3}"/>
              </a:ext>
            </a:extLst>
          </p:cNvPr>
          <p:cNvGrpSpPr/>
          <p:nvPr/>
        </p:nvGrpSpPr>
        <p:grpSpPr>
          <a:xfrm>
            <a:off x="9170289" y="3970409"/>
            <a:ext cx="1824132" cy="1331313"/>
            <a:chOff x="8029297" y="4346329"/>
            <a:chExt cx="1824132" cy="133131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6CC30D4-A4E9-4556-9CA3-E4F386492740}"/>
                </a:ext>
              </a:extLst>
            </p:cNvPr>
            <p:cNvSpPr/>
            <p:nvPr/>
          </p:nvSpPr>
          <p:spPr>
            <a:xfrm>
              <a:off x="8029297" y="4447821"/>
              <a:ext cx="599177" cy="329994"/>
            </a:xfrm>
            <a:prstGeom prst="ellipse">
              <a:avLst/>
            </a:prstGeom>
            <a:noFill/>
            <a:ln w="254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Q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A5E5139-D820-431D-A7E9-288E9EE9E490}"/>
                </a:ext>
              </a:extLst>
            </p:cNvPr>
            <p:cNvSpPr/>
            <p:nvPr/>
          </p:nvSpPr>
          <p:spPr>
            <a:xfrm>
              <a:off x="9122551" y="4479351"/>
              <a:ext cx="730878" cy="276999"/>
            </a:xfrm>
            <a:prstGeom prst="ellipse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NSW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8090B33-6AC9-43E2-AE3A-23550229B930}"/>
                </a:ext>
              </a:extLst>
            </p:cNvPr>
            <p:cNvSpPr/>
            <p:nvPr/>
          </p:nvSpPr>
          <p:spPr>
            <a:xfrm>
              <a:off x="8628474" y="5347648"/>
              <a:ext cx="599177" cy="329994"/>
            </a:xfrm>
            <a:prstGeom prst="ellipse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SA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D5388DF-C21B-4285-890D-26E491206FE6}"/>
                </a:ext>
              </a:extLst>
            </p:cNvPr>
            <p:cNvCxnSpPr>
              <a:cxnSpLocks/>
              <a:stCxn id="66" idx="4"/>
              <a:endCxn id="68" idx="1"/>
            </p:cNvCxnSpPr>
            <p:nvPr/>
          </p:nvCxnSpPr>
          <p:spPr>
            <a:xfrm>
              <a:off x="8328886" y="4777815"/>
              <a:ext cx="387335" cy="61816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D221193-6765-458E-8B4B-D4799EFD6263}"/>
                </a:ext>
              </a:extLst>
            </p:cNvPr>
            <p:cNvCxnSpPr>
              <a:cxnSpLocks/>
              <a:stCxn id="67" idx="4"/>
              <a:endCxn id="68" idx="7"/>
            </p:cNvCxnSpPr>
            <p:nvPr/>
          </p:nvCxnSpPr>
          <p:spPr>
            <a:xfrm flipH="1">
              <a:off x="9139904" y="4756350"/>
              <a:ext cx="348086" cy="639625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1900EBE-461D-49CF-96C1-12CE25B1B52B}"/>
                </a:ext>
              </a:extLst>
            </p:cNvPr>
            <p:cNvCxnSpPr>
              <a:cxnSpLocks/>
              <a:stCxn id="66" idx="6"/>
              <a:endCxn id="67" idx="2"/>
            </p:cNvCxnSpPr>
            <p:nvPr/>
          </p:nvCxnSpPr>
          <p:spPr>
            <a:xfrm>
              <a:off x="8628474" y="4612818"/>
              <a:ext cx="494077" cy="5033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544EFFF-B0B8-4E97-855C-3838ED897C45}"/>
                    </a:ext>
                  </a:extLst>
                </p:cNvPr>
                <p:cNvSpPr txBox="1"/>
                <p:nvPr/>
              </p:nvSpPr>
              <p:spPr>
                <a:xfrm>
                  <a:off x="8274865" y="4948395"/>
                  <a:ext cx="2308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544EFFF-B0B8-4E97-855C-3838ED897C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4865" y="4948395"/>
                  <a:ext cx="230832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8919" r="-1891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91B22BD8-48BA-4801-BDCD-68EAA47AF4DE}"/>
                    </a:ext>
                  </a:extLst>
                </p:cNvPr>
                <p:cNvSpPr txBox="1"/>
                <p:nvPr/>
              </p:nvSpPr>
              <p:spPr>
                <a:xfrm>
                  <a:off x="9333572" y="4969309"/>
                  <a:ext cx="2308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91B22BD8-48BA-4801-BDCD-68EAA47AF4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3572" y="4969309"/>
                  <a:ext cx="230832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15789" r="-1842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5DD33722-8DE1-4F5F-B157-822246232ACA}"/>
                    </a:ext>
                  </a:extLst>
                </p:cNvPr>
                <p:cNvSpPr txBox="1"/>
                <p:nvPr/>
              </p:nvSpPr>
              <p:spPr>
                <a:xfrm>
                  <a:off x="8768017" y="4346329"/>
                  <a:ext cx="2308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5DD33722-8DE1-4F5F-B157-822246232A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8017" y="4346329"/>
                  <a:ext cx="230832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15789" r="-18421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2786B1C9-844C-4027-8521-446EA3B9183A}"/>
              </a:ext>
            </a:extLst>
          </p:cNvPr>
          <p:cNvSpPr/>
          <p:nvPr/>
        </p:nvSpPr>
        <p:spPr>
          <a:xfrm>
            <a:off x="984529" y="3990379"/>
            <a:ext cx="1835202" cy="1503680"/>
          </a:xfrm>
          <a:prstGeom prst="roundRect">
            <a:avLst/>
          </a:prstGeom>
          <a:solidFill>
            <a:srgbClr val="00B05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E981460A-ECC1-4D9A-BB31-4A5CA5D3B8C1}"/>
              </a:ext>
            </a:extLst>
          </p:cNvPr>
          <p:cNvSpPr/>
          <p:nvPr/>
        </p:nvSpPr>
        <p:spPr>
          <a:xfrm>
            <a:off x="3677552" y="4000226"/>
            <a:ext cx="1835202" cy="1503680"/>
          </a:xfrm>
          <a:prstGeom prst="roundRect">
            <a:avLst/>
          </a:prstGeom>
          <a:solidFill>
            <a:srgbClr val="00B05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35AB4D81-66E5-4219-9A24-A5D4C203BC91}"/>
              </a:ext>
            </a:extLst>
          </p:cNvPr>
          <p:cNvSpPr/>
          <p:nvPr/>
        </p:nvSpPr>
        <p:spPr>
          <a:xfrm>
            <a:off x="6429214" y="3959899"/>
            <a:ext cx="1835202" cy="1503680"/>
          </a:xfrm>
          <a:prstGeom prst="roundRect">
            <a:avLst/>
          </a:prstGeom>
          <a:solidFill>
            <a:srgbClr val="00B05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F118519F-6D02-447D-A69A-12C8D0930926}"/>
              </a:ext>
            </a:extLst>
          </p:cNvPr>
          <p:cNvSpPr/>
          <p:nvPr/>
        </p:nvSpPr>
        <p:spPr>
          <a:xfrm>
            <a:off x="9176758" y="3959899"/>
            <a:ext cx="1835202" cy="1503680"/>
          </a:xfrm>
          <a:prstGeom prst="roundRect">
            <a:avLst/>
          </a:prstGeom>
          <a:solidFill>
            <a:srgbClr val="00B05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6F69E0C-5B9D-447A-9447-0063A16C43FF}"/>
              </a:ext>
            </a:extLst>
          </p:cNvPr>
          <p:cNvSpPr txBox="1"/>
          <p:nvPr/>
        </p:nvSpPr>
        <p:spPr>
          <a:xfrm>
            <a:off x="1653309" y="3639272"/>
            <a:ext cx="70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DD848"/>
                </a:solidFill>
              </a:rPr>
              <a:t>M1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4EF583F-DB2B-4A1F-808A-AB56CE7E18F1}"/>
              </a:ext>
            </a:extLst>
          </p:cNvPr>
          <p:cNvSpPr txBox="1"/>
          <p:nvPr/>
        </p:nvSpPr>
        <p:spPr>
          <a:xfrm>
            <a:off x="4366092" y="3627832"/>
            <a:ext cx="70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DD848"/>
                </a:solidFill>
              </a:rPr>
              <a:t>M2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D72D132-3075-42C5-B7C1-E8A9FABC0C32}"/>
              </a:ext>
            </a:extLst>
          </p:cNvPr>
          <p:cNvSpPr txBox="1"/>
          <p:nvPr/>
        </p:nvSpPr>
        <p:spPr>
          <a:xfrm>
            <a:off x="7107248" y="3598015"/>
            <a:ext cx="70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DD848"/>
                </a:solidFill>
              </a:rPr>
              <a:t>M3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C5879EE-DB47-4BEF-B9A7-80CFB43FE4A2}"/>
              </a:ext>
            </a:extLst>
          </p:cNvPr>
          <p:cNvSpPr txBox="1"/>
          <p:nvPr/>
        </p:nvSpPr>
        <p:spPr>
          <a:xfrm>
            <a:off x="9857213" y="3598015"/>
            <a:ext cx="70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DD848"/>
                </a:solidFill>
              </a:rPr>
              <a:t>M4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38A5F50-686A-4EED-8012-97FE2807A26F}"/>
              </a:ext>
            </a:extLst>
          </p:cNvPr>
          <p:cNvSpPr txBox="1"/>
          <p:nvPr/>
        </p:nvSpPr>
        <p:spPr>
          <a:xfrm>
            <a:off x="1017187" y="5595257"/>
            <a:ext cx="1797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8DD848"/>
                </a:solidFill>
              </a:rPr>
              <a:t>{(WA=r, NT=g, SA=b),</a:t>
            </a:r>
          </a:p>
          <a:p>
            <a:r>
              <a:rPr lang="en-US" sz="1200" dirty="0">
                <a:solidFill>
                  <a:srgbClr val="8DD848"/>
                </a:solidFill>
              </a:rPr>
              <a:t> (WA=b, NT=r, SA=g),</a:t>
            </a:r>
          </a:p>
          <a:p>
            <a:r>
              <a:rPr lang="en-US" sz="1200" dirty="0">
                <a:solidFill>
                  <a:srgbClr val="8DD848"/>
                </a:solidFill>
              </a:rPr>
              <a:t> ………………….}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1435DA4F-5699-4A34-AD16-6D5804031497}"/>
              </a:ext>
            </a:extLst>
          </p:cNvPr>
          <p:cNvCxnSpPr>
            <a:cxnSpLocks/>
          </p:cNvCxnSpPr>
          <p:nvPr/>
        </p:nvCxnSpPr>
        <p:spPr>
          <a:xfrm>
            <a:off x="2814719" y="4789840"/>
            <a:ext cx="82300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F4D8020-23BA-411C-8811-430B33FFFF0F}"/>
              </a:ext>
            </a:extLst>
          </p:cNvPr>
          <p:cNvCxnSpPr>
            <a:cxnSpLocks/>
          </p:cNvCxnSpPr>
          <p:nvPr/>
        </p:nvCxnSpPr>
        <p:spPr>
          <a:xfrm>
            <a:off x="5502815" y="4762515"/>
            <a:ext cx="922467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60C6686-C9AC-494E-A586-D1605DDAFE04}"/>
              </a:ext>
            </a:extLst>
          </p:cNvPr>
          <p:cNvCxnSpPr>
            <a:cxnSpLocks/>
          </p:cNvCxnSpPr>
          <p:nvPr/>
        </p:nvCxnSpPr>
        <p:spPr>
          <a:xfrm>
            <a:off x="8259814" y="4762515"/>
            <a:ext cx="922467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304E339B-FAB4-442C-BFD5-626AE8960E21}"/>
              </a:ext>
            </a:extLst>
          </p:cNvPr>
          <p:cNvSpPr txBox="1"/>
          <p:nvPr/>
        </p:nvSpPr>
        <p:spPr>
          <a:xfrm rot="16200000">
            <a:off x="2147517" y="4464720"/>
            <a:ext cx="1938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92D050"/>
                </a:solidFill>
              </a:rPr>
              <a:t>agree on   common var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9411B44-168C-44AA-90FA-63C60CA79D30}"/>
              </a:ext>
            </a:extLst>
          </p:cNvPr>
          <p:cNvSpPr txBox="1"/>
          <p:nvPr/>
        </p:nvSpPr>
        <p:spPr>
          <a:xfrm rot="16200000">
            <a:off x="4933859" y="4433975"/>
            <a:ext cx="1938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92D050"/>
                </a:solidFill>
              </a:rPr>
              <a:t>agree on   common var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28FFDFB-4FE1-4C18-A938-20A40DD30003}"/>
              </a:ext>
            </a:extLst>
          </p:cNvPr>
          <p:cNvSpPr txBox="1"/>
          <p:nvPr/>
        </p:nvSpPr>
        <p:spPr>
          <a:xfrm rot="16200000">
            <a:off x="7700309" y="4428582"/>
            <a:ext cx="1938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92D050"/>
                </a:solidFill>
              </a:rPr>
              <a:t>agree on   common var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491DCC6-28EA-4B83-9B10-2E115FF01BB8}"/>
                  </a:ext>
                </a:extLst>
              </p:cNvPr>
              <p:cNvSpPr txBox="1"/>
              <p:nvPr/>
            </p:nvSpPr>
            <p:spPr>
              <a:xfrm>
                <a:off x="4462517" y="5834271"/>
                <a:ext cx="56773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92D050"/>
                    </a:solidFill>
                  </a:rPr>
                  <a:t>Agree: (M1,M2)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200" dirty="0">
                    <a:solidFill>
                      <a:srgbClr val="92D050"/>
                    </a:solidFill>
                  </a:rPr>
                  <a:t> {(</a:t>
                </a:r>
                <a:r>
                  <a:rPr lang="en-US" sz="1200" dirty="0">
                    <a:solidFill>
                      <a:srgbClr val="8DD848"/>
                    </a:solidFill>
                  </a:rPr>
                  <a:t>(WA=g, NT=g, SA=g), (NT=g, Q=b, SA=g)</a:t>
                </a:r>
                <a:r>
                  <a:rPr lang="en-US" sz="1200" dirty="0">
                    <a:solidFill>
                      <a:srgbClr val="92D050"/>
                    </a:solidFill>
                  </a:rPr>
                  <a:t>), ……………..} </a:t>
                </a: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491DCC6-28EA-4B83-9B10-2E115FF01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517" y="5834271"/>
                <a:ext cx="5677324" cy="276999"/>
              </a:xfrm>
              <a:prstGeom prst="rect">
                <a:avLst/>
              </a:prstGeom>
              <a:blipFill>
                <a:blip r:embed="rId1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5864FBF4-3152-46CA-A913-9FC4A39F70CE}"/>
              </a:ext>
            </a:extLst>
          </p:cNvPr>
          <p:cNvGrpSpPr/>
          <p:nvPr/>
        </p:nvGrpSpPr>
        <p:grpSpPr>
          <a:xfrm>
            <a:off x="3978757" y="1702054"/>
            <a:ext cx="3075382" cy="1917028"/>
            <a:chOff x="1468926" y="2537083"/>
            <a:chExt cx="5048086" cy="3200376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67BD0B3-9D4D-42F3-80FD-415A2C3EDEF2}"/>
                </a:ext>
              </a:extLst>
            </p:cNvPr>
            <p:cNvSpPr/>
            <p:nvPr/>
          </p:nvSpPr>
          <p:spPr>
            <a:xfrm>
              <a:off x="1468926" y="3201105"/>
              <a:ext cx="816994" cy="402145"/>
            </a:xfrm>
            <a:prstGeom prst="ellipse">
              <a:avLst/>
            </a:prstGeom>
            <a:noFill/>
            <a:ln w="254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bg1"/>
                  </a:solidFill>
                </a:rPr>
                <a:t>WA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D8DCE76-BDC9-4E38-A270-916987286FD9}"/>
                </a:ext>
              </a:extLst>
            </p:cNvPr>
            <p:cNvSpPr/>
            <p:nvPr/>
          </p:nvSpPr>
          <p:spPr>
            <a:xfrm>
              <a:off x="3282116" y="2537083"/>
              <a:ext cx="757083" cy="411781"/>
            </a:xfrm>
            <a:prstGeom prst="ellipse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</a:rPr>
                <a:t>NT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3ACBE95E-8F9D-4CA2-BB4D-39FA0FECF936}"/>
                </a:ext>
              </a:extLst>
            </p:cNvPr>
            <p:cNvSpPr/>
            <p:nvPr/>
          </p:nvSpPr>
          <p:spPr>
            <a:xfrm>
              <a:off x="5013727" y="2944550"/>
              <a:ext cx="757083" cy="411781"/>
            </a:xfrm>
            <a:prstGeom prst="ellipse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</a:rPr>
                <a:t>Q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2B7D8007-D536-477F-A8FB-9ECF2E45AD79}"/>
                </a:ext>
              </a:extLst>
            </p:cNvPr>
            <p:cNvSpPr/>
            <p:nvPr/>
          </p:nvSpPr>
          <p:spPr>
            <a:xfrm>
              <a:off x="3352799" y="4051939"/>
              <a:ext cx="757083" cy="411781"/>
            </a:xfrm>
            <a:prstGeom prst="ellipse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</a:rPr>
                <a:t>SA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0997D39-3DDE-4372-BCEA-404D6334D0D5}"/>
                </a:ext>
              </a:extLst>
            </p:cNvPr>
            <p:cNvSpPr/>
            <p:nvPr/>
          </p:nvSpPr>
          <p:spPr>
            <a:xfrm>
              <a:off x="5590304" y="4480170"/>
              <a:ext cx="926708" cy="411781"/>
            </a:xfrm>
            <a:prstGeom prst="ellipse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bg1"/>
                  </a:solidFill>
                </a:rPr>
                <a:t>NSW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7EC91522-BCC4-4731-8CB8-0486E7402DC1}"/>
                </a:ext>
              </a:extLst>
            </p:cNvPr>
            <p:cNvSpPr/>
            <p:nvPr/>
          </p:nvSpPr>
          <p:spPr>
            <a:xfrm>
              <a:off x="4966340" y="5325678"/>
              <a:ext cx="757083" cy="411781"/>
            </a:xfrm>
            <a:prstGeom prst="ellipse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</a:rPr>
                <a:t>V</a:t>
              </a:r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BBB604D-F23D-49AD-B064-E33689E5CFE8}"/>
                </a:ext>
              </a:extLst>
            </p:cNvPr>
            <p:cNvCxnSpPr>
              <a:cxnSpLocks/>
              <a:stCxn id="65" idx="5"/>
              <a:endCxn id="98" idx="2"/>
            </p:cNvCxnSpPr>
            <p:nvPr/>
          </p:nvCxnSpPr>
          <p:spPr>
            <a:xfrm>
              <a:off x="2166275" y="3544357"/>
              <a:ext cx="1186524" cy="713473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34B6F99-0973-42C7-B406-513339180B8E}"/>
                </a:ext>
              </a:extLst>
            </p:cNvPr>
            <p:cNvCxnSpPr>
              <a:cxnSpLocks/>
              <a:endCxn id="98" idx="0"/>
            </p:cNvCxnSpPr>
            <p:nvPr/>
          </p:nvCxnSpPr>
          <p:spPr>
            <a:xfrm>
              <a:off x="3640562" y="2948864"/>
              <a:ext cx="90779" cy="1103075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27ACB93-3DBC-49C3-B863-267E2A9B79C3}"/>
                </a:ext>
              </a:extLst>
            </p:cNvPr>
            <p:cNvCxnSpPr>
              <a:cxnSpLocks/>
              <a:stCxn id="65" idx="7"/>
              <a:endCxn id="90" idx="2"/>
            </p:cNvCxnSpPr>
            <p:nvPr/>
          </p:nvCxnSpPr>
          <p:spPr>
            <a:xfrm flipV="1">
              <a:off x="2166275" y="2742974"/>
              <a:ext cx="1115841" cy="517024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5F6CDD72-4BA4-4951-B983-C3A3BC2098ED}"/>
                </a:ext>
              </a:extLst>
            </p:cNvPr>
            <p:cNvCxnSpPr>
              <a:cxnSpLocks/>
              <a:endCxn id="92" idx="1"/>
            </p:cNvCxnSpPr>
            <p:nvPr/>
          </p:nvCxnSpPr>
          <p:spPr>
            <a:xfrm>
              <a:off x="4042612" y="2787619"/>
              <a:ext cx="1081987" cy="217235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37EC88F-4156-4916-8613-941A5BE93076}"/>
                </a:ext>
              </a:extLst>
            </p:cNvPr>
            <p:cNvCxnSpPr>
              <a:cxnSpLocks/>
            </p:cNvCxnSpPr>
            <p:nvPr/>
          </p:nvCxnSpPr>
          <p:spPr>
            <a:xfrm>
              <a:off x="5518911" y="3326452"/>
              <a:ext cx="573018" cy="1153604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DB91CBF-E153-4FB2-BB62-710486EA975D}"/>
                </a:ext>
              </a:extLst>
            </p:cNvPr>
            <p:cNvCxnSpPr>
              <a:cxnSpLocks/>
              <a:stCxn id="98" idx="7"/>
              <a:endCxn id="92" idx="3"/>
            </p:cNvCxnSpPr>
            <p:nvPr/>
          </p:nvCxnSpPr>
          <p:spPr>
            <a:xfrm flipV="1">
              <a:off x="3999010" y="3296027"/>
              <a:ext cx="1125589" cy="816216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8D47473-2205-45BD-A6F8-C5BB99E89411}"/>
                </a:ext>
              </a:extLst>
            </p:cNvPr>
            <p:cNvCxnSpPr>
              <a:cxnSpLocks/>
              <a:stCxn id="98" idx="4"/>
              <a:endCxn id="100" idx="1"/>
            </p:cNvCxnSpPr>
            <p:nvPr/>
          </p:nvCxnSpPr>
          <p:spPr>
            <a:xfrm>
              <a:off x="3731341" y="4463720"/>
              <a:ext cx="1345871" cy="922262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1A15A193-A244-450B-AA45-BD8581193093}"/>
                </a:ext>
              </a:extLst>
            </p:cNvPr>
            <p:cNvCxnSpPr>
              <a:cxnSpLocks/>
              <a:stCxn id="99" idx="4"/>
              <a:endCxn id="100" idx="7"/>
            </p:cNvCxnSpPr>
            <p:nvPr/>
          </p:nvCxnSpPr>
          <p:spPr>
            <a:xfrm flipH="1">
              <a:off x="5612551" y="4891951"/>
              <a:ext cx="441107" cy="494031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945F10E-9471-467F-8B5E-53C57DAC0A7F}"/>
                </a:ext>
              </a:extLst>
            </p:cNvPr>
            <p:cNvCxnSpPr>
              <a:cxnSpLocks/>
              <a:stCxn id="98" idx="5"/>
              <a:endCxn id="99" idx="2"/>
            </p:cNvCxnSpPr>
            <p:nvPr/>
          </p:nvCxnSpPr>
          <p:spPr>
            <a:xfrm>
              <a:off x="3999010" y="4403416"/>
              <a:ext cx="1591295" cy="282644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B75F1B6-D605-4A5B-959B-186559ACEE48}"/>
                  </a:ext>
                </a:extLst>
              </p14:cNvPr>
              <p14:cNvContentPartPr/>
              <p14:nvPr/>
            </p14:nvContentPartPr>
            <p14:xfrm>
              <a:off x="879480" y="1595160"/>
              <a:ext cx="8613720" cy="4668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B75F1B6-D605-4A5B-959B-186559ACEE4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70120" y="1585800"/>
                <a:ext cx="8632440" cy="468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339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1" grpId="0" animBg="1"/>
      <p:bldP spid="82" grpId="0" animBg="1"/>
      <p:bldP spid="83" grpId="0" animBg="1"/>
      <p:bldP spid="84" grpId="0"/>
      <p:bldP spid="85" grpId="0"/>
      <p:bldP spid="86" grpId="0"/>
      <p:bldP spid="87" grpId="0"/>
      <p:bldP spid="88" grpId="0"/>
      <p:bldP spid="94" grpId="0"/>
      <p:bldP spid="95" grpId="0"/>
      <p:bldP spid="96" grpId="0"/>
      <p:bldP spid="9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16704-3765-4CEC-B766-17F704FBA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Problem Solvers: Evolution</a:t>
            </a:r>
          </a:p>
        </p:txBody>
      </p:sp>
      <p:pic>
        <p:nvPicPr>
          <p:cNvPr id="5" name="Picture 4" descr="Calendar&#10;&#10;Description automatically generated">
            <a:extLst>
              <a:ext uri="{FF2B5EF4-FFF2-40B4-BE49-F238E27FC236}">
                <a16:creationId xmlns:a16="http://schemas.microsoft.com/office/drawing/2014/main" id="{44D2605B-AA07-41D9-88C5-193EE214C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857" y="395289"/>
            <a:ext cx="1283656" cy="12797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C02049-D2D3-4EA0-98E6-279278971E1B}"/>
              </a:ext>
            </a:extLst>
          </p:cNvPr>
          <p:cNvSpPr txBox="1"/>
          <p:nvPr/>
        </p:nvSpPr>
        <p:spPr>
          <a:xfrm>
            <a:off x="1674099" y="4675445"/>
            <a:ext cx="223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Search Algorithms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70F307-93A7-4D29-85A3-457A2E48CF33}"/>
              </a:ext>
            </a:extLst>
          </p:cNvPr>
          <p:cNvSpPr txBox="1"/>
          <p:nvPr/>
        </p:nvSpPr>
        <p:spPr>
          <a:xfrm>
            <a:off x="499767" y="1915399"/>
            <a:ext cx="4509554" cy="255454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solve(puzzle </a:t>
            </a:r>
            <a:r>
              <a:rPr lang="en-US" sz="2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puzz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…………………………………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…………………………………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puzzle.</a:t>
            </a:r>
            <a:r>
              <a:rPr lang="en-US" sz="20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isGoal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return true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succ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puzz.</a:t>
            </a:r>
            <a:r>
              <a:rPr lang="en-US" sz="20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successor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…………………………………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…………………………………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ED03F5-FB3B-4019-93E0-6167E68C69D6}"/>
              </a:ext>
            </a:extLst>
          </p:cNvPr>
          <p:cNvSpPr txBox="1"/>
          <p:nvPr/>
        </p:nvSpPr>
        <p:spPr>
          <a:xfrm>
            <a:off x="499767" y="5284492"/>
            <a:ext cx="4579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Overall structure: Problem Agnostic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F466E-E164-47D6-BB85-94A1C3D43E70}"/>
              </a:ext>
            </a:extLst>
          </p:cNvPr>
          <p:cNvSpPr txBox="1"/>
          <p:nvPr/>
        </p:nvSpPr>
        <p:spPr>
          <a:xfrm>
            <a:off x="499767" y="5794701"/>
            <a:ext cx="5596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Still </a:t>
            </a:r>
            <a:r>
              <a:rPr lang="en-US" sz="2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isGoal</a:t>
            </a:r>
            <a:r>
              <a:rPr lang="en-US" sz="2000" dirty="0">
                <a:solidFill>
                  <a:srgbClr val="FF0000"/>
                </a:solidFill>
              </a:rPr>
              <a:t> and 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successor</a:t>
            </a:r>
            <a:r>
              <a:rPr lang="en-US" sz="2000" dirty="0">
                <a:solidFill>
                  <a:srgbClr val="FF0000"/>
                </a:solidFill>
              </a:rPr>
              <a:t> are problem specific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E0F496-41F4-483A-925D-69426EA96B73}"/>
              </a:ext>
            </a:extLst>
          </p:cNvPr>
          <p:cNvSpPr txBox="1"/>
          <p:nvPr/>
        </p:nvSpPr>
        <p:spPr>
          <a:xfrm>
            <a:off x="6127475" y="2033042"/>
            <a:ext cx="5324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Can we have Truly Generic Problem Solvers?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F32B51-0B90-465A-9580-EB7E5484C438}"/>
              </a:ext>
            </a:extLst>
          </p:cNvPr>
          <p:cNvSpPr txBox="1"/>
          <p:nvPr/>
        </p:nvSpPr>
        <p:spPr>
          <a:xfrm>
            <a:off x="6127475" y="2742625"/>
            <a:ext cx="5324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YES. But for specific class of problems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73BC94-922F-46B3-A927-7294959BF4AC}"/>
              </a:ext>
            </a:extLst>
          </p:cNvPr>
          <p:cNvSpPr txBox="1"/>
          <p:nvPr/>
        </p:nvSpPr>
        <p:spPr>
          <a:xfrm>
            <a:off x="6766892" y="3376712"/>
            <a:ext cx="5324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C000"/>
                </a:solidFill>
              </a:rPr>
              <a:t>Constraint Satisfaction Problems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709F7F-9ADE-4D55-94A4-9A7051203473}"/>
              </a:ext>
            </a:extLst>
          </p:cNvPr>
          <p:cNvSpPr txBox="1"/>
          <p:nvPr/>
        </p:nvSpPr>
        <p:spPr>
          <a:xfrm>
            <a:off x="6127475" y="4104067"/>
            <a:ext cx="3340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What are the implications?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A13961-01D7-4E69-A081-097A0B4AF271}"/>
              </a:ext>
            </a:extLst>
          </p:cNvPr>
          <p:cNvSpPr txBox="1"/>
          <p:nvPr/>
        </p:nvSpPr>
        <p:spPr>
          <a:xfrm>
            <a:off x="6945796" y="4671248"/>
            <a:ext cx="49670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Make 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isGoal</a:t>
            </a:r>
            <a:r>
              <a:rPr lang="en-US" sz="2000" dirty="0">
                <a:solidFill>
                  <a:schemeClr val="bg1"/>
                </a:solidFill>
              </a:rPr>
              <a:t> and 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successor</a:t>
            </a:r>
            <a:r>
              <a:rPr lang="en-US" sz="2000" dirty="0">
                <a:solidFill>
                  <a:schemeClr val="bg1"/>
                </a:solidFill>
              </a:rPr>
              <a:t> problem agnostic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65F9C9-2751-423F-B6C4-4941BE87FCBF}"/>
              </a:ext>
            </a:extLst>
          </p:cNvPr>
          <p:cNvSpPr txBox="1"/>
          <p:nvPr/>
        </p:nvSpPr>
        <p:spPr>
          <a:xfrm>
            <a:off x="6945796" y="5565674"/>
            <a:ext cx="49670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Design methods and heuristics: Problem Agnostic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FF9F2-7EEE-40E2-86AF-C8F38C549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AD608BB-E7FD-4BDF-A7D8-3E93D223B6CA}"/>
                  </a:ext>
                </a:extLst>
              </p14:cNvPr>
              <p14:cNvContentPartPr/>
              <p14:nvPr/>
            </p14:nvContentPartPr>
            <p14:xfrm>
              <a:off x="880200" y="2482560"/>
              <a:ext cx="10122120" cy="3714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AD608BB-E7FD-4BDF-A7D8-3E93D223B6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0840" y="2473200"/>
                <a:ext cx="10140840" cy="373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666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5" grpId="0"/>
      <p:bldP spid="18" grpId="0"/>
      <p:bldP spid="1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4882F-51AB-4680-82F9-1A8103AA5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7E77D-8F54-4E21-8394-0CB33E91B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765" y="1685925"/>
            <a:ext cx="11002617" cy="455584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Start with a complete assignment with unsatisfied constraints</a:t>
            </a:r>
          </a:p>
          <a:p>
            <a:r>
              <a:rPr lang="en-US" dirty="0"/>
              <a:t>Iteratively change solution</a:t>
            </a:r>
          </a:p>
          <a:p>
            <a:pPr lvl="1"/>
            <a:r>
              <a:rPr lang="en-US" dirty="0"/>
              <a:t>Reassign variable values</a:t>
            </a:r>
          </a:p>
          <a:p>
            <a:pPr lvl="1"/>
            <a:r>
              <a:rPr lang="en-US" dirty="0"/>
              <a:t>No data structure like stack be maintained</a:t>
            </a:r>
          </a:p>
          <a:p>
            <a:r>
              <a:rPr lang="en-US" dirty="0"/>
              <a:t>Algorithm</a:t>
            </a:r>
          </a:p>
          <a:p>
            <a:pPr lvl="1"/>
            <a:r>
              <a:rPr lang="en-US" dirty="0"/>
              <a:t>Variable selection: randomly select any conflicting variable</a:t>
            </a:r>
          </a:p>
          <a:p>
            <a:pPr lvl="1"/>
            <a:r>
              <a:rPr lang="en-US" dirty="0"/>
              <a:t>Value selection: </a:t>
            </a:r>
            <a:r>
              <a:rPr lang="en-US" dirty="0">
                <a:solidFill>
                  <a:srgbClr val="DAA600"/>
                </a:solidFill>
              </a:rPr>
              <a:t>min-conflict heuristics</a:t>
            </a:r>
          </a:p>
          <a:p>
            <a:pPr lvl="2"/>
            <a:r>
              <a:rPr lang="en-US" dirty="0"/>
              <a:t>Choose a value that violates the fewest constraints</a:t>
            </a:r>
          </a:p>
          <a:p>
            <a:pPr lvl="2"/>
            <a:r>
              <a:rPr lang="en-US" dirty="0"/>
              <a:t>(hill climb with h(n)=total number of constraints violated)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9A5B5-3706-4278-9402-2DB9DE574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50</a:t>
            </a:fld>
            <a:r>
              <a:rPr lang="en-US" dirty="0"/>
              <a:t>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4339E3-47F9-453D-9C2B-C21072EA7309}"/>
              </a:ext>
            </a:extLst>
          </p:cNvPr>
          <p:cNvGrpSpPr/>
          <p:nvPr/>
        </p:nvGrpSpPr>
        <p:grpSpPr>
          <a:xfrm>
            <a:off x="7805619" y="3031796"/>
            <a:ext cx="1362962" cy="488152"/>
            <a:chOff x="7805619" y="3031796"/>
            <a:chExt cx="1362962" cy="48815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40BE684-398F-45E0-A8CD-E742466BC945}"/>
                </a:ext>
              </a:extLst>
            </p:cNvPr>
            <p:cNvSpPr/>
            <p:nvPr/>
          </p:nvSpPr>
          <p:spPr>
            <a:xfrm>
              <a:off x="7805619" y="3101923"/>
              <a:ext cx="423981" cy="418025"/>
            </a:xfrm>
            <a:prstGeom prst="ellipse">
              <a:avLst/>
            </a:prstGeom>
            <a:solidFill>
              <a:srgbClr val="FF0000">
                <a:alpha val="78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86F4309-4544-44F1-9D96-E4F484060943}"/>
                </a:ext>
              </a:extLst>
            </p:cNvPr>
            <p:cNvSpPr/>
            <p:nvPr/>
          </p:nvSpPr>
          <p:spPr>
            <a:xfrm>
              <a:off x="8744600" y="3101922"/>
              <a:ext cx="423981" cy="418025"/>
            </a:xfrm>
            <a:prstGeom prst="ellipse">
              <a:avLst/>
            </a:prstGeom>
            <a:solidFill>
              <a:srgbClr val="FF0000">
                <a:alpha val="78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F59F260-30E8-41CB-A5FD-354277884CE6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8229600" y="3308795"/>
              <a:ext cx="515000" cy="214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A0AC181-6DE5-4CBD-AACE-A5AF9DD393C9}"/>
                    </a:ext>
                  </a:extLst>
                </p:cNvPr>
                <p:cNvSpPr txBox="1"/>
                <p:nvPr/>
              </p:nvSpPr>
              <p:spPr>
                <a:xfrm>
                  <a:off x="8371684" y="3031796"/>
                  <a:ext cx="2308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A0AC181-6DE5-4CBD-AACE-A5AF9DD393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71684" y="3031796"/>
                  <a:ext cx="230832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5789" r="-18421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596A3D8-194D-4FEC-A387-BD4A2CF0046A}"/>
              </a:ext>
            </a:extLst>
          </p:cNvPr>
          <p:cNvGrpSpPr/>
          <p:nvPr/>
        </p:nvGrpSpPr>
        <p:grpSpPr>
          <a:xfrm>
            <a:off x="10133297" y="3021857"/>
            <a:ext cx="1362962" cy="488152"/>
            <a:chOff x="10133297" y="3021857"/>
            <a:chExt cx="1362962" cy="48815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86EC1D8-45BB-4633-9146-E66C05BFC709}"/>
                </a:ext>
              </a:extLst>
            </p:cNvPr>
            <p:cNvSpPr/>
            <p:nvPr/>
          </p:nvSpPr>
          <p:spPr>
            <a:xfrm>
              <a:off x="10133297" y="3091984"/>
              <a:ext cx="423981" cy="418025"/>
            </a:xfrm>
            <a:prstGeom prst="ellipse">
              <a:avLst/>
            </a:prstGeom>
            <a:solidFill>
              <a:srgbClr val="FF0000">
                <a:alpha val="78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6F95C6E-945F-45DB-A9E3-8B48263A1F10}"/>
                </a:ext>
              </a:extLst>
            </p:cNvPr>
            <p:cNvSpPr/>
            <p:nvPr/>
          </p:nvSpPr>
          <p:spPr>
            <a:xfrm>
              <a:off x="11072278" y="3091983"/>
              <a:ext cx="423981" cy="418025"/>
            </a:xfrm>
            <a:prstGeom prst="ellipse">
              <a:avLst/>
            </a:prstGeom>
            <a:solidFill>
              <a:srgbClr val="4173E3">
                <a:alpha val="78000"/>
              </a:srgbClr>
            </a:solidFill>
            <a:ln>
              <a:solidFill>
                <a:srgbClr val="4173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592F339-54AC-4703-9385-B0EEFFC09CF1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10557278" y="3298856"/>
              <a:ext cx="515000" cy="214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3413E34-BA5B-47B3-884C-C8FC71A04722}"/>
                    </a:ext>
                  </a:extLst>
                </p:cNvPr>
                <p:cNvSpPr txBox="1"/>
                <p:nvPr/>
              </p:nvSpPr>
              <p:spPr>
                <a:xfrm>
                  <a:off x="10699362" y="3021857"/>
                  <a:ext cx="2308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3413E34-BA5B-47B3-884C-C8FC71A047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9362" y="3021857"/>
                  <a:ext cx="230832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5789" r="-1842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7901482-B11A-4E7E-ACEE-FAE41AB831DE}"/>
              </a:ext>
            </a:extLst>
          </p:cNvPr>
          <p:cNvCxnSpPr>
            <a:cxnSpLocks/>
          </p:cNvCxnSpPr>
          <p:nvPr/>
        </p:nvCxnSpPr>
        <p:spPr>
          <a:xfrm>
            <a:off x="9359937" y="3308795"/>
            <a:ext cx="479802" cy="0"/>
          </a:xfrm>
          <a:prstGeom prst="line">
            <a:avLst/>
          </a:prstGeom>
          <a:ln w="19050">
            <a:solidFill>
              <a:srgbClr val="DAA6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58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FD64C677-7252-4368-94BF-2A1527441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06" y="1917396"/>
            <a:ext cx="2236071" cy="2215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CB2788-F698-4176-80E0-AB9CFCADB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4-Queen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7BCFA-8D93-4AEA-9429-B08D9CA32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51</a:t>
            </a:fld>
            <a:r>
              <a:rPr lang="en-US"/>
              <a:t> </a:t>
            </a:r>
            <a:endParaRPr lang="en-US" dirty="0"/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2BA69B51-CAE5-4235-82E3-7E920C25F7C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99" y="3092348"/>
            <a:ext cx="336652" cy="336652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1230776D-6421-4278-A277-B2515686F42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202" y="3092348"/>
            <a:ext cx="336652" cy="336652"/>
          </a:xfrm>
          <a:prstGeom prst="rect">
            <a:avLst/>
          </a:prstGeom>
        </p:spPr>
      </p:pic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EC0593E7-7AEC-4676-81B6-10E7EC5F5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999" y="1917396"/>
            <a:ext cx="2236071" cy="2215270"/>
          </a:xfrm>
          <a:prstGeom prst="rect">
            <a:avLst/>
          </a:prstGeom>
        </p:spPr>
      </p:pic>
      <p:pic>
        <p:nvPicPr>
          <p:cNvPr id="15" name="Picture 14" descr="Background pattern&#10;&#10;Description automatically generated">
            <a:extLst>
              <a:ext uri="{FF2B5EF4-FFF2-40B4-BE49-F238E27FC236}">
                <a16:creationId xmlns:a16="http://schemas.microsoft.com/office/drawing/2014/main" id="{3AB6812B-AF89-44D6-A78E-BC448F47C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804" y="1917396"/>
            <a:ext cx="2236071" cy="2215270"/>
          </a:xfrm>
          <a:prstGeom prst="rect">
            <a:avLst/>
          </a:prstGeom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142CAB77-4DE0-412E-8451-9CE9E5D9CD7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649" y="2598811"/>
            <a:ext cx="336652" cy="336652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7CA4C8CD-96D9-43A2-B63B-E66BDB4B755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482" y="2608643"/>
            <a:ext cx="336652" cy="3366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40985A-6707-4C23-B1F1-6C7BDF262EE3}"/>
                  </a:ext>
                </a:extLst>
              </p:cNvPr>
              <p:cNvSpPr txBox="1"/>
              <p:nvPr/>
            </p:nvSpPr>
            <p:spPr>
              <a:xfrm>
                <a:off x="1826676" y="4207499"/>
                <a:ext cx="6195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40985A-6707-4C23-B1F1-6C7BDF262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6676" y="4207499"/>
                <a:ext cx="619529" cy="276999"/>
              </a:xfrm>
              <a:prstGeom prst="rect">
                <a:avLst/>
              </a:prstGeom>
              <a:blipFill>
                <a:blip r:embed="rId4"/>
                <a:stretch>
                  <a:fillRect l="-8911" r="-9901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8B8AB680-D544-480F-BBE5-C0DC0233785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719" y="3112012"/>
            <a:ext cx="336652" cy="336652"/>
          </a:xfrm>
          <a:prstGeom prst="rect">
            <a:avLst/>
          </a:prstGeom>
        </p:spPr>
      </p:pic>
      <p:pic>
        <p:nvPicPr>
          <p:cNvPr id="20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BACA4800-DDC2-45B5-854C-84308EEC4D3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122" y="3112012"/>
            <a:ext cx="336652" cy="336652"/>
          </a:xfrm>
          <a:prstGeom prst="rect">
            <a:avLst/>
          </a:pr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6201DDA0-A728-41AD-901A-042DCFC1720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569" y="1999043"/>
            <a:ext cx="336652" cy="336652"/>
          </a:xfrm>
          <a:prstGeom prst="rect">
            <a:avLst/>
          </a:prstGeom>
        </p:spPr>
      </p:pic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FFB1B874-1A62-4B2E-AD0E-35102F25CFF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402" y="2628307"/>
            <a:ext cx="336652" cy="336652"/>
          </a:xfrm>
          <a:prstGeom prst="rect">
            <a:avLst/>
          </a:prstGeom>
        </p:spPr>
      </p:pic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B21ED7E1-D4D0-4A21-BEC4-FB493AF6163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23" y="3112012"/>
            <a:ext cx="336652" cy="336652"/>
          </a:xfrm>
          <a:prstGeom prst="rect">
            <a:avLst/>
          </a:prstGeom>
        </p:spPr>
      </p:pic>
      <p:pic>
        <p:nvPicPr>
          <p:cNvPr id="24" name="Picture 23" descr="A picture containing text&#10;&#10;Description automatically generated">
            <a:extLst>
              <a:ext uri="{FF2B5EF4-FFF2-40B4-BE49-F238E27FC236}">
                <a16:creationId xmlns:a16="http://schemas.microsoft.com/office/drawing/2014/main" id="{387B607C-6F87-414C-9DCD-6CF22F2C035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138" y="3733059"/>
            <a:ext cx="336652" cy="336652"/>
          </a:xfrm>
          <a:prstGeom prst="rect">
            <a:avLst/>
          </a:prstGeom>
        </p:spPr>
      </p:pic>
      <p:pic>
        <p:nvPicPr>
          <p:cNvPr id="25" name="Picture 24" descr="A picture containing text&#10;&#10;Description automatically generated">
            <a:extLst>
              <a:ext uri="{FF2B5EF4-FFF2-40B4-BE49-F238E27FC236}">
                <a16:creationId xmlns:a16="http://schemas.microsoft.com/office/drawing/2014/main" id="{0DC7CB71-837E-4A43-BECC-785A9AFC83E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973" y="1999043"/>
            <a:ext cx="336652" cy="336652"/>
          </a:xfrm>
          <a:prstGeom prst="rect">
            <a:avLst/>
          </a:prstGeom>
        </p:spPr>
      </p:pic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E9BB2EDE-8A4D-4371-BAA4-2E952FB4E98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806" y="2628307"/>
            <a:ext cx="336652" cy="3366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CD08E05-4167-40C0-90BA-DFC8CD219228}"/>
                  </a:ext>
                </a:extLst>
              </p:cNvPr>
              <p:cNvSpPr txBox="1"/>
              <p:nvPr/>
            </p:nvSpPr>
            <p:spPr>
              <a:xfrm>
                <a:off x="5574791" y="4197667"/>
                <a:ext cx="6195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CD08E05-4167-40C0-90BA-DFC8CD219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791" y="4197667"/>
                <a:ext cx="619529" cy="276999"/>
              </a:xfrm>
              <a:prstGeom prst="rect">
                <a:avLst/>
              </a:prstGeom>
              <a:blipFill>
                <a:blip r:embed="rId5"/>
                <a:stretch>
                  <a:fillRect l="-7843" r="-882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DE6FD97-8C9B-45C4-82EA-50AD7C7DBA1F}"/>
                  </a:ext>
                </a:extLst>
              </p:cNvPr>
              <p:cNvSpPr txBox="1"/>
              <p:nvPr/>
            </p:nvSpPr>
            <p:spPr>
              <a:xfrm>
                <a:off x="9563933" y="4177932"/>
                <a:ext cx="6195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DE6FD97-8C9B-45C4-82EA-50AD7C7DB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3933" y="4177932"/>
                <a:ext cx="619529" cy="276999"/>
              </a:xfrm>
              <a:prstGeom prst="rect">
                <a:avLst/>
              </a:prstGeom>
              <a:blipFill>
                <a:blip r:embed="rId6"/>
                <a:stretch>
                  <a:fillRect l="-8824" r="-784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row: Right 28">
            <a:extLst>
              <a:ext uri="{FF2B5EF4-FFF2-40B4-BE49-F238E27FC236}">
                <a16:creationId xmlns:a16="http://schemas.microsoft.com/office/drawing/2014/main" id="{C7F3FB78-1CF8-467C-B702-B16284465BC0}"/>
              </a:ext>
            </a:extLst>
          </p:cNvPr>
          <p:cNvSpPr/>
          <p:nvPr/>
        </p:nvSpPr>
        <p:spPr>
          <a:xfrm>
            <a:off x="3637731" y="2776969"/>
            <a:ext cx="794147" cy="51320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CF885BC6-6741-4C81-835D-E5B46F31A8B6}"/>
              </a:ext>
            </a:extLst>
          </p:cNvPr>
          <p:cNvSpPr/>
          <p:nvPr/>
        </p:nvSpPr>
        <p:spPr>
          <a:xfrm>
            <a:off x="7491304" y="2855625"/>
            <a:ext cx="794147" cy="51320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72FEDA2-3CE5-4941-818F-C391B7932D16}"/>
                  </a:ext>
                </a:extLst>
              </p14:cNvPr>
              <p14:cNvContentPartPr/>
              <p14:nvPr/>
            </p14:nvContentPartPr>
            <p14:xfrm>
              <a:off x="1636560" y="1581480"/>
              <a:ext cx="8748720" cy="3026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72FEDA2-3CE5-4941-818F-C391B7932D1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27200" y="1572120"/>
                <a:ext cx="8767440" cy="304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41781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83705-9B9D-49D4-B4B2-4B41C879C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 Conflict Heuristics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A32AB-BCF0-4248-9D25-B342A155B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52</a:t>
            </a:fld>
            <a:r>
              <a:rPr lang="en-US"/>
              <a:t> </a:t>
            </a:r>
            <a:endParaRPr lang="en-US" dirty="0"/>
          </a:p>
        </p:txBody>
      </p:sp>
      <p:pic>
        <p:nvPicPr>
          <p:cNvPr id="8" name="Picture 7" descr="A picture containing sign, checker, public, chessman&#10;&#10;Description automatically generated">
            <a:extLst>
              <a:ext uri="{FF2B5EF4-FFF2-40B4-BE49-F238E27FC236}">
                <a16:creationId xmlns:a16="http://schemas.microsoft.com/office/drawing/2014/main" id="{51710EE8-57CD-4899-836D-21F8FE325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86" y="2336758"/>
            <a:ext cx="3290161" cy="31931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F854E50-2AAB-4999-B705-2A266D1B3242}"/>
              </a:ext>
            </a:extLst>
          </p:cNvPr>
          <p:cNvSpPr/>
          <p:nvPr/>
        </p:nvSpPr>
        <p:spPr>
          <a:xfrm>
            <a:off x="679083" y="2385917"/>
            <a:ext cx="462116" cy="462116"/>
          </a:xfrm>
          <a:prstGeom prst="ellipse">
            <a:avLst/>
          </a:prstGeom>
          <a:solidFill>
            <a:srgbClr val="FF00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4CF5F92-090E-469C-9DBA-8DAF83CC931B}"/>
              </a:ext>
            </a:extLst>
          </p:cNvPr>
          <p:cNvSpPr/>
          <p:nvPr/>
        </p:nvSpPr>
        <p:spPr>
          <a:xfrm>
            <a:off x="669144" y="3041830"/>
            <a:ext cx="462116" cy="462116"/>
          </a:xfrm>
          <a:prstGeom prst="ellipse">
            <a:avLst/>
          </a:prstGeom>
          <a:solidFill>
            <a:srgbClr val="FF00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20A1F48-6613-4235-8BF2-B7743E8D0406}"/>
              </a:ext>
            </a:extLst>
          </p:cNvPr>
          <p:cNvSpPr/>
          <p:nvPr/>
        </p:nvSpPr>
        <p:spPr>
          <a:xfrm>
            <a:off x="679083" y="3697743"/>
            <a:ext cx="462116" cy="462116"/>
          </a:xfrm>
          <a:prstGeom prst="ellipse">
            <a:avLst/>
          </a:prstGeom>
          <a:solidFill>
            <a:srgbClr val="FF00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9BDB3BA-DF1A-4E64-862A-51979887E254}"/>
              </a:ext>
            </a:extLst>
          </p:cNvPr>
          <p:cNvSpPr/>
          <p:nvPr/>
        </p:nvSpPr>
        <p:spPr>
          <a:xfrm>
            <a:off x="679083" y="4344798"/>
            <a:ext cx="462116" cy="462116"/>
          </a:xfrm>
          <a:prstGeom prst="ellipse">
            <a:avLst/>
          </a:prstGeom>
          <a:solidFill>
            <a:srgbClr val="FF00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10213FC-9209-49F9-89AC-759CBAFFE9D4}"/>
              </a:ext>
            </a:extLst>
          </p:cNvPr>
          <p:cNvSpPr/>
          <p:nvPr/>
        </p:nvSpPr>
        <p:spPr>
          <a:xfrm>
            <a:off x="669144" y="4991853"/>
            <a:ext cx="462116" cy="462116"/>
          </a:xfrm>
          <a:prstGeom prst="ellipse">
            <a:avLst/>
          </a:prstGeom>
          <a:solidFill>
            <a:srgbClr val="FF00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00768B0-F54B-4D09-AD65-384086DD7B24}"/>
              </a:ext>
            </a:extLst>
          </p:cNvPr>
          <p:cNvSpPr/>
          <p:nvPr/>
        </p:nvSpPr>
        <p:spPr>
          <a:xfrm>
            <a:off x="679083" y="2384836"/>
            <a:ext cx="462116" cy="462116"/>
          </a:xfrm>
          <a:prstGeom prst="ellipse">
            <a:avLst/>
          </a:prstGeom>
          <a:solidFill>
            <a:schemeClr val="accent3">
              <a:lumMod val="75000"/>
              <a:alpha val="53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A0A726-2AFE-468D-8D4E-0DAECEB42FEA}"/>
              </a:ext>
            </a:extLst>
          </p:cNvPr>
          <p:cNvSpPr txBox="1"/>
          <p:nvPr/>
        </p:nvSpPr>
        <p:spPr>
          <a:xfrm>
            <a:off x="1376813" y="244116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B5DA53-D674-4672-ACDE-717DE7AC3604}"/>
              </a:ext>
            </a:extLst>
          </p:cNvPr>
          <p:cNvSpPr txBox="1"/>
          <p:nvPr/>
        </p:nvSpPr>
        <p:spPr>
          <a:xfrm>
            <a:off x="2017924" y="243122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C5965B-F754-4B39-AB94-DB584CDA8DF6}"/>
              </a:ext>
            </a:extLst>
          </p:cNvPr>
          <p:cNvSpPr txBox="1"/>
          <p:nvPr/>
        </p:nvSpPr>
        <p:spPr>
          <a:xfrm>
            <a:off x="2668974" y="244116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52061A-73CE-4DCB-A30D-036614CBD9FA}"/>
              </a:ext>
            </a:extLst>
          </p:cNvPr>
          <p:cNvSpPr txBox="1"/>
          <p:nvPr/>
        </p:nvSpPr>
        <p:spPr>
          <a:xfrm>
            <a:off x="3343704" y="243122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945658A-A6CB-454F-A4E8-1FA74D9CFD4F}"/>
              </a:ext>
            </a:extLst>
          </p:cNvPr>
          <p:cNvSpPr/>
          <p:nvPr/>
        </p:nvSpPr>
        <p:spPr>
          <a:xfrm>
            <a:off x="1951494" y="2384836"/>
            <a:ext cx="462116" cy="462116"/>
          </a:xfrm>
          <a:prstGeom prst="ellipse">
            <a:avLst/>
          </a:prstGeom>
          <a:solidFill>
            <a:srgbClr val="00B0F0">
              <a:alpha val="58000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A picture containing sign, checker, public, chessman&#10;&#10;Description automatically generated">
            <a:extLst>
              <a:ext uri="{FF2B5EF4-FFF2-40B4-BE49-F238E27FC236}">
                <a16:creationId xmlns:a16="http://schemas.microsoft.com/office/drawing/2014/main" id="{CF40A3E0-C5CD-4633-ACFC-7CF757B77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434" y="2336758"/>
            <a:ext cx="3290161" cy="3193153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738CD8A4-E919-497D-A8F4-CEC800BC951B}"/>
              </a:ext>
            </a:extLst>
          </p:cNvPr>
          <p:cNvSpPr/>
          <p:nvPr/>
        </p:nvSpPr>
        <p:spPr>
          <a:xfrm>
            <a:off x="4581231" y="3068234"/>
            <a:ext cx="462116" cy="462116"/>
          </a:xfrm>
          <a:prstGeom prst="ellipse">
            <a:avLst/>
          </a:prstGeom>
          <a:solidFill>
            <a:srgbClr val="FF00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D9C8603-6804-4B01-B5FF-B1555569EF95}"/>
              </a:ext>
            </a:extLst>
          </p:cNvPr>
          <p:cNvSpPr/>
          <p:nvPr/>
        </p:nvSpPr>
        <p:spPr>
          <a:xfrm>
            <a:off x="4581231" y="3697743"/>
            <a:ext cx="462116" cy="462116"/>
          </a:xfrm>
          <a:prstGeom prst="ellipse">
            <a:avLst/>
          </a:prstGeom>
          <a:solidFill>
            <a:srgbClr val="FF00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EE347F6-91EE-4444-9BD1-35174733028F}"/>
              </a:ext>
            </a:extLst>
          </p:cNvPr>
          <p:cNvSpPr/>
          <p:nvPr/>
        </p:nvSpPr>
        <p:spPr>
          <a:xfrm>
            <a:off x="4581231" y="4344798"/>
            <a:ext cx="462116" cy="462116"/>
          </a:xfrm>
          <a:prstGeom prst="ellipse">
            <a:avLst/>
          </a:prstGeom>
          <a:solidFill>
            <a:srgbClr val="FF00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35F8F50-BD56-4F54-B201-7CD5396C1149}"/>
              </a:ext>
            </a:extLst>
          </p:cNvPr>
          <p:cNvSpPr/>
          <p:nvPr/>
        </p:nvSpPr>
        <p:spPr>
          <a:xfrm>
            <a:off x="4571292" y="4991853"/>
            <a:ext cx="462116" cy="462116"/>
          </a:xfrm>
          <a:prstGeom prst="ellipse">
            <a:avLst/>
          </a:prstGeom>
          <a:solidFill>
            <a:srgbClr val="FF00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2F8A0DA-429D-4C9A-9034-6D90E2509034}"/>
              </a:ext>
            </a:extLst>
          </p:cNvPr>
          <p:cNvSpPr/>
          <p:nvPr/>
        </p:nvSpPr>
        <p:spPr>
          <a:xfrm>
            <a:off x="5877610" y="2394775"/>
            <a:ext cx="462116" cy="462116"/>
          </a:xfrm>
          <a:prstGeom prst="ellipse">
            <a:avLst/>
          </a:prstGeom>
          <a:solidFill>
            <a:srgbClr val="00B0F0">
              <a:alpha val="58000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5581599-193C-490D-BA1D-84D03F658CD5}"/>
              </a:ext>
            </a:extLst>
          </p:cNvPr>
          <p:cNvSpPr/>
          <p:nvPr/>
        </p:nvSpPr>
        <p:spPr>
          <a:xfrm>
            <a:off x="4579226" y="3060627"/>
            <a:ext cx="462116" cy="462116"/>
          </a:xfrm>
          <a:prstGeom prst="ellipse">
            <a:avLst/>
          </a:prstGeom>
          <a:solidFill>
            <a:schemeClr val="accent3">
              <a:lumMod val="75000"/>
              <a:alpha val="53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A2BD20-5EC0-4D55-997F-95E1B684D519}"/>
              </a:ext>
            </a:extLst>
          </p:cNvPr>
          <p:cNvSpPr txBox="1"/>
          <p:nvPr/>
        </p:nvSpPr>
        <p:spPr>
          <a:xfrm>
            <a:off x="5350291" y="3114534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9A42E63-64EE-4F18-94DA-36769DD492E6}"/>
              </a:ext>
            </a:extLst>
          </p:cNvPr>
          <p:cNvSpPr txBox="1"/>
          <p:nvPr/>
        </p:nvSpPr>
        <p:spPr>
          <a:xfrm>
            <a:off x="5949009" y="311453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DEFA38-1F59-438D-9103-6CF1564E8E18}"/>
              </a:ext>
            </a:extLst>
          </p:cNvPr>
          <p:cNvSpPr txBox="1"/>
          <p:nvPr/>
        </p:nvSpPr>
        <p:spPr>
          <a:xfrm>
            <a:off x="6575271" y="311453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020211E-590E-4F37-9E72-4E6D4EE3E722}"/>
              </a:ext>
            </a:extLst>
          </p:cNvPr>
          <p:cNvSpPr txBox="1"/>
          <p:nvPr/>
        </p:nvSpPr>
        <p:spPr>
          <a:xfrm>
            <a:off x="7275879" y="311112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E243E4A-369A-4AB9-9600-86213C74F006}"/>
              </a:ext>
            </a:extLst>
          </p:cNvPr>
          <p:cNvSpPr/>
          <p:nvPr/>
        </p:nvSpPr>
        <p:spPr>
          <a:xfrm>
            <a:off x="7209635" y="3051769"/>
            <a:ext cx="462116" cy="462116"/>
          </a:xfrm>
          <a:prstGeom prst="ellipse">
            <a:avLst/>
          </a:prstGeom>
          <a:solidFill>
            <a:srgbClr val="00B0F0">
              <a:alpha val="58000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5" name="Picture 64" descr="A picture containing sign, checker, public, chessman&#10;&#10;Description automatically generated">
            <a:extLst>
              <a:ext uri="{FF2B5EF4-FFF2-40B4-BE49-F238E27FC236}">
                <a16:creationId xmlns:a16="http://schemas.microsoft.com/office/drawing/2014/main" id="{A1568630-81D1-4050-9AAE-EF43A2B58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582" y="2336758"/>
            <a:ext cx="3290161" cy="3193153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id="{213EFEA0-6C05-483A-BF4D-561AC2F4C84F}"/>
              </a:ext>
            </a:extLst>
          </p:cNvPr>
          <p:cNvSpPr/>
          <p:nvPr/>
        </p:nvSpPr>
        <p:spPr>
          <a:xfrm>
            <a:off x="8483379" y="3697743"/>
            <a:ext cx="462116" cy="462116"/>
          </a:xfrm>
          <a:prstGeom prst="ellipse">
            <a:avLst/>
          </a:prstGeom>
          <a:solidFill>
            <a:srgbClr val="FF00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2A4B122-0325-4C88-9C46-5C4A615A7082}"/>
              </a:ext>
            </a:extLst>
          </p:cNvPr>
          <p:cNvSpPr/>
          <p:nvPr/>
        </p:nvSpPr>
        <p:spPr>
          <a:xfrm>
            <a:off x="8483379" y="4344798"/>
            <a:ext cx="462116" cy="462116"/>
          </a:xfrm>
          <a:prstGeom prst="ellipse">
            <a:avLst/>
          </a:prstGeom>
          <a:solidFill>
            <a:srgbClr val="FF00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4A2284E-63B5-414E-8964-910BDA72C355}"/>
              </a:ext>
            </a:extLst>
          </p:cNvPr>
          <p:cNvSpPr/>
          <p:nvPr/>
        </p:nvSpPr>
        <p:spPr>
          <a:xfrm>
            <a:off x="8473440" y="4991853"/>
            <a:ext cx="462116" cy="462116"/>
          </a:xfrm>
          <a:prstGeom prst="ellipse">
            <a:avLst/>
          </a:prstGeom>
          <a:solidFill>
            <a:srgbClr val="FF00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A1CBFF7-60FC-4A1C-B857-D10C331446CC}"/>
              </a:ext>
            </a:extLst>
          </p:cNvPr>
          <p:cNvSpPr/>
          <p:nvPr/>
        </p:nvSpPr>
        <p:spPr>
          <a:xfrm>
            <a:off x="9779758" y="2394775"/>
            <a:ext cx="462116" cy="462116"/>
          </a:xfrm>
          <a:prstGeom prst="ellipse">
            <a:avLst/>
          </a:prstGeom>
          <a:solidFill>
            <a:srgbClr val="00B0F0">
              <a:alpha val="58000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FFBBC91-DD0A-4888-8F0F-31D3E7223522}"/>
              </a:ext>
            </a:extLst>
          </p:cNvPr>
          <p:cNvSpPr txBox="1"/>
          <p:nvPr/>
        </p:nvSpPr>
        <p:spPr>
          <a:xfrm>
            <a:off x="9208347" y="439531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E95FC5D-79BE-400D-BDE8-F46049B63273}"/>
              </a:ext>
            </a:extLst>
          </p:cNvPr>
          <p:cNvSpPr txBox="1"/>
          <p:nvPr/>
        </p:nvSpPr>
        <p:spPr>
          <a:xfrm>
            <a:off x="9860003" y="439358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83456899-6EC3-4467-81EB-0D8B89A5E4D1}"/>
              </a:ext>
            </a:extLst>
          </p:cNvPr>
          <p:cNvSpPr/>
          <p:nvPr/>
        </p:nvSpPr>
        <p:spPr>
          <a:xfrm>
            <a:off x="11103681" y="3060627"/>
            <a:ext cx="462116" cy="462116"/>
          </a:xfrm>
          <a:prstGeom prst="ellipse">
            <a:avLst/>
          </a:prstGeom>
          <a:solidFill>
            <a:srgbClr val="00B0F0">
              <a:alpha val="58000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AD653F6-9552-40D3-8F84-9FE9C992FDA0}"/>
              </a:ext>
            </a:extLst>
          </p:cNvPr>
          <p:cNvSpPr/>
          <p:nvPr/>
        </p:nvSpPr>
        <p:spPr>
          <a:xfrm>
            <a:off x="8483379" y="4345264"/>
            <a:ext cx="462116" cy="462116"/>
          </a:xfrm>
          <a:prstGeom prst="ellipse">
            <a:avLst/>
          </a:prstGeom>
          <a:solidFill>
            <a:schemeClr val="accent3">
              <a:lumMod val="75000"/>
              <a:alpha val="53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08DF8AF-F0BC-4890-8CFA-37D5B661F6FF}"/>
              </a:ext>
            </a:extLst>
          </p:cNvPr>
          <p:cNvSpPr txBox="1"/>
          <p:nvPr/>
        </p:nvSpPr>
        <p:spPr>
          <a:xfrm>
            <a:off x="10477419" y="439358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C439724-413D-4BEF-897B-7182B4F376DB}"/>
              </a:ext>
            </a:extLst>
          </p:cNvPr>
          <p:cNvSpPr txBox="1"/>
          <p:nvPr/>
        </p:nvSpPr>
        <p:spPr>
          <a:xfrm>
            <a:off x="11175080" y="439119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22173844-B583-4FA8-9B17-64D8E1414102}"/>
              </a:ext>
            </a:extLst>
          </p:cNvPr>
          <p:cNvSpPr/>
          <p:nvPr/>
        </p:nvSpPr>
        <p:spPr>
          <a:xfrm>
            <a:off x="10406020" y="4344798"/>
            <a:ext cx="462116" cy="462116"/>
          </a:xfrm>
          <a:prstGeom prst="ellipse">
            <a:avLst/>
          </a:prstGeom>
          <a:solidFill>
            <a:srgbClr val="00B0F0">
              <a:alpha val="58000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2572DA7-A5EE-4C36-84D4-8DFD809FD56A}"/>
                  </a:ext>
                </a:extLst>
              </p14:cNvPr>
              <p14:cNvContentPartPr/>
              <p14:nvPr/>
            </p14:nvContentPartPr>
            <p14:xfrm>
              <a:off x="208800" y="1677960"/>
              <a:ext cx="9829800" cy="3445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2572DA7-A5EE-4C36-84D4-8DFD809FD56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440" y="1668600"/>
                <a:ext cx="9848520" cy="346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896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 animBg="1"/>
      <p:bldP spid="36" grpId="0" animBg="1"/>
      <p:bldP spid="38" grpId="0" animBg="1"/>
      <p:bldP spid="39" grpId="0" animBg="1"/>
      <p:bldP spid="40" grpId="0" animBg="1"/>
      <p:bldP spid="46" grpId="0" animBg="1"/>
      <p:bldP spid="47" grpId="0" animBg="1"/>
      <p:bldP spid="48" grpId="0"/>
      <p:bldP spid="49" grpId="0"/>
      <p:bldP spid="50" grpId="0"/>
      <p:bldP spid="51" grpId="0"/>
      <p:bldP spid="52" grpId="0" animBg="1"/>
      <p:bldP spid="67" grpId="0" animBg="1"/>
      <p:bldP spid="68" grpId="0" animBg="1"/>
      <p:bldP spid="69" grpId="0" animBg="1"/>
      <p:bldP spid="70" grpId="0" animBg="1"/>
      <p:bldP spid="72" grpId="0"/>
      <p:bldP spid="73" grpId="0"/>
      <p:bldP spid="76" grpId="0" animBg="1"/>
      <p:bldP spid="77" grpId="0" animBg="1"/>
      <p:bldP spid="78" grpId="0"/>
      <p:bldP spid="79" grpId="0"/>
      <p:bldP spid="8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0CE89-9511-4456-BA39-64A65B927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 Conflict Heuristics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8B3335-2AFF-4BEE-9DA0-2803A5F47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53</a:t>
            </a:fld>
            <a:r>
              <a:rPr lang="en-US"/>
              <a:t> </a:t>
            </a:r>
            <a:endParaRPr lang="en-US" dirty="0"/>
          </a:p>
        </p:txBody>
      </p:sp>
      <p:pic>
        <p:nvPicPr>
          <p:cNvPr id="5" name="Picture 4" descr="A picture containing sign, checker, public, chessman&#10;&#10;Description automatically generated">
            <a:extLst>
              <a:ext uri="{FF2B5EF4-FFF2-40B4-BE49-F238E27FC236}">
                <a16:creationId xmlns:a16="http://schemas.microsoft.com/office/drawing/2014/main" id="{6F35A5D8-EC4D-4EAD-B577-6E7AB948E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26" y="2327260"/>
            <a:ext cx="3290161" cy="319315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C9CDA0B-C803-432F-82D7-915651B51FDC}"/>
              </a:ext>
            </a:extLst>
          </p:cNvPr>
          <p:cNvSpPr/>
          <p:nvPr/>
        </p:nvSpPr>
        <p:spPr>
          <a:xfrm>
            <a:off x="770523" y="3688245"/>
            <a:ext cx="462116" cy="462116"/>
          </a:xfrm>
          <a:prstGeom prst="ellipse">
            <a:avLst/>
          </a:prstGeom>
          <a:solidFill>
            <a:srgbClr val="FF00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3832A0C-3C98-4226-B3D5-45D035308F87}"/>
              </a:ext>
            </a:extLst>
          </p:cNvPr>
          <p:cNvSpPr/>
          <p:nvPr/>
        </p:nvSpPr>
        <p:spPr>
          <a:xfrm>
            <a:off x="760584" y="4982355"/>
            <a:ext cx="462116" cy="462116"/>
          </a:xfrm>
          <a:prstGeom prst="ellipse">
            <a:avLst/>
          </a:prstGeom>
          <a:solidFill>
            <a:srgbClr val="FF00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1590CF3-56DC-44F5-BA79-49CF88270FB4}"/>
              </a:ext>
            </a:extLst>
          </p:cNvPr>
          <p:cNvSpPr/>
          <p:nvPr/>
        </p:nvSpPr>
        <p:spPr>
          <a:xfrm>
            <a:off x="2066902" y="2385277"/>
            <a:ext cx="462116" cy="462116"/>
          </a:xfrm>
          <a:prstGeom prst="ellipse">
            <a:avLst/>
          </a:prstGeom>
          <a:solidFill>
            <a:srgbClr val="00B0F0">
              <a:alpha val="58000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FE4396-8490-4ADA-8B49-443182A3660C}"/>
              </a:ext>
            </a:extLst>
          </p:cNvPr>
          <p:cNvSpPr txBox="1"/>
          <p:nvPr/>
        </p:nvSpPr>
        <p:spPr>
          <a:xfrm>
            <a:off x="1465674" y="375657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EF118C-B4D1-47DC-9D01-C0101BC412DE}"/>
              </a:ext>
            </a:extLst>
          </p:cNvPr>
          <p:cNvSpPr txBox="1"/>
          <p:nvPr/>
        </p:nvSpPr>
        <p:spPr>
          <a:xfrm>
            <a:off x="2138301" y="375657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E7277F2-0033-4CFC-83AF-16C552EB0AE0}"/>
              </a:ext>
            </a:extLst>
          </p:cNvPr>
          <p:cNvSpPr/>
          <p:nvPr/>
        </p:nvSpPr>
        <p:spPr>
          <a:xfrm>
            <a:off x="3390825" y="3051129"/>
            <a:ext cx="462116" cy="462116"/>
          </a:xfrm>
          <a:prstGeom prst="ellipse">
            <a:avLst/>
          </a:prstGeom>
          <a:solidFill>
            <a:srgbClr val="00B0F0">
              <a:alpha val="58000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C3975A4-CED9-423A-AAA3-E143CA77F619}"/>
              </a:ext>
            </a:extLst>
          </p:cNvPr>
          <p:cNvSpPr/>
          <p:nvPr/>
        </p:nvSpPr>
        <p:spPr>
          <a:xfrm>
            <a:off x="770523" y="3688245"/>
            <a:ext cx="462116" cy="462116"/>
          </a:xfrm>
          <a:prstGeom prst="ellipse">
            <a:avLst/>
          </a:prstGeom>
          <a:solidFill>
            <a:schemeClr val="accent3">
              <a:lumMod val="75000"/>
              <a:alpha val="53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DB0556-FDA5-4ACA-AC39-8F046399B613}"/>
              </a:ext>
            </a:extLst>
          </p:cNvPr>
          <p:cNvSpPr txBox="1"/>
          <p:nvPr/>
        </p:nvSpPr>
        <p:spPr>
          <a:xfrm>
            <a:off x="2764563" y="438408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098AFFA-62B3-4548-9E69-6BB1EB2BB4A7}"/>
              </a:ext>
            </a:extLst>
          </p:cNvPr>
          <p:cNvSpPr/>
          <p:nvPr/>
        </p:nvSpPr>
        <p:spPr>
          <a:xfrm>
            <a:off x="2693164" y="4337693"/>
            <a:ext cx="462116" cy="462116"/>
          </a:xfrm>
          <a:prstGeom prst="ellipse">
            <a:avLst/>
          </a:prstGeom>
          <a:solidFill>
            <a:srgbClr val="00B0F0">
              <a:alpha val="58000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49E3A0-3690-4922-AF78-B4475825CE03}"/>
              </a:ext>
            </a:extLst>
          </p:cNvPr>
          <p:cNvSpPr txBox="1"/>
          <p:nvPr/>
        </p:nvSpPr>
        <p:spPr>
          <a:xfrm>
            <a:off x="2797900" y="375121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7597C8-7DA9-4540-BC87-0B1E88942EE9}"/>
              </a:ext>
            </a:extLst>
          </p:cNvPr>
          <p:cNvSpPr txBox="1"/>
          <p:nvPr/>
        </p:nvSpPr>
        <p:spPr>
          <a:xfrm>
            <a:off x="3457499" y="375332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A9A9B0A-0109-468B-BFDE-B1A89C68F268}"/>
              </a:ext>
            </a:extLst>
          </p:cNvPr>
          <p:cNvSpPr/>
          <p:nvPr/>
        </p:nvSpPr>
        <p:spPr>
          <a:xfrm>
            <a:off x="1396417" y="3688245"/>
            <a:ext cx="462116" cy="462116"/>
          </a:xfrm>
          <a:prstGeom prst="ellipse">
            <a:avLst/>
          </a:prstGeom>
          <a:solidFill>
            <a:srgbClr val="00B0F0">
              <a:alpha val="58000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" name="Picture 19" descr="A picture containing sign, checker, public, chessman&#10;&#10;Description automatically generated">
            <a:extLst>
              <a:ext uri="{FF2B5EF4-FFF2-40B4-BE49-F238E27FC236}">
                <a16:creationId xmlns:a16="http://schemas.microsoft.com/office/drawing/2014/main" id="{94F07043-A473-48FE-9624-362DAF393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895" y="2327260"/>
            <a:ext cx="3290161" cy="3193153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EAFA98C5-DBA4-4926-B92D-3A85B5658FD8}"/>
              </a:ext>
            </a:extLst>
          </p:cNvPr>
          <p:cNvSpPr/>
          <p:nvPr/>
        </p:nvSpPr>
        <p:spPr>
          <a:xfrm>
            <a:off x="4562753" y="4982355"/>
            <a:ext cx="462116" cy="462116"/>
          </a:xfrm>
          <a:prstGeom prst="ellipse">
            <a:avLst/>
          </a:prstGeom>
          <a:solidFill>
            <a:srgbClr val="FF00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58B71AC-9698-4366-8502-35BC3FCB2516}"/>
              </a:ext>
            </a:extLst>
          </p:cNvPr>
          <p:cNvSpPr/>
          <p:nvPr/>
        </p:nvSpPr>
        <p:spPr>
          <a:xfrm>
            <a:off x="5869071" y="2385277"/>
            <a:ext cx="462116" cy="462116"/>
          </a:xfrm>
          <a:prstGeom prst="ellipse">
            <a:avLst/>
          </a:prstGeom>
          <a:solidFill>
            <a:srgbClr val="00B0F0">
              <a:alpha val="58000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4DD506-E7F4-482C-9E1C-86D4B5ECF733}"/>
              </a:ext>
            </a:extLst>
          </p:cNvPr>
          <p:cNvSpPr txBox="1"/>
          <p:nvPr/>
        </p:nvSpPr>
        <p:spPr>
          <a:xfrm>
            <a:off x="5267843" y="375657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3E78A90-1A5D-44FA-95AC-175CB5509F57}"/>
              </a:ext>
            </a:extLst>
          </p:cNvPr>
          <p:cNvSpPr/>
          <p:nvPr/>
        </p:nvSpPr>
        <p:spPr>
          <a:xfrm>
            <a:off x="7192994" y="3051129"/>
            <a:ext cx="462116" cy="462116"/>
          </a:xfrm>
          <a:prstGeom prst="ellipse">
            <a:avLst/>
          </a:prstGeom>
          <a:solidFill>
            <a:srgbClr val="00B0F0">
              <a:alpha val="58000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43E36E-7D0B-49A5-9A43-CF4A7AC8DE75}"/>
              </a:ext>
            </a:extLst>
          </p:cNvPr>
          <p:cNvSpPr txBox="1"/>
          <p:nvPr/>
        </p:nvSpPr>
        <p:spPr>
          <a:xfrm>
            <a:off x="6566732" y="438408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9FC58CE-E67C-462E-97D1-577120E553F1}"/>
              </a:ext>
            </a:extLst>
          </p:cNvPr>
          <p:cNvSpPr/>
          <p:nvPr/>
        </p:nvSpPr>
        <p:spPr>
          <a:xfrm>
            <a:off x="6495333" y="4337693"/>
            <a:ext cx="462116" cy="462116"/>
          </a:xfrm>
          <a:prstGeom prst="ellipse">
            <a:avLst/>
          </a:prstGeom>
          <a:solidFill>
            <a:srgbClr val="00B0F0">
              <a:alpha val="58000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17787C0-19A0-4E1D-909A-CBB47419ACE6}"/>
              </a:ext>
            </a:extLst>
          </p:cNvPr>
          <p:cNvSpPr/>
          <p:nvPr/>
        </p:nvSpPr>
        <p:spPr>
          <a:xfrm>
            <a:off x="5198586" y="3688245"/>
            <a:ext cx="462116" cy="462116"/>
          </a:xfrm>
          <a:prstGeom prst="ellipse">
            <a:avLst/>
          </a:prstGeom>
          <a:solidFill>
            <a:srgbClr val="00B0F0">
              <a:alpha val="58000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3" name="Picture 32" descr="A picture containing sign, checker, public, chessman&#10;&#10;Description automatically generated">
            <a:extLst>
              <a:ext uri="{FF2B5EF4-FFF2-40B4-BE49-F238E27FC236}">
                <a16:creationId xmlns:a16="http://schemas.microsoft.com/office/drawing/2014/main" id="{21AE0065-FDE7-43D4-A0EA-0784C4AA5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684" y="2327260"/>
            <a:ext cx="3290161" cy="3193153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FAB7680A-CDCA-4A6C-AD74-8001682C97B7}"/>
              </a:ext>
            </a:extLst>
          </p:cNvPr>
          <p:cNvSpPr/>
          <p:nvPr/>
        </p:nvSpPr>
        <p:spPr>
          <a:xfrm>
            <a:off x="9672860" y="2385277"/>
            <a:ext cx="462116" cy="462116"/>
          </a:xfrm>
          <a:prstGeom prst="ellipse">
            <a:avLst/>
          </a:prstGeom>
          <a:solidFill>
            <a:srgbClr val="00B0F0">
              <a:alpha val="58000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8E1626-4B67-490E-B7A1-5F7B453FB445}"/>
              </a:ext>
            </a:extLst>
          </p:cNvPr>
          <p:cNvSpPr txBox="1"/>
          <p:nvPr/>
        </p:nvSpPr>
        <p:spPr>
          <a:xfrm>
            <a:off x="9071632" y="375657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E481821-D381-4138-B356-C3EF215E9F3F}"/>
              </a:ext>
            </a:extLst>
          </p:cNvPr>
          <p:cNvSpPr/>
          <p:nvPr/>
        </p:nvSpPr>
        <p:spPr>
          <a:xfrm>
            <a:off x="10996783" y="3051129"/>
            <a:ext cx="462116" cy="462116"/>
          </a:xfrm>
          <a:prstGeom prst="ellipse">
            <a:avLst/>
          </a:prstGeom>
          <a:solidFill>
            <a:srgbClr val="00B0F0">
              <a:alpha val="58000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A056F7-1547-481A-966E-3DA89019E6AC}"/>
              </a:ext>
            </a:extLst>
          </p:cNvPr>
          <p:cNvSpPr txBox="1"/>
          <p:nvPr/>
        </p:nvSpPr>
        <p:spPr>
          <a:xfrm>
            <a:off x="10370521" y="438408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6AD069B-DAA4-43DA-8A92-64B98F893B70}"/>
              </a:ext>
            </a:extLst>
          </p:cNvPr>
          <p:cNvSpPr/>
          <p:nvPr/>
        </p:nvSpPr>
        <p:spPr>
          <a:xfrm>
            <a:off x="10299122" y="4337693"/>
            <a:ext cx="462116" cy="462116"/>
          </a:xfrm>
          <a:prstGeom prst="ellipse">
            <a:avLst/>
          </a:prstGeom>
          <a:solidFill>
            <a:srgbClr val="00B0F0">
              <a:alpha val="58000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00E1488-149F-41ED-A1A1-6F56519F6DB6}"/>
              </a:ext>
            </a:extLst>
          </p:cNvPr>
          <p:cNvSpPr/>
          <p:nvPr/>
        </p:nvSpPr>
        <p:spPr>
          <a:xfrm>
            <a:off x="9002375" y="3688245"/>
            <a:ext cx="462116" cy="462116"/>
          </a:xfrm>
          <a:prstGeom prst="ellipse">
            <a:avLst/>
          </a:prstGeom>
          <a:solidFill>
            <a:srgbClr val="00B0F0">
              <a:alpha val="58000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D4BF57D-3CAA-41C3-948E-36D48DD581BC}"/>
              </a:ext>
            </a:extLst>
          </p:cNvPr>
          <p:cNvSpPr/>
          <p:nvPr/>
        </p:nvSpPr>
        <p:spPr>
          <a:xfrm>
            <a:off x="8425475" y="4981123"/>
            <a:ext cx="462116" cy="462116"/>
          </a:xfrm>
          <a:prstGeom prst="ellipse">
            <a:avLst/>
          </a:prstGeom>
          <a:solidFill>
            <a:srgbClr val="00B0F0">
              <a:alpha val="58000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pic>
        <p:nvPicPr>
          <p:cNvPr id="42" name="Picture 41" descr="Diagram&#10;&#10;Description automatically generated with low confidence">
            <a:hlinkClick r:id="rId3"/>
            <a:extLst>
              <a:ext uri="{FF2B5EF4-FFF2-40B4-BE49-F238E27FC236}">
                <a16:creationId xmlns:a16="http://schemas.microsoft.com/office/drawing/2014/main" id="{C3EC559C-63B2-42C6-8CEB-267A07FEE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3156" y="5942148"/>
            <a:ext cx="832055" cy="79479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8527686-C742-43CD-8EEB-DA602B62D77C}"/>
                  </a:ext>
                </a:extLst>
              </p14:cNvPr>
              <p14:cNvContentPartPr/>
              <p14:nvPr/>
            </p14:nvContentPartPr>
            <p14:xfrm>
              <a:off x="364680" y="1842480"/>
              <a:ext cx="6129360" cy="3306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8527686-C742-43CD-8EEB-DA602B62D77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5320" y="1833120"/>
                <a:ext cx="6148080" cy="332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788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/>
      <p:bldP spid="11" grpId="0"/>
      <p:bldP spid="12" grpId="0" animBg="1"/>
      <p:bldP spid="13" grpId="0" animBg="1"/>
      <p:bldP spid="16" grpId="0" animBg="1"/>
      <p:bldP spid="17" grpId="0"/>
      <p:bldP spid="18" grpId="0"/>
      <p:bldP spid="19" grpId="0" animBg="1"/>
      <p:bldP spid="22" grpId="0" animBg="1"/>
      <p:bldP spid="23" grpId="0" animBg="1"/>
      <p:bldP spid="24" grpId="0"/>
      <p:bldP spid="26" grpId="0" animBg="1"/>
      <p:bldP spid="28" grpId="0"/>
      <p:bldP spid="29" grpId="0" animBg="1"/>
      <p:bldP spid="32" grpId="0" animBg="1"/>
      <p:bldP spid="35" grpId="0" animBg="1"/>
      <p:bldP spid="36" grpId="0"/>
      <p:bldP spid="37" grpId="0" animBg="1"/>
      <p:bldP spid="38" grpId="0"/>
      <p:bldP spid="39" grpId="0" animBg="1"/>
      <p:bldP spid="40" grpId="0" animBg="1"/>
      <p:bldP spid="4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32F34-660D-4109-A9D5-D31830B8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 Conflict Heuristics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35804-7286-459D-ABC0-9B99D52E8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solve n-queen problem for arbitrary n (~10,000,000) with high probability in constant time </a:t>
            </a:r>
          </a:p>
          <a:p>
            <a:r>
              <a:rPr lang="en-US" dirty="0"/>
              <a:t>Similar performance on random CSPs except for a narrow range: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DB42A-AD87-4CC9-B22B-9B94760CC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54</a:t>
            </a:fld>
            <a:r>
              <a:rPr lang="en-US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69AC2B-F1A0-441D-BF27-21DD33660411}"/>
                  </a:ext>
                </a:extLst>
              </p:cNvPr>
              <p:cNvSpPr txBox="1"/>
              <p:nvPr/>
            </p:nvSpPr>
            <p:spPr>
              <a:xfrm>
                <a:off x="1587910" y="4763729"/>
                <a:ext cx="2215735" cy="572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𝐶𝑜𝑛𝑠𝑡𝑟𝑎𝑖𝑛𝑡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𝑠𝑒𝑡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𝑉𝑎𝑟𝑖𝑎𝑏𝑙𝑒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𝑠𝑒𝑡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69AC2B-F1A0-441D-BF27-21DD33660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910" y="4763729"/>
                <a:ext cx="2215735" cy="5726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C8C8C851-7F1D-4004-80E6-E773BA59B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893" y="3995948"/>
            <a:ext cx="4389907" cy="259205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55ADBD4-B788-4C2E-8826-DD43D2C5C55B}"/>
                  </a:ext>
                </a:extLst>
              </p14:cNvPr>
              <p14:cNvContentPartPr/>
              <p14:nvPr/>
            </p14:nvContentPartPr>
            <p14:xfrm>
              <a:off x="2291040" y="1352520"/>
              <a:ext cx="8353440" cy="48434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55ADBD4-B788-4C2E-8826-DD43D2C5C55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81680" y="1343160"/>
                <a:ext cx="8372160" cy="486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12646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6635A-BC45-46FF-A336-46FBCA9D9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35D2C-1364-448D-8146-EA6853E6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55</a:t>
            </a:fld>
            <a:r>
              <a:rPr lang="en-US"/>
              <a:t> </a:t>
            </a:r>
            <a:endParaRPr lang="en-US" dirty="0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49D856E3-1858-41A3-941B-B6385870D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74" y="2967959"/>
            <a:ext cx="11632852" cy="189900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2A977D1-6828-4A7B-979E-9166A227035D}"/>
                  </a:ext>
                </a:extLst>
              </p14:cNvPr>
              <p14:cNvContentPartPr/>
              <p14:nvPr/>
            </p14:nvContentPartPr>
            <p14:xfrm>
              <a:off x="11291760" y="4668480"/>
              <a:ext cx="369720" cy="67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2A977D1-6828-4A7B-979E-9166A22703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82400" y="4659120"/>
                <a:ext cx="388440" cy="8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66707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8112C-F3D6-43B2-A3CF-F0BC04CC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A4804-8DAC-42AF-90E1-D092A5B9C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CSP: Special instance of search problem</a:t>
            </a:r>
          </a:p>
          <a:p>
            <a:pPr lvl="1"/>
            <a:r>
              <a:rPr lang="en-US" dirty="0"/>
              <a:t>Generic (i.e., problem agnostic)</a:t>
            </a:r>
          </a:p>
          <a:p>
            <a:r>
              <a:rPr lang="en-US" dirty="0"/>
              <a:t>Basic algorithm: Backtracking</a:t>
            </a:r>
          </a:p>
          <a:p>
            <a:r>
              <a:rPr lang="en-US" dirty="0"/>
              <a:t>Speedup: Ordering, Filtering, Problem structure</a:t>
            </a:r>
          </a:p>
          <a:p>
            <a:r>
              <a:rPr lang="en-US" dirty="0"/>
              <a:t>Iterative min-conflict (More Practical)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3EB57-9BD8-40A0-8572-5CD1A981D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56</a:t>
            </a:fld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213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9B70A-F314-4914-AB63-6967D29A0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Revisiting Search Problems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4C2F46-ED76-41A9-9998-8E532C4CE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766" y="1685925"/>
            <a:ext cx="10545418" cy="4776786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92D050"/>
                </a:solidFill>
              </a:rPr>
              <a:t>The world</a:t>
            </a:r>
          </a:p>
          <a:p>
            <a:pPr lvl="1"/>
            <a:r>
              <a:rPr lang="en-US" dirty="0"/>
              <a:t>Single agent, deterministic action, fully observable, discrete state</a:t>
            </a:r>
          </a:p>
          <a:p>
            <a:r>
              <a:rPr lang="en-US" dirty="0">
                <a:solidFill>
                  <a:srgbClr val="92D050"/>
                </a:solidFill>
              </a:rPr>
              <a:t>Planning a sequence of actions</a:t>
            </a:r>
          </a:p>
          <a:p>
            <a:pPr lvl="1"/>
            <a:r>
              <a:rPr lang="en-US" dirty="0"/>
              <a:t>Important: Path to goal</a:t>
            </a:r>
          </a:p>
          <a:p>
            <a:pPr lvl="1"/>
            <a:r>
              <a:rPr lang="en-US" dirty="0"/>
              <a:t>Paths: varying costs and depths</a:t>
            </a:r>
          </a:p>
          <a:p>
            <a:pPr lvl="1"/>
            <a:r>
              <a:rPr lang="en-US" dirty="0"/>
              <a:t>Heuristics to reduce search space</a:t>
            </a:r>
          </a:p>
          <a:p>
            <a:r>
              <a:rPr lang="en-US" dirty="0">
                <a:solidFill>
                  <a:srgbClr val="92D050"/>
                </a:solidFill>
              </a:rPr>
              <a:t>Identification of goal</a:t>
            </a:r>
          </a:p>
          <a:p>
            <a:pPr lvl="1"/>
            <a:r>
              <a:rPr lang="en-US" dirty="0"/>
              <a:t>Goal is important not path</a:t>
            </a:r>
          </a:p>
          <a:p>
            <a:pPr lvl="1"/>
            <a:r>
              <a:rPr lang="en-US" dirty="0"/>
              <a:t>All paths are at same depth</a:t>
            </a:r>
          </a:p>
          <a:p>
            <a:pPr lvl="1"/>
            <a:r>
              <a:rPr lang="en-US" dirty="0">
                <a:solidFill>
                  <a:srgbClr val="FFC000"/>
                </a:solidFill>
              </a:rPr>
              <a:t>CSPs are identification problems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6E9B776-3178-4F49-86D6-CA4A3F0D8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6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50C6EE9-8C9A-48DA-9CCC-6348A015633D}"/>
                  </a:ext>
                </a:extLst>
              </p14:cNvPr>
              <p14:cNvContentPartPr/>
              <p14:nvPr/>
            </p14:nvContentPartPr>
            <p14:xfrm>
              <a:off x="1481760" y="3101400"/>
              <a:ext cx="5380200" cy="3301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50C6EE9-8C9A-48DA-9CCC-6348A015633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72400" y="3092040"/>
                <a:ext cx="5398920" cy="332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928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C7B33-4849-465A-A298-E8B66EFBF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us Solve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447764D-541A-4BD9-B5FD-0248BD291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368533"/>
              </p:ext>
            </p:extLst>
          </p:nvPr>
        </p:nvGraphicFramePr>
        <p:xfrm>
          <a:off x="996293" y="1894760"/>
          <a:ext cx="4766366" cy="46275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5784">
                  <a:extLst>
                    <a:ext uri="{9D8B030D-6E8A-4147-A177-3AD203B41FA5}">
                      <a16:colId xmlns:a16="http://schemas.microsoft.com/office/drawing/2014/main" val="3193785824"/>
                    </a:ext>
                  </a:extLst>
                </a:gridCol>
                <a:gridCol w="1550504">
                  <a:extLst>
                    <a:ext uri="{9D8B030D-6E8A-4147-A177-3AD203B41FA5}">
                      <a16:colId xmlns:a16="http://schemas.microsoft.com/office/drawing/2014/main" val="1467000845"/>
                    </a:ext>
                  </a:extLst>
                </a:gridCol>
                <a:gridCol w="1620078">
                  <a:extLst>
                    <a:ext uri="{9D8B030D-6E8A-4147-A177-3AD203B41FA5}">
                      <a16:colId xmlns:a16="http://schemas.microsoft.com/office/drawing/2014/main" val="413681022"/>
                    </a:ext>
                  </a:extLst>
                </a:gridCol>
              </a:tblGrid>
              <a:tr h="16733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7798034"/>
                  </a:ext>
                </a:extLst>
              </a:tr>
              <a:tr h="15405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1278730"/>
                  </a:ext>
                </a:extLst>
              </a:tr>
              <a:tr h="141363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133414"/>
                  </a:ext>
                </a:extLst>
              </a:tr>
            </a:tbl>
          </a:graphicData>
        </a:graphic>
      </p:graphicFrame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8F24100-12C8-441E-A1F5-40AD3957867B}"/>
              </a:ext>
            </a:extLst>
          </p:cNvPr>
          <p:cNvCxnSpPr>
            <a:stCxn id="9" idx="7"/>
            <a:endCxn id="6" idx="3"/>
          </p:cNvCxnSpPr>
          <p:nvPr/>
        </p:nvCxnSpPr>
        <p:spPr>
          <a:xfrm flipV="1">
            <a:off x="1179802" y="2109048"/>
            <a:ext cx="1240921" cy="1259139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4CA8AE3-B82B-47DB-BD80-A9F8901D3E33}"/>
              </a:ext>
            </a:extLst>
          </p:cNvPr>
          <p:cNvCxnSpPr>
            <a:cxnSpLocks/>
          </p:cNvCxnSpPr>
          <p:nvPr/>
        </p:nvCxnSpPr>
        <p:spPr>
          <a:xfrm flipV="1">
            <a:off x="1151550" y="1916538"/>
            <a:ext cx="2999685" cy="3055161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D3FAB2E-98A9-498B-8ACB-B966B0E28A06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1155368" y="2092420"/>
            <a:ext cx="4435104" cy="4259548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153CCC9-1699-476F-A4B3-B33EA21B973E}"/>
              </a:ext>
            </a:extLst>
          </p:cNvPr>
          <p:cNvCxnSpPr>
            <a:cxnSpLocks/>
          </p:cNvCxnSpPr>
          <p:nvPr/>
        </p:nvCxnSpPr>
        <p:spPr>
          <a:xfrm flipV="1">
            <a:off x="2637762" y="3576571"/>
            <a:ext cx="3126668" cy="2925754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912D054-D284-413D-8456-C16E97B98572}"/>
              </a:ext>
            </a:extLst>
          </p:cNvPr>
          <p:cNvCxnSpPr>
            <a:cxnSpLocks/>
          </p:cNvCxnSpPr>
          <p:nvPr/>
        </p:nvCxnSpPr>
        <p:spPr>
          <a:xfrm flipV="1">
            <a:off x="4218874" y="5081797"/>
            <a:ext cx="1567026" cy="1380914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37B0285-6371-400D-BFC4-8A8B83675EB9}"/>
              </a:ext>
            </a:extLst>
          </p:cNvPr>
          <p:cNvCxnSpPr>
            <a:cxnSpLocks/>
          </p:cNvCxnSpPr>
          <p:nvPr/>
        </p:nvCxnSpPr>
        <p:spPr>
          <a:xfrm>
            <a:off x="4160210" y="1932354"/>
            <a:ext cx="1577805" cy="1624193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F668084-1F34-4384-9DF2-4BC82138A515}"/>
              </a:ext>
            </a:extLst>
          </p:cNvPr>
          <p:cNvCxnSpPr>
            <a:cxnSpLocks/>
          </p:cNvCxnSpPr>
          <p:nvPr/>
        </p:nvCxnSpPr>
        <p:spPr>
          <a:xfrm>
            <a:off x="2628787" y="1894546"/>
            <a:ext cx="3152594" cy="3183121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1EEEA6C-7004-42D9-8660-190998EB7B23}"/>
              </a:ext>
            </a:extLst>
          </p:cNvPr>
          <p:cNvCxnSpPr>
            <a:cxnSpLocks/>
          </p:cNvCxnSpPr>
          <p:nvPr/>
        </p:nvCxnSpPr>
        <p:spPr>
          <a:xfrm>
            <a:off x="1007825" y="1916538"/>
            <a:ext cx="4741531" cy="4605811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050816A-2AE8-4E61-9567-E6FCBD57B944}"/>
              </a:ext>
            </a:extLst>
          </p:cNvPr>
          <p:cNvCxnSpPr>
            <a:cxnSpLocks/>
          </p:cNvCxnSpPr>
          <p:nvPr/>
        </p:nvCxnSpPr>
        <p:spPr>
          <a:xfrm>
            <a:off x="911860" y="3540372"/>
            <a:ext cx="3239375" cy="2998605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0CE38AD-0D1D-4AE6-9DEB-77177830D30C}"/>
              </a:ext>
            </a:extLst>
          </p:cNvPr>
          <p:cNvCxnSpPr>
            <a:cxnSpLocks/>
          </p:cNvCxnSpPr>
          <p:nvPr/>
        </p:nvCxnSpPr>
        <p:spPr>
          <a:xfrm>
            <a:off x="994522" y="5077667"/>
            <a:ext cx="1579242" cy="1452996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6D12CD2-876C-4799-A5C5-1D84FAF2003C}"/>
              </a:ext>
            </a:extLst>
          </p:cNvPr>
          <p:cNvSpPr/>
          <p:nvPr/>
        </p:nvSpPr>
        <p:spPr>
          <a:xfrm>
            <a:off x="783985" y="1693353"/>
            <a:ext cx="487017" cy="48701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1D61104-142B-4FE1-9F60-77B12A9CB84E}"/>
              </a:ext>
            </a:extLst>
          </p:cNvPr>
          <p:cNvSpPr/>
          <p:nvPr/>
        </p:nvSpPr>
        <p:spPr>
          <a:xfrm>
            <a:off x="2349401" y="1693353"/>
            <a:ext cx="487017" cy="48701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8EABDAC-203E-41B4-A85E-659A878C9B72}"/>
              </a:ext>
            </a:extLst>
          </p:cNvPr>
          <p:cNvSpPr/>
          <p:nvPr/>
        </p:nvSpPr>
        <p:spPr>
          <a:xfrm>
            <a:off x="3902774" y="1657795"/>
            <a:ext cx="487017" cy="48701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9E94B7E-21A8-4C7C-8F6C-89D03A12D853}"/>
              </a:ext>
            </a:extLst>
          </p:cNvPr>
          <p:cNvSpPr/>
          <p:nvPr/>
        </p:nvSpPr>
        <p:spPr>
          <a:xfrm>
            <a:off x="5519150" y="1676725"/>
            <a:ext cx="487017" cy="48701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671617-5052-4ACB-9D31-159A3F94A6A4}"/>
              </a:ext>
            </a:extLst>
          </p:cNvPr>
          <p:cNvSpPr/>
          <p:nvPr/>
        </p:nvSpPr>
        <p:spPr>
          <a:xfrm>
            <a:off x="764107" y="3296865"/>
            <a:ext cx="487017" cy="48701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9381365-4F1E-45F5-954D-D5D140F143F4}"/>
              </a:ext>
            </a:extLst>
          </p:cNvPr>
          <p:cNvSpPr/>
          <p:nvPr/>
        </p:nvSpPr>
        <p:spPr>
          <a:xfrm>
            <a:off x="2339462" y="3296865"/>
            <a:ext cx="487017" cy="48701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EFBE787-C32C-459D-A526-F6B3094AB143}"/>
              </a:ext>
            </a:extLst>
          </p:cNvPr>
          <p:cNvSpPr/>
          <p:nvPr/>
        </p:nvSpPr>
        <p:spPr>
          <a:xfrm>
            <a:off x="3901003" y="3264207"/>
            <a:ext cx="487017" cy="48701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842131C-1C02-4947-9C00-7FCF3C1BC145}"/>
              </a:ext>
            </a:extLst>
          </p:cNvPr>
          <p:cNvSpPr/>
          <p:nvPr/>
        </p:nvSpPr>
        <p:spPr>
          <a:xfrm>
            <a:off x="5527434" y="3293590"/>
            <a:ext cx="487017" cy="48701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87F1286-3ACF-46C0-9DE1-31C6F7CA0BC6}"/>
              </a:ext>
            </a:extLst>
          </p:cNvPr>
          <p:cNvSpPr/>
          <p:nvPr/>
        </p:nvSpPr>
        <p:spPr>
          <a:xfrm>
            <a:off x="764107" y="4837432"/>
            <a:ext cx="487017" cy="48701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BEDF460-1657-4340-91FA-4BA8F45CD553}"/>
              </a:ext>
            </a:extLst>
          </p:cNvPr>
          <p:cNvSpPr/>
          <p:nvPr/>
        </p:nvSpPr>
        <p:spPr>
          <a:xfrm>
            <a:off x="2329523" y="4837432"/>
            <a:ext cx="487017" cy="48701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25FF15D-9ADD-495F-BF22-930471685B80}"/>
              </a:ext>
            </a:extLst>
          </p:cNvPr>
          <p:cNvSpPr/>
          <p:nvPr/>
        </p:nvSpPr>
        <p:spPr>
          <a:xfrm>
            <a:off x="3907822" y="4834157"/>
            <a:ext cx="487017" cy="48701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D8A5CED-DFF1-4840-BD68-6575C0F12FA3}"/>
              </a:ext>
            </a:extLst>
          </p:cNvPr>
          <p:cNvSpPr/>
          <p:nvPr/>
        </p:nvSpPr>
        <p:spPr>
          <a:xfrm>
            <a:off x="5537873" y="4819528"/>
            <a:ext cx="487017" cy="48701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0075D90-85EC-48E9-A094-F7803C3963A9}"/>
              </a:ext>
            </a:extLst>
          </p:cNvPr>
          <p:cNvSpPr/>
          <p:nvPr/>
        </p:nvSpPr>
        <p:spPr>
          <a:xfrm>
            <a:off x="777361" y="6222281"/>
            <a:ext cx="487017" cy="48701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BE6196-8E97-43F8-BF4B-A02331DE6E1B}"/>
              </a:ext>
            </a:extLst>
          </p:cNvPr>
          <p:cNvSpPr/>
          <p:nvPr/>
        </p:nvSpPr>
        <p:spPr>
          <a:xfrm>
            <a:off x="2332838" y="6222281"/>
            <a:ext cx="487017" cy="48701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7960743-B554-4A9F-B7B2-A7293C1D92F8}"/>
              </a:ext>
            </a:extLst>
          </p:cNvPr>
          <p:cNvSpPr/>
          <p:nvPr/>
        </p:nvSpPr>
        <p:spPr>
          <a:xfrm>
            <a:off x="3916701" y="6222281"/>
            <a:ext cx="487017" cy="48701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C60A6CD-00EB-496A-B762-2ECAC425F108}"/>
              </a:ext>
            </a:extLst>
          </p:cNvPr>
          <p:cNvSpPr/>
          <p:nvPr/>
        </p:nvSpPr>
        <p:spPr>
          <a:xfrm>
            <a:off x="5512519" y="6195398"/>
            <a:ext cx="487017" cy="48701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3" name="Slide Number Placeholder 72">
            <a:extLst>
              <a:ext uri="{FF2B5EF4-FFF2-40B4-BE49-F238E27FC236}">
                <a16:creationId xmlns:a16="http://schemas.microsoft.com/office/drawing/2014/main" id="{28BC9ABD-89F6-4AE3-8C6D-F4D24E266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7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066AC7E-7F1A-402D-ABDB-5DF35CE01228}"/>
                  </a:ext>
                </a:extLst>
              </p14:cNvPr>
              <p14:cNvContentPartPr/>
              <p14:nvPr/>
            </p14:nvContentPartPr>
            <p14:xfrm>
              <a:off x="774000" y="1523880"/>
              <a:ext cx="9972000" cy="3720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066AC7E-7F1A-402D-ABDB-5DF35CE0122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4640" y="1514520"/>
                <a:ext cx="9990720" cy="373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627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C05B1-F576-4CA5-8FD3-E7292B6FB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 Satisfaction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7AA4D5-022A-4A2D-9ABA-F9964F6730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4766" y="1685925"/>
                <a:ext cx="10545418" cy="500001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solidFill>
                      <a:srgbClr val="92D050"/>
                    </a:solidFill>
                  </a:rPr>
                  <a:t>Standard Search Problems</a:t>
                </a:r>
              </a:p>
              <a:p>
                <a:pPr lvl="1"/>
                <a:r>
                  <a:rPr lang="en-US" dirty="0"/>
                  <a:t>State is problem dependent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Arbitrary data structure</a:t>
                </a:r>
              </a:p>
              <a:p>
                <a:pPr lvl="1"/>
                <a:r>
                  <a:rPr lang="en-US" dirty="0"/>
                  <a:t>Goal test: Function of state</a:t>
                </a:r>
              </a:p>
              <a:p>
                <a:pPr lvl="1"/>
                <a:r>
                  <a:rPr lang="en-US" dirty="0"/>
                  <a:t>Successor: Function of state</a:t>
                </a:r>
              </a:p>
              <a:p>
                <a:r>
                  <a:rPr lang="en-US" dirty="0">
                    <a:solidFill>
                      <a:srgbClr val="92D050"/>
                    </a:solidFill>
                  </a:rPr>
                  <a:t>Constraint Satisfaction Problems</a:t>
                </a:r>
              </a:p>
              <a:p>
                <a:pPr lvl="1"/>
                <a:r>
                  <a:rPr lang="en-US" dirty="0"/>
                  <a:t>Subset of search problems</a:t>
                </a:r>
              </a:p>
              <a:p>
                <a:pPr lvl="1"/>
                <a:r>
                  <a:rPr lang="en-US" dirty="0"/>
                  <a:t>State: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Goal Test: a set of constraints</a:t>
                </a:r>
              </a:p>
              <a:p>
                <a:pPr lvl="2"/>
                <a:r>
                  <a:rPr lang="en-US" dirty="0"/>
                  <a:t>Legal combinations of values for subset of variables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7AA4D5-022A-4A2D-9ABA-F9964F6730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4766" y="1685925"/>
                <a:ext cx="10545418" cy="5000010"/>
              </a:xfrm>
              <a:blipFill>
                <a:blip r:embed="rId2"/>
                <a:stretch>
                  <a:fillRect l="-925"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1A9763-DA39-4DFF-A52D-6067A3CE9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8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A89061D-93E9-4074-8E5D-492FD0F36264}"/>
                  </a:ext>
                </a:extLst>
              </p14:cNvPr>
              <p14:cNvContentPartPr/>
              <p14:nvPr/>
            </p14:nvContentPartPr>
            <p14:xfrm>
              <a:off x="1846800" y="2792160"/>
              <a:ext cx="9829800" cy="3843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A89061D-93E9-4074-8E5D-492FD0F3626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37440" y="2782800"/>
                <a:ext cx="9848520" cy="386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54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18084-33E3-4344-A672-C838D6771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 Satisfaction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CEB02-BAF4-4676-8FA2-73443E91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CAEF5A9-F9EF-418C-BDF7-76BDE9B23D3B}"/>
              </a:ext>
            </a:extLst>
          </p:cNvPr>
          <p:cNvSpPr/>
          <p:nvPr/>
        </p:nvSpPr>
        <p:spPr>
          <a:xfrm>
            <a:off x="5693559" y="3244644"/>
            <a:ext cx="1130709" cy="49161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A2E158-5C12-48EA-98E8-3038F1DD7FB1}"/>
              </a:ext>
            </a:extLst>
          </p:cNvPr>
          <p:cNvSpPr txBox="1"/>
          <p:nvPr/>
        </p:nvSpPr>
        <p:spPr>
          <a:xfrm>
            <a:off x="4601498" y="5616267"/>
            <a:ext cx="4010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Map Coloring Problem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CBD471F-BB48-45AC-AD0A-932331B553C4}"/>
              </a:ext>
            </a:extLst>
          </p:cNvPr>
          <p:cNvGrpSpPr/>
          <p:nvPr/>
        </p:nvGrpSpPr>
        <p:grpSpPr>
          <a:xfrm>
            <a:off x="854766" y="1833382"/>
            <a:ext cx="4178657" cy="3907044"/>
            <a:chOff x="854766" y="1833382"/>
            <a:chExt cx="4178657" cy="3907044"/>
          </a:xfrm>
        </p:grpSpPr>
        <p:pic>
          <p:nvPicPr>
            <p:cNvPr id="12" name="Picture 11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A99468F5-C0A5-46BB-BAFB-A18C34393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766" y="1833382"/>
              <a:ext cx="4178657" cy="390704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26BF114-2E98-48E9-88E1-A4E4002DB62A}"/>
                </a:ext>
              </a:extLst>
            </p:cNvPr>
            <p:cNvSpPr txBox="1"/>
            <p:nvPr/>
          </p:nvSpPr>
          <p:spPr>
            <a:xfrm>
              <a:off x="1366684" y="3429000"/>
              <a:ext cx="9242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C000"/>
                  </a:solidFill>
                </a:rPr>
                <a:t>Western Australia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32B458-7ADD-432C-8161-A3EBFF3DC32A}"/>
                </a:ext>
              </a:extLst>
            </p:cNvPr>
            <p:cNvSpPr txBox="1"/>
            <p:nvPr/>
          </p:nvSpPr>
          <p:spPr>
            <a:xfrm>
              <a:off x="2561304" y="2782979"/>
              <a:ext cx="9242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C000"/>
                  </a:solidFill>
                </a:rPr>
                <a:t>Northern Territory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665515F-9960-411A-9E5E-88CB154669A4}"/>
                </a:ext>
              </a:extLst>
            </p:cNvPr>
            <p:cNvSpPr txBox="1"/>
            <p:nvPr/>
          </p:nvSpPr>
          <p:spPr>
            <a:xfrm>
              <a:off x="3493313" y="3146697"/>
              <a:ext cx="11289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C000"/>
                  </a:solidFill>
                </a:rPr>
                <a:t>Queensland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544C31-966D-43AE-B973-80980EECC347}"/>
                </a:ext>
              </a:extLst>
            </p:cNvPr>
            <p:cNvSpPr txBox="1"/>
            <p:nvPr/>
          </p:nvSpPr>
          <p:spPr>
            <a:xfrm>
              <a:off x="2775557" y="3710511"/>
              <a:ext cx="9242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C000"/>
                  </a:solidFill>
                </a:rPr>
                <a:t>South Australia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7836E2A-7CC6-466E-BB33-98038DBECCE4}"/>
                </a:ext>
              </a:extLst>
            </p:cNvPr>
            <p:cNvSpPr txBox="1"/>
            <p:nvPr/>
          </p:nvSpPr>
          <p:spPr>
            <a:xfrm>
              <a:off x="3904490" y="4120395"/>
              <a:ext cx="9242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C000"/>
                  </a:solidFill>
                </a:rPr>
                <a:t>New South Wales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EE91FAF-99DF-41FB-8919-D8578C1CC7D6}"/>
                </a:ext>
              </a:extLst>
            </p:cNvPr>
            <p:cNvSpPr txBox="1"/>
            <p:nvPr/>
          </p:nvSpPr>
          <p:spPr>
            <a:xfrm>
              <a:off x="3670062" y="4761816"/>
              <a:ext cx="11289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C000"/>
                  </a:solidFill>
                </a:rPr>
                <a:t>Victoria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EAFE40-D0CD-402F-9C7B-35E056280C72}"/>
                </a:ext>
              </a:extLst>
            </p:cNvPr>
            <p:cNvSpPr txBox="1"/>
            <p:nvPr/>
          </p:nvSpPr>
          <p:spPr>
            <a:xfrm>
              <a:off x="3340013" y="5371796"/>
              <a:ext cx="11289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C000"/>
                  </a:solidFill>
                </a:rPr>
                <a:t>Tasmania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1081A09-745E-4ED5-B678-A803050DD99F}"/>
              </a:ext>
            </a:extLst>
          </p:cNvPr>
          <p:cNvGrpSpPr/>
          <p:nvPr/>
        </p:nvGrpSpPr>
        <p:grpSpPr>
          <a:xfrm>
            <a:off x="7004477" y="1652411"/>
            <a:ext cx="4178657" cy="3907044"/>
            <a:chOff x="7004477" y="1652411"/>
            <a:chExt cx="4178657" cy="3907044"/>
          </a:xfrm>
        </p:grpSpPr>
        <p:pic>
          <p:nvPicPr>
            <p:cNvPr id="20" name="Picture 19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FD457DA6-CFA5-4B57-A6B9-E5FD6BEFC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4477" y="1652411"/>
              <a:ext cx="4178657" cy="3907044"/>
            </a:xfrm>
            <a:prstGeom prst="rect">
              <a:avLst/>
            </a:prstGeom>
          </p:spPr>
        </p:pic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53BF3AF-5042-4A08-A4C9-464A26C4B5AD}"/>
                </a:ext>
              </a:extLst>
            </p:cNvPr>
            <p:cNvSpPr/>
            <p:nvPr/>
          </p:nvSpPr>
          <p:spPr>
            <a:xfrm>
              <a:off x="7157592" y="2192568"/>
              <a:ext cx="1484963" cy="2300774"/>
            </a:xfrm>
            <a:custGeom>
              <a:avLst/>
              <a:gdLst>
                <a:gd name="connsiteX0" fmla="*/ 1307982 w 1484963"/>
                <a:gd name="connsiteY0" fmla="*/ 29522 h 2300774"/>
                <a:gd name="connsiteX1" fmla="*/ 1337479 w 1484963"/>
                <a:gd name="connsiteY1" fmla="*/ 78684 h 2300774"/>
                <a:gd name="connsiteX2" fmla="*/ 1366976 w 1484963"/>
                <a:gd name="connsiteY2" fmla="*/ 98348 h 2300774"/>
                <a:gd name="connsiteX3" fmla="*/ 1386640 w 1484963"/>
                <a:gd name="connsiteY3" fmla="*/ 127845 h 2300774"/>
                <a:gd name="connsiteX4" fmla="*/ 1416137 w 1484963"/>
                <a:gd name="connsiteY4" fmla="*/ 255664 h 2300774"/>
                <a:gd name="connsiteX5" fmla="*/ 1425969 w 1484963"/>
                <a:gd name="connsiteY5" fmla="*/ 422813 h 2300774"/>
                <a:gd name="connsiteX6" fmla="*/ 1435802 w 1484963"/>
                <a:gd name="connsiteY6" fmla="*/ 462142 h 2300774"/>
                <a:gd name="connsiteX7" fmla="*/ 1455466 w 1484963"/>
                <a:gd name="connsiteY7" fmla="*/ 816103 h 2300774"/>
                <a:gd name="connsiteX8" fmla="*/ 1475131 w 1484963"/>
                <a:gd name="connsiteY8" fmla="*/ 1337213 h 2300774"/>
                <a:gd name="connsiteX9" fmla="*/ 1484963 w 1484963"/>
                <a:gd name="connsiteY9" fmla="*/ 1386374 h 2300774"/>
                <a:gd name="connsiteX10" fmla="*/ 1475131 w 1484963"/>
                <a:gd name="connsiteY10" fmla="*/ 1671509 h 2300774"/>
                <a:gd name="connsiteX11" fmla="*/ 1445634 w 1484963"/>
                <a:gd name="connsiteY11" fmla="*/ 1799329 h 2300774"/>
                <a:gd name="connsiteX12" fmla="*/ 1435802 w 1484963"/>
                <a:gd name="connsiteY12" fmla="*/ 1848490 h 2300774"/>
                <a:gd name="connsiteX13" fmla="*/ 1406305 w 1484963"/>
                <a:gd name="connsiteY13" fmla="*/ 1858322 h 2300774"/>
                <a:gd name="connsiteX14" fmla="*/ 1376808 w 1484963"/>
                <a:gd name="connsiteY14" fmla="*/ 1897651 h 2300774"/>
                <a:gd name="connsiteX15" fmla="*/ 1347311 w 1484963"/>
                <a:gd name="connsiteY15" fmla="*/ 1907484 h 2300774"/>
                <a:gd name="connsiteX16" fmla="*/ 1278485 w 1484963"/>
                <a:gd name="connsiteY16" fmla="*/ 1936980 h 2300774"/>
                <a:gd name="connsiteX17" fmla="*/ 1170331 w 1484963"/>
                <a:gd name="connsiteY17" fmla="*/ 1966477 h 2300774"/>
                <a:gd name="connsiteX18" fmla="*/ 1140834 w 1484963"/>
                <a:gd name="connsiteY18" fmla="*/ 1976309 h 2300774"/>
                <a:gd name="connsiteX19" fmla="*/ 1101505 w 1484963"/>
                <a:gd name="connsiteY19" fmla="*/ 1986142 h 2300774"/>
                <a:gd name="connsiteX20" fmla="*/ 1072008 w 1484963"/>
                <a:gd name="connsiteY20" fmla="*/ 2005806 h 2300774"/>
                <a:gd name="connsiteX21" fmla="*/ 1062176 w 1484963"/>
                <a:gd name="connsiteY21" fmla="*/ 2035303 h 2300774"/>
                <a:gd name="connsiteX22" fmla="*/ 1022847 w 1484963"/>
                <a:gd name="connsiteY22" fmla="*/ 2054967 h 2300774"/>
                <a:gd name="connsiteX23" fmla="*/ 1003182 w 1484963"/>
                <a:gd name="connsiteY23" fmla="*/ 2084464 h 2300774"/>
                <a:gd name="connsiteX24" fmla="*/ 993350 w 1484963"/>
                <a:gd name="connsiteY24" fmla="*/ 2113961 h 2300774"/>
                <a:gd name="connsiteX25" fmla="*/ 963853 w 1484963"/>
                <a:gd name="connsiteY25" fmla="*/ 2123793 h 2300774"/>
                <a:gd name="connsiteX26" fmla="*/ 806537 w 1484963"/>
                <a:gd name="connsiteY26" fmla="*/ 2133626 h 2300774"/>
                <a:gd name="connsiteX27" fmla="*/ 777040 w 1484963"/>
                <a:gd name="connsiteY27" fmla="*/ 2153290 h 2300774"/>
                <a:gd name="connsiteX28" fmla="*/ 747543 w 1484963"/>
                <a:gd name="connsiteY28" fmla="*/ 2163122 h 2300774"/>
                <a:gd name="connsiteX29" fmla="*/ 619724 w 1484963"/>
                <a:gd name="connsiteY29" fmla="*/ 2182787 h 2300774"/>
                <a:gd name="connsiteX30" fmla="*/ 580395 w 1484963"/>
                <a:gd name="connsiteY30" fmla="*/ 2222116 h 2300774"/>
                <a:gd name="connsiteX31" fmla="*/ 531234 w 1484963"/>
                <a:gd name="connsiteY31" fmla="*/ 2251613 h 2300774"/>
                <a:gd name="connsiteX32" fmla="*/ 462408 w 1484963"/>
                <a:gd name="connsiteY32" fmla="*/ 2290942 h 2300774"/>
                <a:gd name="connsiteX33" fmla="*/ 423079 w 1484963"/>
                <a:gd name="connsiteY33" fmla="*/ 2300774 h 2300774"/>
                <a:gd name="connsiteX34" fmla="*/ 364085 w 1484963"/>
                <a:gd name="connsiteY34" fmla="*/ 2271277 h 2300774"/>
                <a:gd name="connsiteX35" fmla="*/ 354253 w 1484963"/>
                <a:gd name="connsiteY35" fmla="*/ 2015638 h 2300774"/>
                <a:gd name="connsiteX36" fmla="*/ 344421 w 1484963"/>
                <a:gd name="connsiteY36" fmla="*/ 1976309 h 2300774"/>
                <a:gd name="connsiteX37" fmla="*/ 314924 w 1484963"/>
                <a:gd name="connsiteY37" fmla="*/ 1946813 h 2300774"/>
                <a:gd name="connsiteX38" fmla="*/ 295260 w 1484963"/>
                <a:gd name="connsiteY38" fmla="*/ 1907484 h 2300774"/>
                <a:gd name="connsiteX39" fmla="*/ 246098 w 1484963"/>
                <a:gd name="connsiteY39" fmla="*/ 1848490 h 2300774"/>
                <a:gd name="connsiteX40" fmla="*/ 206769 w 1484963"/>
                <a:gd name="connsiteY40" fmla="*/ 1740335 h 2300774"/>
                <a:gd name="connsiteX41" fmla="*/ 147776 w 1484963"/>
                <a:gd name="connsiteY41" fmla="*/ 1651845 h 2300774"/>
                <a:gd name="connsiteX42" fmla="*/ 118279 w 1484963"/>
                <a:gd name="connsiteY42" fmla="*/ 1524026 h 2300774"/>
                <a:gd name="connsiteX43" fmla="*/ 78950 w 1484963"/>
                <a:gd name="connsiteY43" fmla="*/ 1337213 h 2300774"/>
                <a:gd name="connsiteX44" fmla="*/ 49453 w 1484963"/>
                <a:gd name="connsiteY44" fmla="*/ 1307716 h 2300774"/>
                <a:gd name="connsiteX45" fmla="*/ 10124 w 1484963"/>
                <a:gd name="connsiteY45" fmla="*/ 1209393 h 2300774"/>
                <a:gd name="connsiteX46" fmla="*/ 292 w 1484963"/>
                <a:gd name="connsiteY46" fmla="*/ 1120903 h 2300774"/>
                <a:gd name="connsiteX47" fmla="*/ 19956 w 1484963"/>
                <a:gd name="connsiteY47" fmla="*/ 1061909 h 2300774"/>
                <a:gd name="connsiteX48" fmla="*/ 59285 w 1484963"/>
                <a:gd name="connsiteY48" fmla="*/ 1002916 h 2300774"/>
                <a:gd name="connsiteX49" fmla="*/ 78950 w 1484963"/>
                <a:gd name="connsiteY49" fmla="*/ 973419 h 2300774"/>
                <a:gd name="connsiteX50" fmla="*/ 167440 w 1484963"/>
                <a:gd name="connsiteY50" fmla="*/ 924258 h 2300774"/>
                <a:gd name="connsiteX51" fmla="*/ 187105 w 1484963"/>
                <a:gd name="connsiteY51" fmla="*/ 884929 h 2300774"/>
                <a:gd name="connsiteX52" fmla="*/ 265763 w 1484963"/>
                <a:gd name="connsiteY52" fmla="*/ 816103 h 2300774"/>
                <a:gd name="connsiteX53" fmla="*/ 383750 w 1484963"/>
                <a:gd name="connsiteY53" fmla="*/ 796438 h 2300774"/>
                <a:gd name="connsiteX54" fmla="*/ 491905 w 1484963"/>
                <a:gd name="connsiteY54" fmla="*/ 747277 h 2300774"/>
                <a:gd name="connsiteX55" fmla="*/ 550898 w 1484963"/>
                <a:gd name="connsiteY55" fmla="*/ 727613 h 2300774"/>
                <a:gd name="connsiteX56" fmla="*/ 580395 w 1484963"/>
                <a:gd name="connsiteY56" fmla="*/ 717780 h 2300774"/>
                <a:gd name="connsiteX57" fmla="*/ 609892 w 1484963"/>
                <a:gd name="connsiteY57" fmla="*/ 678451 h 2300774"/>
                <a:gd name="connsiteX58" fmla="*/ 639389 w 1484963"/>
                <a:gd name="connsiteY58" fmla="*/ 658787 h 2300774"/>
                <a:gd name="connsiteX59" fmla="*/ 649221 w 1484963"/>
                <a:gd name="connsiteY59" fmla="*/ 629290 h 2300774"/>
                <a:gd name="connsiteX60" fmla="*/ 698382 w 1484963"/>
                <a:gd name="connsiteY60" fmla="*/ 580129 h 2300774"/>
                <a:gd name="connsiteX61" fmla="*/ 737711 w 1484963"/>
                <a:gd name="connsiteY61" fmla="*/ 570297 h 2300774"/>
                <a:gd name="connsiteX62" fmla="*/ 796705 w 1484963"/>
                <a:gd name="connsiteY62" fmla="*/ 481806 h 2300774"/>
                <a:gd name="connsiteX63" fmla="*/ 806537 w 1484963"/>
                <a:gd name="connsiteY63" fmla="*/ 383484 h 2300774"/>
                <a:gd name="connsiteX64" fmla="*/ 944189 w 1484963"/>
                <a:gd name="connsiteY64" fmla="*/ 373651 h 2300774"/>
                <a:gd name="connsiteX65" fmla="*/ 973685 w 1484963"/>
                <a:gd name="connsiteY65" fmla="*/ 353987 h 2300774"/>
                <a:gd name="connsiteX66" fmla="*/ 983518 w 1484963"/>
                <a:gd name="connsiteY66" fmla="*/ 304826 h 2300774"/>
                <a:gd name="connsiteX67" fmla="*/ 1003182 w 1484963"/>
                <a:gd name="connsiteY67" fmla="*/ 265497 h 2300774"/>
                <a:gd name="connsiteX68" fmla="*/ 1072008 w 1484963"/>
                <a:gd name="connsiteY68" fmla="*/ 186838 h 2300774"/>
                <a:gd name="connsiteX69" fmla="*/ 1091673 w 1484963"/>
                <a:gd name="connsiteY69" fmla="*/ 157342 h 2300774"/>
                <a:gd name="connsiteX70" fmla="*/ 1121169 w 1484963"/>
                <a:gd name="connsiteY70" fmla="*/ 147509 h 2300774"/>
                <a:gd name="connsiteX71" fmla="*/ 1150666 w 1484963"/>
                <a:gd name="connsiteY71" fmla="*/ 127845 h 2300774"/>
                <a:gd name="connsiteX72" fmla="*/ 1180163 w 1484963"/>
                <a:gd name="connsiteY72" fmla="*/ 88516 h 2300774"/>
                <a:gd name="connsiteX73" fmla="*/ 1209660 w 1484963"/>
                <a:gd name="connsiteY73" fmla="*/ 29522 h 2300774"/>
                <a:gd name="connsiteX74" fmla="*/ 1288318 w 1484963"/>
                <a:gd name="connsiteY74" fmla="*/ 26 h 2300774"/>
                <a:gd name="connsiteX75" fmla="*/ 1307982 w 1484963"/>
                <a:gd name="connsiteY75" fmla="*/ 29522 h 2300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484963" h="2300774">
                  <a:moveTo>
                    <a:pt x="1307982" y="29522"/>
                  </a:moveTo>
                  <a:cubicBezTo>
                    <a:pt x="1316176" y="42632"/>
                    <a:pt x="1325042" y="64174"/>
                    <a:pt x="1337479" y="78684"/>
                  </a:cubicBezTo>
                  <a:cubicBezTo>
                    <a:pt x="1345169" y="87656"/>
                    <a:pt x="1358620" y="89992"/>
                    <a:pt x="1366976" y="98348"/>
                  </a:cubicBezTo>
                  <a:cubicBezTo>
                    <a:pt x="1375332" y="106704"/>
                    <a:pt x="1380085" y="118013"/>
                    <a:pt x="1386640" y="127845"/>
                  </a:cubicBezTo>
                  <a:cubicBezTo>
                    <a:pt x="1410358" y="222716"/>
                    <a:pt x="1401005" y="180002"/>
                    <a:pt x="1416137" y="255664"/>
                  </a:cubicBezTo>
                  <a:cubicBezTo>
                    <a:pt x="1419414" y="311380"/>
                    <a:pt x="1420677" y="367252"/>
                    <a:pt x="1425969" y="422813"/>
                  </a:cubicBezTo>
                  <a:cubicBezTo>
                    <a:pt x="1427250" y="436265"/>
                    <a:pt x="1435052" y="448650"/>
                    <a:pt x="1435802" y="462142"/>
                  </a:cubicBezTo>
                  <a:cubicBezTo>
                    <a:pt x="1456311" y="831303"/>
                    <a:pt x="1418865" y="669695"/>
                    <a:pt x="1455466" y="816103"/>
                  </a:cubicBezTo>
                  <a:cubicBezTo>
                    <a:pt x="1462021" y="989806"/>
                    <a:pt x="1466152" y="1163618"/>
                    <a:pt x="1475131" y="1337213"/>
                  </a:cubicBezTo>
                  <a:cubicBezTo>
                    <a:pt x="1475994" y="1353902"/>
                    <a:pt x="1484963" y="1369662"/>
                    <a:pt x="1484963" y="1386374"/>
                  </a:cubicBezTo>
                  <a:cubicBezTo>
                    <a:pt x="1484963" y="1481475"/>
                    <a:pt x="1480716" y="1576572"/>
                    <a:pt x="1475131" y="1671509"/>
                  </a:cubicBezTo>
                  <a:cubicBezTo>
                    <a:pt x="1473949" y="1691603"/>
                    <a:pt x="1446789" y="1794325"/>
                    <a:pt x="1445634" y="1799329"/>
                  </a:cubicBezTo>
                  <a:cubicBezTo>
                    <a:pt x="1441876" y="1815613"/>
                    <a:pt x="1445072" y="1834585"/>
                    <a:pt x="1435802" y="1848490"/>
                  </a:cubicBezTo>
                  <a:cubicBezTo>
                    <a:pt x="1430053" y="1857113"/>
                    <a:pt x="1416137" y="1855045"/>
                    <a:pt x="1406305" y="1858322"/>
                  </a:cubicBezTo>
                  <a:cubicBezTo>
                    <a:pt x="1396473" y="1871432"/>
                    <a:pt x="1389397" y="1887160"/>
                    <a:pt x="1376808" y="1897651"/>
                  </a:cubicBezTo>
                  <a:cubicBezTo>
                    <a:pt x="1368846" y="1904286"/>
                    <a:pt x="1356934" y="1903635"/>
                    <a:pt x="1347311" y="1907484"/>
                  </a:cubicBezTo>
                  <a:cubicBezTo>
                    <a:pt x="1324136" y="1916754"/>
                    <a:pt x="1301781" y="1928020"/>
                    <a:pt x="1278485" y="1936980"/>
                  </a:cubicBezTo>
                  <a:cubicBezTo>
                    <a:pt x="1200133" y="1967115"/>
                    <a:pt x="1242643" y="1948399"/>
                    <a:pt x="1170331" y="1966477"/>
                  </a:cubicBezTo>
                  <a:cubicBezTo>
                    <a:pt x="1160276" y="1968991"/>
                    <a:pt x="1150799" y="1973462"/>
                    <a:pt x="1140834" y="1976309"/>
                  </a:cubicBezTo>
                  <a:cubicBezTo>
                    <a:pt x="1127841" y="1980021"/>
                    <a:pt x="1114615" y="1982864"/>
                    <a:pt x="1101505" y="1986142"/>
                  </a:cubicBezTo>
                  <a:cubicBezTo>
                    <a:pt x="1091673" y="1992697"/>
                    <a:pt x="1079390" y="1996579"/>
                    <a:pt x="1072008" y="2005806"/>
                  </a:cubicBezTo>
                  <a:cubicBezTo>
                    <a:pt x="1065534" y="2013899"/>
                    <a:pt x="1069505" y="2027974"/>
                    <a:pt x="1062176" y="2035303"/>
                  </a:cubicBezTo>
                  <a:cubicBezTo>
                    <a:pt x="1051812" y="2045667"/>
                    <a:pt x="1035957" y="2048412"/>
                    <a:pt x="1022847" y="2054967"/>
                  </a:cubicBezTo>
                  <a:cubicBezTo>
                    <a:pt x="1016292" y="2064799"/>
                    <a:pt x="1008467" y="2073895"/>
                    <a:pt x="1003182" y="2084464"/>
                  </a:cubicBezTo>
                  <a:cubicBezTo>
                    <a:pt x="998547" y="2093734"/>
                    <a:pt x="1000679" y="2106632"/>
                    <a:pt x="993350" y="2113961"/>
                  </a:cubicBezTo>
                  <a:cubicBezTo>
                    <a:pt x="986021" y="2121290"/>
                    <a:pt x="974160" y="2122708"/>
                    <a:pt x="963853" y="2123793"/>
                  </a:cubicBezTo>
                  <a:cubicBezTo>
                    <a:pt x="911601" y="2129293"/>
                    <a:pt x="858976" y="2130348"/>
                    <a:pt x="806537" y="2133626"/>
                  </a:cubicBezTo>
                  <a:cubicBezTo>
                    <a:pt x="796705" y="2140181"/>
                    <a:pt x="787609" y="2148005"/>
                    <a:pt x="777040" y="2153290"/>
                  </a:cubicBezTo>
                  <a:cubicBezTo>
                    <a:pt x="767770" y="2157925"/>
                    <a:pt x="757598" y="2160608"/>
                    <a:pt x="747543" y="2163122"/>
                  </a:cubicBezTo>
                  <a:cubicBezTo>
                    <a:pt x="702492" y="2174385"/>
                    <a:pt x="667498" y="2176815"/>
                    <a:pt x="619724" y="2182787"/>
                  </a:cubicBezTo>
                  <a:cubicBezTo>
                    <a:pt x="606614" y="2195897"/>
                    <a:pt x="595029" y="2210734"/>
                    <a:pt x="580395" y="2222116"/>
                  </a:cubicBezTo>
                  <a:cubicBezTo>
                    <a:pt x="565310" y="2233849"/>
                    <a:pt x="547440" y="2241485"/>
                    <a:pt x="531234" y="2251613"/>
                  </a:cubicBezTo>
                  <a:cubicBezTo>
                    <a:pt x="502712" y="2269439"/>
                    <a:pt x="495970" y="2278356"/>
                    <a:pt x="462408" y="2290942"/>
                  </a:cubicBezTo>
                  <a:cubicBezTo>
                    <a:pt x="449755" y="2295687"/>
                    <a:pt x="436189" y="2297497"/>
                    <a:pt x="423079" y="2300774"/>
                  </a:cubicBezTo>
                  <a:cubicBezTo>
                    <a:pt x="403414" y="2290942"/>
                    <a:pt x="369244" y="2292649"/>
                    <a:pt x="364085" y="2271277"/>
                  </a:cubicBezTo>
                  <a:cubicBezTo>
                    <a:pt x="344076" y="2188382"/>
                    <a:pt x="359925" y="2100725"/>
                    <a:pt x="354253" y="2015638"/>
                  </a:cubicBezTo>
                  <a:cubicBezTo>
                    <a:pt x="353354" y="2002155"/>
                    <a:pt x="351125" y="1988042"/>
                    <a:pt x="344421" y="1976309"/>
                  </a:cubicBezTo>
                  <a:cubicBezTo>
                    <a:pt x="337522" y="1964236"/>
                    <a:pt x="324756" y="1956645"/>
                    <a:pt x="314924" y="1946813"/>
                  </a:cubicBezTo>
                  <a:cubicBezTo>
                    <a:pt x="308369" y="1933703"/>
                    <a:pt x="303779" y="1919411"/>
                    <a:pt x="295260" y="1907484"/>
                  </a:cubicBezTo>
                  <a:cubicBezTo>
                    <a:pt x="259019" y="1856746"/>
                    <a:pt x="272106" y="1900507"/>
                    <a:pt x="246098" y="1848490"/>
                  </a:cubicBezTo>
                  <a:cubicBezTo>
                    <a:pt x="201173" y="1758639"/>
                    <a:pt x="252642" y="1841257"/>
                    <a:pt x="206769" y="1740335"/>
                  </a:cubicBezTo>
                  <a:cubicBezTo>
                    <a:pt x="192180" y="1708239"/>
                    <a:pt x="168727" y="1679779"/>
                    <a:pt x="147776" y="1651845"/>
                  </a:cubicBezTo>
                  <a:cubicBezTo>
                    <a:pt x="142411" y="1630386"/>
                    <a:pt x="122063" y="1554295"/>
                    <a:pt x="118279" y="1524026"/>
                  </a:cubicBezTo>
                  <a:cubicBezTo>
                    <a:pt x="110757" y="1463850"/>
                    <a:pt x="117077" y="1390591"/>
                    <a:pt x="78950" y="1337213"/>
                  </a:cubicBezTo>
                  <a:cubicBezTo>
                    <a:pt x="70868" y="1325898"/>
                    <a:pt x="59285" y="1317548"/>
                    <a:pt x="49453" y="1307716"/>
                  </a:cubicBezTo>
                  <a:cubicBezTo>
                    <a:pt x="25154" y="1234817"/>
                    <a:pt x="39059" y="1267262"/>
                    <a:pt x="10124" y="1209393"/>
                  </a:cubicBezTo>
                  <a:cubicBezTo>
                    <a:pt x="6847" y="1179896"/>
                    <a:pt x="-1682" y="1150515"/>
                    <a:pt x="292" y="1120903"/>
                  </a:cubicBezTo>
                  <a:cubicBezTo>
                    <a:pt x="1671" y="1100221"/>
                    <a:pt x="10686" y="1080449"/>
                    <a:pt x="19956" y="1061909"/>
                  </a:cubicBezTo>
                  <a:cubicBezTo>
                    <a:pt x="30525" y="1040770"/>
                    <a:pt x="46175" y="1022580"/>
                    <a:pt x="59285" y="1002916"/>
                  </a:cubicBezTo>
                  <a:cubicBezTo>
                    <a:pt x="65840" y="993084"/>
                    <a:pt x="68817" y="979499"/>
                    <a:pt x="78950" y="973419"/>
                  </a:cubicBezTo>
                  <a:cubicBezTo>
                    <a:pt x="140679" y="936381"/>
                    <a:pt x="111018" y="952468"/>
                    <a:pt x="167440" y="924258"/>
                  </a:cubicBezTo>
                  <a:cubicBezTo>
                    <a:pt x="173995" y="911148"/>
                    <a:pt x="178311" y="896655"/>
                    <a:pt x="187105" y="884929"/>
                  </a:cubicBezTo>
                  <a:cubicBezTo>
                    <a:pt x="199272" y="868707"/>
                    <a:pt x="245852" y="826058"/>
                    <a:pt x="265763" y="816103"/>
                  </a:cubicBezTo>
                  <a:cubicBezTo>
                    <a:pt x="287415" y="805277"/>
                    <a:pt x="376374" y="797360"/>
                    <a:pt x="383750" y="796438"/>
                  </a:cubicBezTo>
                  <a:cubicBezTo>
                    <a:pt x="547992" y="741692"/>
                    <a:pt x="344647" y="814212"/>
                    <a:pt x="491905" y="747277"/>
                  </a:cubicBezTo>
                  <a:cubicBezTo>
                    <a:pt x="510775" y="738700"/>
                    <a:pt x="531234" y="734168"/>
                    <a:pt x="550898" y="727613"/>
                  </a:cubicBezTo>
                  <a:lnTo>
                    <a:pt x="580395" y="717780"/>
                  </a:lnTo>
                  <a:cubicBezTo>
                    <a:pt x="590227" y="704670"/>
                    <a:pt x="598304" y="690038"/>
                    <a:pt x="609892" y="678451"/>
                  </a:cubicBezTo>
                  <a:cubicBezTo>
                    <a:pt x="618248" y="670095"/>
                    <a:pt x="632007" y="668014"/>
                    <a:pt x="639389" y="658787"/>
                  </a:cubicBezTo>
                  <a:cubicBezTo>
                    <a:pt x="645863" y="650694"/>
                    <a:pt x="644586" y="638560"/>
                    <a:pt x="649221" y="629290"/>
                  </a:cubicBezTo>
                  <a:cubicBezTo>
                    <a:pt x="661139" y="605453"/>
                    <a:pt x="673353" y="590855"/>
                    <a:pt x="698382" y="580129"/>
                  </a:cubicBezTo>
                  <a:cubicBezTo>
                    <a:pt x="710803" y="574806"/>
                    <a:pt x="724601" y="573574"/>
                    <a:pt x="737711" y="570297"/>
                  </a:cubicBezTo>
                  <a:cubicBezTo>
                    <a:pt x="750636" y="553064"/>
                    <a:pt x="791474" y="501422"/>
                    <a:pt x="796705" y="481806"/>
                  </a:cubicBezTo>
                  <a:cubicBezTo>
                    <a:pt x="805192" y="449981"/>
                    <a:pt x="779976" y="402962"/>
                    <a:pt x="806537" y="383484"/>
                  </a:cubicBezTo>
                  <a:cubicBezTo>
                    <a:pt x="843632" y="356281"/>
                    <a:pt x="898305" y="376929"/>
                    <a:pt x="944189" y="373651"/>
                  </a:cubicBezTo>
                  <a:cubicBezTo>
                    <a:pt x="954021" y="367096"/>
                    <a:pt x="967822" y="364247"/>
                    <a:pt x="973685" y="353987"/>
                  </a:cubicBezTo>
                  <a:cubicBezTo>
                    <a:pt x="981976" y="339477"/>
                    <a:pt x="978233" y="320680"/>
                    <a:pt x="983518" y="304826"/>
                  </a:cubicBezTo>
                  <a:cubicBezTo>
                    <a:pt x="988153" y="290921"/>
                    <a:pt x="995414" y="277926"/>
                    <a:pt x="1003182" y="265497"/>
                  </a:cubicBezTo>
                  <a:cubicBezTo>
                    <a:pt x="1036113" y="212806"/>
                    <a:pt x="1029791" y="236090"/>
                    <a:pt x="1072008" y="186838"/>
                  </a:cubicBezTo>
                  <a:cubicBezTo>
                    <a:pt x="1079698" y="177866"/>
                    <a:pt x="1082446" y="164724"/>
                    <a:pt x="1091673" y="157342"/>
                  </a:cubicBezTo>
                  <a:cubicBezTo>
                    <a:pt x="1099766" y="150868"/>
                    <a:pt x="1111899" y="152144"/>
                    <a:pt x="1121169" y="147509"/>
                  </a:cubicBezTo>
                  <a:cubicBezTo>
                    <a:pt x="1131738" y="142224"/>
                    <a:pt x="1140834" y="134400"/>
                    <a:pt x="1150666" y="127845"/>
                  </a:cubicBezTo>
                  <a:cubicBezTo>
                    <a:pt x="1160498" y="114735"/>
                    <a:pt x="1172033" y="102744"/>
                    <a:pt x="1180163" y="88516"/>
                  </a:cubicBezTo>
                  <a:cubicBezTo>
                    <a:pt x="1193200" y="65701"/>
                    <a:pt x="1184852" y="47242"/>
                    <a:pt x="1209660" y="29522"/>
                  </a:cubicBezTo>
                  <a:cubicBezTo>
                    <a:pt x="1214519" y="26051"/>
                    <a:pt x="1273744" y="3669"/>
                    <a:pt x="1288318" y="26"/>
                  </a:cubicBezTo>
                  <a:cubicBezTo>
                    <a:pt x="1291497" y="-769"/>
                    <a:pt x="1299788" y="16412"/>
                    <a:pt x="1307982" y="29522"/>
                  </a:cubicBez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FDE82A7-F3F9-4654-96A2-A1D70C5DE0D3}"/>
                </a:ext>
              </a:extLst>
            </p:cNvPr>
            <p:cNvSpPr/>
            <p:nvPr/>
          </p:nvSpPr>
          <p:spPr>
            <a:xfrm>
              <a:off x="8691716" y="1926785"/>
              <a:ext cx="867748" cy="1475176"/>
            </a:xfrm>
            <a:custGeom>
              <a:avLst/>
              <a:gdLst>
                <a:gd name="connsiteX0" fmla="*/ 393290 w 867748"/>
                <a:gd name="connsiteY0" fmla="*/ 338 h 1475176"/>
                <a:gd name="connsiteX1" fmla="*/ 599768 w 867748"/>
                <a:gd name="connsiteY1" fmla="*/ 29834 h 1475176"/>
                <a:gd name="connsiteX2" fmla="*/ 629265 w 867748"/>
                <a:gd name="connsiteY2" fmla="*/ 39667 h 1475176"/>
                <a:gd name="connsiteX3" fmla="*/ 619432 w 867748"/>
                <a:gd name="connsiteY3" fmla="*/ 177318 h 1475176"/>
                <a:gd name="connsiteX4" fmla="*/ 589936 w 867748"/>
                <a:gd name="connsiteY4" fmla="*/ 206815 h 1475176"/>
                <a:gd name="connsiteX5" fmla="*/ 570271 w 867748"/>
                <a:gd name="connsiteY5" fmla="*/ 236312 h 1475176"/>
                <a:gd name="connsiteX6" fmla="*/ 589936 w 867748"/>
                <a:gd name="connsiteY6" fmla="*/ 314970 h 1475176"/>
                <a:gd name="connsiteX7" fmla="*/ 629265 w 867748"/>
                <a:gd name="connsiteY7" fmla="*/ 334634 h 1475176"/>
                <a:gd name="connsiteX8" fmla="*/ 698090 w 867748"/>
                <a:gd name="connsiteY8" fmla="*/ 364131 h 1475176"/>
                <a:gd name="connsiteX9" fmla="*/ 747252 w 867748"/>
                <a:gd name="connsiteY9" fmla="*/ 413292 h 1475176"/>
                <a:gd name="connsiteX10" fmla="*/ 776749 w 867748"/>
                <a:gd name="connsiteY10" fmla="*/ 442789 h 1475176"/>
                <a:gd name="connsiteX11" fmla="*/ 806245 w 867748"/>
                <a:gd name="connsiteY11" fmla="*/ 462454 h 1475176"/>
                <a:gd name="connsiteX12" fmla="*/ 845574 w 867748"/>
                <a:gd name="connsiteY12" fmla="*/ 491950 h 1475176"/>
                <a:gd name="connsiteX13" fmla="*/ 865239 w 867748"/>
                <a:gd name="connsiteY13" fmla="*/ 531280 h 1475176"/>
                <a:gd name="connsiteX14" fmla="*/ 855407 w 867748"/>
                <a:gd name="connsiteY14" fmla="*/ 1435847 h 1475176"/>
                <a:gd name="connsiteX15" fmla="*/ 816078 w 867748"/>
                <a:gd name="connsiteY15" fmla="*/ 1455512 h 1475176"/>
                <a:gd name="connsiteX16" fmla="*/ 747252 w 867748"/>
                <a:gd name="connsiteY16" fmla="*/ 1465344 h 1475176"/>
                <a:gd name="connsiteX17" fmla="*/ 589936 w 867748"/>
                <a:gd name="connsiteY17" fmla="*/ 1475176 h 1475176"/>
                <a:gd name="connsiteX18" fmla="*/ 206478 w 867748"/>
                <a:gd name="connsiteY18" fmla="*/ 1465344 h 1475176"/>
                <a:gd name="connsiteX19" fmla="*/ 176981 w 867748"/>
                <a:gd name="connsiteY19" fmla="*/ 1455512 h 1475176"/>
                <a:gd name="connsiteX20" fmla="*/ 78658 w 867748"/>
                <a:gd name="connsiteY20" fmla="*/ 1416183 h 1475176"/>
                <a:gd name="connsiteX21" fmla="*/ 58994 w 867748"/>
                <a:gd name="connsiteY21" fmla="*/ 1386686 h 1475176"/>
                <a:gd name="connsiteX22" fmla="*/ 29497 w 867748"/>
                <a:gd name="connsiteY22" fmla="*/ 1288363 h 1475176"/>
                <a:gd name="connsiteX23" fmla="*/ 19665 w 867748"/>
                <a:gd name="connsiteY23" fmla="*/ 1160544 h 1475176"/>
                <a:gd name="connsiteX24" fmla="*/ 9832 w 867748"/>
                <a:gd name="connsiteY24" fmla="*/ 1111383 h 1475176"/>
                <a:gd name="connsiteX25" fmla="*/ 0 w 867748"/>
                <a:gd name="connsiteY25" fmla="*/ 708260 h 1475176"/>
                <a:gd name="connsiteX26" fmla="*/ 9832 w 867748"/>
                <a:gd name="connsiteY26" fmla="*/ 383796 h 1475176"/>
                <a:gd name="connsiteX27" fmla="*/ 39329 w 867748"/>
                <a:gd name="connsiteY27" fmla="*/ 324802 h 1475176"/>
                <a:gd name="connsiteX28" fmla="*/ 68826 w 867748"/>
                <a:gd name="connsiteY28" fmla="*/ 314970 h 1475176"/>
                <a:gd name="connsiteX29" fmla="*/ 108155 w 867748"/>
                <a:gd name="connsiteY29" fmla="*/ 295305 h 1475176"/>
                <a:gd name="connsiteX30" fmla="*/ 127819 w 867748"/>
                <a:gd name="connsiteY30" fmla="*/ 196983 h 1475176"/>
                <a:gd name="connsiteX31" fmla="*/ 147484 w 867748"/>
                <a:gd name="connsiteY31" fmla="*/ 118325 h 1475176"/>
                <a:gd name="connsiteX32" fmla="*/ 196645 w 867748"/>
                <a:gd name="connsiteY32" fmla="*/ 108492 h 1475176"/>
                <a:gd name="connsiteX33" fmla="*/ 216310 w 867748"/>
                <a:gd name="connsiteY33" fmla="*/ 69163 h 1475176"/>
                <a:gd name="connsiteX34" fmla="*/ 275303 w 867748"/>
                <a:gd name="connsiteY34" fmla="*/ 49499 h 1475176"/>
                <a:gd name="connsiteX35" fmla="*/ 393290 w 867748"/>
                <a:gd name="connsiteY35" fmla="*/ 338 h 147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67748" h="1475176">
                  <a:moveTo>
                    <a:pt x="393290" y="338"/>
                  </a:moveTo>
                  <a:cubicBezTo>
                    <a:pt x="447368" y="-2940"/>
                    <a:pt x="531189" y="18404"/>
                    <a:pt x="599768" y="29834"/>
                  </a:cubicBezTo>
                  <a:cubicBezTo>
                    <a:pt x="609991" y="31538"/>
                    <a:pt x="627895" y="29394"/>
                    <a:pt x="629265" y="39667"/>
                  </a:cubicBezTo>
                  <a:cubicBezTo>
                    <a:pt x="635344" y="85264"/>
                    <a:pt x="629968" y="132540"/>
                    <a:pt x="619432" y="177318"/>
                  </a:cubicBezTo>
                  <a:cubicBezTo>
                    <a:pt x="616247" y="190853"/>
                    <a:pt x="598838" y="196133"/>
                    <a:pt x="589936" y="206815"/>
                  </a:cubicBezTo>
                  <a:cubicBezTo>
                    <a:pt x="582371" y="215893"/>
                    <a:pt x="576826" y="226480"/>
                    <a:pt x="570271" y="236312"/>
                  </a:cubicBezTo>
                  <a:cubicBezTo>
                    <a:pt x="576826" y="262531"/>
                    <a:pt x="576031" y="291795"/>
                    <a:pt x="589936" y="314970"/>
                  </a:cubicBezTo>
                  <a:cubicBezTo>
                    <a:pt x="597477" y="327538"/>
                    <a:pt x="615793" y="328860"/>
                    <a:pt x="629265" y="334634"/>
                  </a:cubicBezTo>
                  <a:cubicBezTo>
                    <a:pt x="730535" y="378036"/>
                    <a:pt x="567651" y="298913"/>
                    <a:pt x="698090" y="364131"/>
                  </a:cubicBezTo>
                  <a:cubicBezTo>
                    <a:pt x="734143" y="418210"/>
                    <a:pt x="698089" y="372324"/>
                    <a:pt x="747252" y="413292"/>
                  </a:cubicBezTo>
                  <a:cubicBezTo>
                    <a:pt x="757934" y="422194"/>
                    <a:pt x="766067" y="433887"/>
                    <a:pt x="776749" y="442789"/>
                  </a:cubicBezTo>
                  <a:cubicBezTo>
                    <a:pt x="785827" y="450354"/>
                    <a:pt x="796629" y="455586"/>
                    <a:pt x="806245" y="462454"/>
                  </a:cubicBezTo>
                  <a:cubicBezTo>
                    <a:pt x="819580" y="471979"/>
                    <a:pt x="832464" y="482118"/>
                    <a:pt x="845574" y="491950"/>
                  </a:cubicBezTo>
                  <a:cubicBezTo>
                    <a:pt x="852129" y="505060"/>
                    <a:pt x="865086" y="516623"/>
                    <a:pt x="865239" y="531280"/>
                  </a:cubicBezTo>
                  <a:cubicBezTo>
                    <a:pt x="868380" y="832804"/>
                    <a:pt x="871424" y="1134733"/>
                    <a:pt x="855407" y="1435847"/>
                  </a:cubicBezTo>
                  <a:cubicBezTo>
                    <a:pt x="854628" y="1450483"/>
                    <a:pt x="830219" y="1451655"/>
                    <a:pt x="816078" y="1455512"/>
                  </a:cubicBezTo>
                  <a:cubicBezTo>
                    <a:pt x="793720" y="1461610"/>
                    <a:pt x="770340" y="1463336"/>
                    <a:pt x="747252" y="1465344"/>
                  </a:cubicBezTo>
                  <a:cubicBezTo>
                    <a:pt x="694909" y="1469895"/>
                    <a:pt x="642375" y="1471899"/>
                    <a:pt x="589936" y="1475176"/>
                  </a:cubicBezTo>
                  <a:cubicBezTo>
                    <a:pt x="462117" y="1471899"/>
                    <a:pt x="334195" y="1471426"/>
                    <a:pt x="206478" y="1465344"/>
                  </a:cubicBezTo>
                  <a:cubicBezTo>
                    <a:pt x="196126" y="1464851"/>
                    <a:pt x="186654" y="1459232"/>
                    <a:pt x="176981" y="1455512"/>
                  </a:cubicBezTo>
                  <a:cubicBezTo>
                    <a:pt x="144035" y="1442841"/>
                    <a:pt x="78658" y="1416183"/>
                    <a:pt x="78658" y="1416183"/>
                  </a:cubicBezTo>
                  <a:cubicBezTo>
                    <a:pt x="72103" y="1406351"/>
                    <a:pt x="63793" y="1397484"/>
                    <a:pt x="58994" y="1386686"/>
                  </a:cubicBezTo>
                  <a:cubicBezTo>
                    <a:pt x="45314" y="1355905"/>
                    <a:pt x="37669" y="1321052"/>
                    <a:pt x="29497" y="1288363"/>
                  </a:cubicBezTo>
                  <a:cubicBezTo>
                    <a:pt x="26220" y="1245757"/>
                    <a:pt x="24384" y="1203015"/>
                    <a:pt x="19665" y="1160544"/>
                  </a:cubicBezTo>
                  <a:cubicBezTo>
                    <a:pt x="17819" y="1143935"/>
                    <a:pt x="10558" y="1128079"/>
                    <a:pt x="9832" y="1111383"/>
                  </a:cubicBezTo>
                  <a:cubicBezTo>
                    <a:pt x="3993" y="977096"/>
                    <a:pt x="3277" y="842634"/>
                    <a:pt x="0" y="708260"/>
                  </a:cubicBezTo>
                  <a:cubicBezTo>
                    <a:pt x="3277" y="600105"/>
                    <a:pt x="3830" y="491834"/>
                    <a:pt x="9832" y="383796"/>
                  </a:cubicBezTo>
                  <a:cubicBezTo>
                    <a:pt x="10660" y="368885"/>
                    <a:pt x="28444" y="333510"/>
                    <a:pt x="39329" y="324802"/>
                  </a:cubicBezTo>
                  <a:cubicBezTo>
                    <a:pt x="47422" y="318328"/>
                    <a:pt x="59300" y="319053"/>
                    <a:pt x="68826" y="314970"/>
                  </a:cubicBezTo>
                  <a:cubicBezTo>
                    <a:pt x="82298" y="309196"/>
                    <a:pt x="95045" y="301860"/>
                    <a:pt x="108155" y="295305"/>
                  </a:cubicBezTo>
                  <a:cubicBezTo>
                    <a:pt x="130369" y="228664"/>
                    <a:pt x="105222" y="309966"/>
                    <a:pt x="127819" y="196983"/>
                  </a:cubicBezTo>
                  <a:cubicBezTo>
                    <a:pt x="133119" y="170482"/>
                    <a:pt x="130892" y="139658"/>
                    <a:pt x="147484" y="118325"/>
                  </a:cubicBezTo>
                  <a:cubicBezTo>
                    <a:pt x="157744" y="105134"/>
                    <a:pt x="180258" y="111770"/>
                    <a:pt x="196645" y="108492"/>
                  </a:cubicBezTo>
                  <a:cubicBezTo>
                    <a:pt x="203200" y="95382"/>
                    <a:pt x="204584" y="77957"/>
                    <a:pt x="216310" y="69163"/>
                  </a:cubicBezTo>
                  <a:cubicBezTo>
                    <a:pt x="232892" y="56726"/>
                    <a:pt x="275303" y="49499"/>
                    <a:pt x="275303" y="49499"/>
                  </a:cubicBezTo>
                  <a:cubicBezTo>
                    <a:pt x="321162" y="18926"/>
                    <a:pt x="339212" y="3616"/>
                    <a:pt x="393290" y="338"/>
                  </a:cubicBezTo>
                  <a:close/>
                </a:path>
              </a:pathLst>
            </a:custGeom>
            <a:solidFill>
              <a:srgbClr val="8DD848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E1F026E-0CE6-424B-9C59-0ADE2C3EBAB4}"/>
                </a:ext>
              </a:extLst>
            </p:cNvPr>
            <p:cNvSpPr/>
            <p:nvPr/>
          </p:nvSpPr>
          <p:spPr>
            <a:xfrm>
              <a:off x="8745778" y="3450275"/>
              <a:ext cx="1061311" cy="982577"/>
            </a:xfrm>
            <a:custGeom>
              <a:avLst/>
              <a:gdLst>
                <a:gd name="connsiteX0" fmla="*/ 657 w 1061311"/>
                <a:gd name="connsiteY0" fmla="*/ 107934 h 982577"/>
                <a:gd name="connsiteX1" fmla="*/ 50352 w 1061311"/>
                <a:gd name="connsiteY1" fmla="*/ 97995 h 982577"/>
                <a:gd name="connsiteX2" fmla="*/ 70231 w 1061311"/>
                <a:gd name="connsiteY2" fmla="*/ 78116 h 982577"/>
                <a:gd name="connsiteX3" fmla="*/ 119926 w 1061311"/>
                <a:gd name="connsiteY3" fmla="*/ 68177 h 982577"/>
                <a:gd name="connsiteX4" fmla="*/ 278952 w 1061311"/>
                <a:gd name="connsiteY4" fmla="*/ 58238 h 982577"/>
                <a:gd name="connsiteX5" fmla="*/ 1014448 w 1061311"/>
                <a:gd name="connsiteY5" fmla="*/ 97995 h 982577"/>
                <a:gd name="connsiteX6" fmla="*/ 1034326 w 1061311"/>
                <a:gd name="connsiteY6" fmla="*/ 127812 h 982577"/>
                <a:gd name="connsiteX7" fmla="*/ 1004509 w 1061311"/>
                <a:gd name="connsiteY7" fmla="*/ 952760 h 982577"/>
                <a:gd name="connsiteX8" fmla="*/ 994570 w 1061311"/>
                <a:gd name="connsiteY8" fmla="*/ 982577 h 982577"/>
                <a:gd name="connsiteX9" fmla="*/ 895179 w 1061311"/>
                <a:gd name="connsiteY9" fmla="*/ 942821 h 982577"/>
                <a:gd name="connsiteX10" fmla="*/ 885239 w 1061311"/>
                <a:gd name="connsiteY10" fmla="*/ 913003 h 982577"/>
                <a:gd name="connsiteX11" fmla="*/ 875300 w 1061311"/>
                <a:gd name="connsiteY11" fmla="*/ 853368 h 982577"/>
                <a:gd name="connsiteX12" fmla="*/ 865361 w 1061311"/>
                <a:gd name="connsiteY12" fmla="*/ 753977 h 982577"/>
                <a:gd name="connsiteX13" fmla="*/ 805726 w 1061311"/>
                <a:gd name="connsiteY13" fmla="*/ 694342 h 982577"/>
                <a:gd name="connsiteX14" fmla="*/ 765970 w 1061311"/>
                <a:gd name="connsiteY14" fmla="*/ 684403 h 982577"/>
                <a:gd name="connsiteX15" fmla="*/ 716274 w 1061311"/>
                <a:gd name="connsiteY15" fmla="*/ 704282 h 982577"/>
                <a:gd name="connsiteX16" fmla="*/ 646700 w 1061311"/>
                <a:gd name="connsiteY16" fmla="*/ 803673 h 982577"/>
                <a:gd name="connsiteX17" fmla="*/ 606944 w 1061311"/>
                <a:gd name="connsiteY17" fmla="*/ 813612 h 982577"/>
                <a:gd name="connsiteX18" fmla="*/ 577126 w 1061311"/>
                <a:gd name="connsiteY18" fmla="*/ 803673 h 982577"/>
                <a:gd name="connsiteX19" fmla="*/ 547309 w 1061311"/>
                <a:gd name="connsiteY19" fmla="*/ 734099 h 982577"/>
                <a:gd name="connsiteX20" fmla="*/ 477735 w 1061311"/>
                <a:gd name="connsiteY20" fmla="*/ 694342 h 982577"/>
                <a:gd name="connsiteX21" fmla="*/ 428039 w 1061311"/>
                <a:gd name="connsiteY21" fmla="*/ 644647 h 982577"/>
                <a:gd name="connsiteX22" fmla="*/ 358465 w 1061311"/>
                <a:gd name="connsiteY22" fmla="*/ 614829 h 982577"/>
                <a:gd name="connsiteX23" fmla="*/ 318709 w 1061311"/>
                <a:gd name="connsiteY23" fmla="*/ 594951 h 982577"/>
                <a:gd name="connsiteX24" fmla="*/ 288892 w 1061311"/>
                <a:gd name="connsiteY24" fmla="*/ 585012 h 982577"/>
                <a:gd name="connsiteX25" fmla="*/ 219318 w 1061311"/>
                <a:gd name="connsiteY25" fmla="*/ 545255 h 982577"/>
                <a:gd name="connsiteX26" fmla="*/ 109987 w 1061311"/>
                <a:gd name="connsiteY26" fmla="*/ 525377 h 982577"/>
                <a:gd name="connsiteX27" fmla="*/ 80170 w 1061311"/>
                <a:gd name="connsiteY27" fmla="*/ 515438 h 982577"/>
                <a:gd name="connsiteX28" fmla="*/ 50352 w 1061311"/>
                <a:gd name="connsiteY28" fmla="*/ 425986 h 982577"/>
                <a:gd name="connsiteX29" fmla="*/ 30474 w 1061311"/>
                <a:gd name="connsiteY29" fmla="*/ 396168 h 982577"/>
                <a:gd name="connsiteX30" fmla="*/ 20535 w 1061311"/>
                <a:gd name="connsiteY30" fmla="*/ 356412 h 982577"/>
                <a:gd name="connsiteX31" fmla="*/ 657 w 1061311"/>
                <a:gd name="connsiteY31" fmla="*/ 107934 h 98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61311" h="982577">
                  <a:moveTo>
                    <a:pt x="657" y="107934"/>
                  </a:moveTo>
                  <a:cubicBezTo>
                    <a:pt x="5627" y="64864"/>
                    <a:pt x="34825" y="104650"/>
                    <a:pt x="50352" y="97995"/>
                  </a:cubicBezTo>
                  <a:cubicBezTo>
                    <a:pt x="58965" y="94304"/>
                    <a:pt x="61618" y="81807"/>
                    <a:pt x="70231" y="78116"/>
                  </a:cubicBezTo>
                  <a:cubicBezTo>
                    <a:pt x="85758" y="71461"/>
                    <a:pt x="103109" y="69779"/>
                    <a:pt x="119926" y="68177"/>
                  </a:cubicBezTo>
                  <a:cubicBezTo>
                    <a:pt x="172799" y="63142"/>
                    <a:pt x="225943" y="61551"/>
                    <a:pt x="278952" y="58238"/>
                  </a:cubicBezTo>
                  <a:cubicBezTo>
                    <a:pt x="445060" y="60578"/>
                    <a:pt x="851366" y="-97707"/>
                    <a:pt x="1014448" y="97995"/>
                  </a:cubicBezTo>
                  <a:cubicBezTo>
                    <a:pt x="1022095" y="107172"/>
                    <a:pt x="1027700" y="117873"/>
                    <a:pt x="1034326" y="127812"/>
                  </a:cubicBezTo>
                  <a:cubicBezTo>
                    <a:pt x="1020446" y="1210483"/>
                    <a:pt x="1120623" y="643118"/>
                    <a:pt x="1004509" y="952760"/>
                  </a:cubicBezTo>
                  <a:cubicBezTo>
                    <a:pt x="1000830" y="962570"/>
                    <a:pt x="997883" y="972638"/>
                    <a:pt x="994570" y="982577"/>
                  </a:cubicBezTo>
                  <a:cubicBezTo>
                    <a:pt x="923891" y="973742"/>
                    <a:pt x="920622" y="993706"/>
                    <a:pt x="895179" y="942821"/>
                  </a:cubicBezTo>
                  <a:cubicBezTo>
                    <a:pt x="890493" y="933450"/>
                    <a:pt x="888552" y="922942"/>
                    <a:pt x="885239" y="913003"/>
                  </a:cubicBezTo>
                  <a:cubicBezTo>
                    <a:pt x="881926" y="893125"/>
                    <a:pt x="877800" y="873365"/>
                    <a:pt x="875300" y="853368"/>
                  </a:cubicBezTo>
                  <a:cubicBezTo>
                    <a:pt x="871170" y="820330"/>
                    <a:pt x="872848" y="786420"/>
                    <a:pt x="865361" y="753977"/>
                  </a:cubicBezTo>
                  <a:cubicBezTo>
                    <a:pt x="860098" y="731168"/>
                    <a:pt x="822029" y="702494"/>
                    <a:pt x="805726" y="694342"/>
                  </a:cubicBezTo>
                  <a:cubicBezTo>
                    <a:pt x="793508" y="688233"/>
                    <a:pt x="779222" y="687716"/>
                    <a:pt x="765970" y="684403"/>
                  </a:cubicBezTo>
                  <a:cubicBezTo>
                    <a:pt x="749405" y="691029"/>
                    <a:pt x="728209" y="691020"/>
                    <a:pt x="716274" y="704282"/>
                  </a:cubicBezTo>
                  <a:cubicBezTo>
                    <a:pt x="659579" y="767278"/>
                    <a:pt x="705849" y="778324"/>
                    <a:pt x="646700" y="803673"/>
                  </a:cubicBezTo>
                  <a:cubicBezTo>
                    <a:pt x="634145" y="809054"/>
                    <a:pt x="620196" y="810299"/>
                    <a:pt x="606944" y="813612"/>
                  </a:cubicBezTo>
                  <a:cubicBezTo>
                    <a:pt x="597005" y="810299"/>
                    <a:pt x="583671" y="811854"/>
                    <a:pt x="577126" y="803673"/>
                  </a:cubicBezTo>
                  <a:cubicBezTo>
                    <a:pt x="485880" y="689616"/>
                    <a:pt x="643330" y="830120"/>
                    <a:pt x="547309" y="734099"/>
                  </a:cubicBezTo>
                  <a:cubicBezTo>
                    <a:pt x="517553" y="704343"/>
                    <a:pt x="512809" y="721622"/>
                    <a:pt x="477735" y="694342"/>
                  </a:cubicBezTo>
                  <a:cubicBezTo>
                    <a:pt x="459243" y="679959"/>
                    <a:pt x="448992" y="655124"/>
                    <a:pt x="428039" y="644647"/>
                  </a:cubicBezTo>
                  <a:cubicBezTo>
                    <a:pt x="296216" y="578732"/>
                    <a:pt x="460815" y="658693"/>
                    <a:pt x="358465" y="614829"/>
                  </a:cubicBezTo>
                  <a:cubicBezTo>
                    <a:pt x="344847" y="608993"/>
                    <a:pt x="332327" y="600787"/>
                    <a:pt x="318709" y="594951"/>
                  </a:cubicBezTo>
                  <a:cubicBezTo>
                    <a:pt x="309079" y="590824"/>
                    <a:pt x="298263" y="589697"/>
                    <a:pt x="288892" y="585012"/>
                  </a:cubicBezTo>
                  <a:cubicBezTo>
                    <a:pt x="245274" y="563204"/>
                    <a:pt x="271584" y="562677"/>
                    <a:pt x="219318" y="545255"/>
                  </a:cubicBezTo>
                  <a:cubicBezTo>
                    <a:pt x="205428" y="540625"/>
                    <a:pt x="119998" y="527046"/>
                    <a:pt x="109987" y="525377"/>
                  </a:cubicBezTo>
                  <a:cubicBezTo>
                    <a:pt x="100048" y="522064"/>
                    <a:pt x="86877" y="523486"/>
                    <a:pt x="80170" y="515438"/>
                  </a:cubicBezTo>
                  <a:cubicBezTo>
                    <a:pt x="56441" y="486963"/>
                    <a:pt x="63684" y="457092"/>
                    <a:pt x="50352" y="425986"/>
                  </a:cubicBezTo>
                  <a:cubicBezTo>
                    <a:pt x="45646" y="415006"/>
                    <a:pt x="37100" y="406107"/>
                    <a:pt x="30474" y="396168"/>
                  </a:cubicBezTo>
                  <a:cubicBezTo>
                    <a:pt x="27161" y="382916"/>
                    <a:pt x="20535" y="370072"/>
                    <a:pt x="20535" y="356412"/>
                  </a:cubicBezTo>
                  <a:cubicBezTo>
                    <a:pt x="20535" y="286759"/>
                    <a:pt x="-4313" y="151004"/>
                    <a:pt x="657" y="107934"/>
                  </a:cubicBezTo>
                  <a:close/>
                </a:path>
              </a:pathLst>
            </a:custGeom>
            <a:solidFill>
              <a:srgbClr val="4173E3"/>
            </a:solidFill>
            <a:ln>
              <a:solidFill>
                <a:srgbClr val="4173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577B3D4-64AD-4452-B46C-C9C91CC58934}"/>
                </a:ext>
              </a:extLst>
            </p:cNvPr>
            <p:cNvSpPr/>
            <p:nvPr/>
          </p:nvSpPr>
          <p:spPr>
            <a:xfrm>
              <a:off x="9666024" y="2077278"/>
              <a:ext cx="1297292" cy="1649896"/>
            </a:xfrm>
            <a:custGeom>
              <a:avLst/>
              <a:gdLst>
                <a:gd name="connsiteX0" fmla="*/ 14689 w 1297292"/>
                <a:gd name="connsiteY0" fmla="*/ 566531 h 1649896"/>
                <a:gd name="connsiteX1" fmla="*/ 24628 w 1297292"/>
                <a:gd name="connsiteY1" fmla="*/ 904461 h 1649896"/>
                <a:gd name="connsiteX2" fmla="*/ 44506 w 1297292"/>
                <a:gd name="connsiteY2" fmla="*/ 993913 h 1649896"/>
                <a:gd name="connsiteX3" fmla="*/ 54446 w 1297292"/>
                <a:gd name="connsiteY3" fmla="*/ 1152939 h 1649896"/>
                <a:gd name="connsiteX4" fmla="*/ 64385 w 1297292"/>
                <a:gd name="connsiteY4" fmla="*/ 1192696 h 1649896"/>
                <a:gd name="connsiteX5" fmla="*/ 143898 w 1297292"/>
                <a:gd name="connsiteY5" fmla="*/ 1232452 h 1649896"/>
                <a:gd name="connsiteX6" fmla="*/ 243289 w 1297292"/>
                <a:gd name="connsiteY6" fmla="*/ 1292087 h 1649896"/>
                <a:gd name="connsiteX7" fmla="*/ 273106 w 1297292"/>
                <a:gd name="connsiteY7" fmla="*/ 1302026 h 1649896"/>
                <a:gd name="connsiteX8" fmla="*/ 292985 w 1297292"/>
                <a:gd name="connsiteY8" fmla="*/ 1321905 h 1649896"/>
                <a:gd name="connsiteX9" fmla="*/ 322802 w 1297292"/>
                <a:gd name="connsiteY9" fmla="*/ 1341783 h 1649896"/>
                <a:gd name="connsiteX10" fmla="*/ 332741 w 1297292"/>
                <a:gd name="connsiteY10" fmla="*/ 1371600 h 1649896"/>
                <a:gd name="connsiteX11" fmla="*/ 342680 w 1297292"/>
                <a:gd name="connsiteY11" fmla="*/ 1560444 h 1649896"/>
                <a:gd name="connsiteX12" fmla="*/ 372498 w 1297292"/>
                <a:gd name="connsiteY12" fmla="*/ 1580322 h 1649896"/>
                <a:gd name="connsiteX13" fmla="*/ 412254 w 1297292"/>
                <a:gd name="connsiteY13" fmla="*/ 1610139 h 1649896"/>
                <a:gd name="connsiteX14" fmla="*/ 531524 w 1297292"/>
                <a:gd name="connsiteY14" fmla="*/ 1649896 h 1649896"/>
                <a:gd name="connsiteX15" fmla="*/ 1286898 w 1297292"/>
                <a:gd name="connsiteY15" fmla="*/ 1639957 h 1649896"/>
                <a:gd name="connsiteX16" fmla="*/ 1296837 w 1297292"/>
                <a:gd name="connsiteY16" fmla="*/ 1600200 h 1649896"/>
                <a:gd name="connsiteX17" fmla="*/ 1286898 w 1297292"/>
                <a:gd name="connsiteY17" fmla="*/ 1441174 h 1649896"/>
                <a:gd name="connsiteX18" fmla="*/ 1267019 w 1297292"/>
                <a:gd name="connsiteY18" fmla="*/ 1411357 h 1649896"/>
                <a:gd name="connsiteX19" fmla="*/ 1247141 w 1297292"/>
                <a:gd name="connsiteY19" fmla="*/ 1361661 h 1649896"/>
                <a:gd name="connsiteX20" fmla="*/ 1237202 w 1297292"/>
                <a:gd name="connsiteY20" fmla="*/ 1321905 h 1649896"/>
                <a:gd name="connsiteX21" fmla="*/ 1217324 w 1297292"/>
                <a:gd name="connsiteY21" fmla="*/ 1302026 h 1649896"/>
                <a:gd name="connsiteX22" fmla="*/ 1197446 w 1297292"/>
                <a:gd name="connsiteY22" fmla="*/ 1262270 h 1649896"/>
                <a:gd name="connsiteX23" fmla="*/ 1117933 w 1297292"/>
                <a:gd name="connsiteY23" fmla="*/ 1192696 h 1649896"/>
                <a:gd name="connsiteX24" fmla="*/ 1058298 w 1297292"/>
                <a:gd name="connsiteY24" fmla="*/ 1133061 h 1649896"/>
                <a:gd name="connsiteX25" fmla="*/ 978785 w 1297292"/>
                <a:gd name="connsiteY25" fmla="*/ 1073426 h 1649896"/>
                <a:gd name="connsiteX26" fmla="*/ 968846 w 1297292"/>
                <a:gd name="connsiteY26" fmla="*/ 1043609 h 1649896"/>
                <a:gd name="connsiteX27" fmla="*/ 929089 w 1297292"/>
                <a:gd name="connsiteY27" fmla="*/ 1003852 h 1649896"/>
                <a:gd name="connsiteX28" fmla="*/ 899272 w 1297292"/>
                <a:gd name="connsiteY28" fmla="*/ 964096 h 1649896"/>
                <a:gd name="connsiteX29" fmla="*/ 879393 w 1297292"/>
                <a:gd name="connsiteY29" fmla="*/ 934279 h 1649896"/>
                <a:gd name="connsiteX30" fmla="*/ 859515 w 1297292"/>
                <a:gd name="connsiteY30" fmla="*/ 894522 h 1649896"/>
                <a:gd name="connsiteX31" fmla="*/ 829698 w 1297292"/>
                <a:gd name="connsiteY31" fmla="*/ 884583 h 1649896"/>
                <a:gd name="connsiteX32" fmla="*/ 809819 w 1297292"/>
                <a:gd name="connsiteY32" fmla="*/ 844826 h 1649896"/>
                <a:gd name="connsiteX33" fmla="*/ 789941 w 1297292"/>
                <a:gd name="connsiteY33" fmla="*/ 785192 h 1649896"/>
                <a:gd name="connsiteX34" fmla="*/ 720367 w 1297292"/>
                <a:gd name="connsiteY34" fmla="*/ 705679 h 1649896"/>
                <a:gd name="connsiteX35" fmla="*/ 710428 w 1297292"/>
                <a:gd name="connsiteY35" fmla="*/ 655983 h 1649896"/>
                <a:gd name="connsiteX36" fmla="*/ 700489 w 1297292"/>
                <a:gd name="connsiteY36" fmla="*/ 626165 h 1649896"/>
                <a:gd name="connsiteX37" fmla="*/ 690550 w 1297292"/>
                <a:gd name="connsiteY37" fmla="*/ 447261 h 1649896"/>
                <a:gd name="connsiteX38" fmla="*/ 680611 w 1297292"/>
                <a:gd name="connsiteY38" fmla="*/ 397565 h 1649896"/>
                <a:gd name="connsiteX39" fmla="*/ 630915 w 1297292"/>
                <a:gd name="connsiteY39" fmla="*/ 288235 h 1649896"/>
                <a:gd name="connsiteX40" fmla="*/ 601098 w 1297292"/>
                <a:gd name="connsiteY40" fmla="*/ 258418 h 1649896"/>
                <a:gd name="connsiteX41" fmla="*/ 571280 w 1297292"/>
                <a:gd name="connsiteY41" fmla="*/ 238539 h 1649896"/>
                <a:gd name="connsiteX42" fmla="*/ 551402 w 1297292"/>
                <a:gd name="connsiteY42" fmla="*/ 208722 h 1649896"/>
                <a:gd name="connsiteX43" fmla="*/ 521585 w 1297292"/>
                <a:gd name="connsiteY43" fmla="*/ 178905 h 1649896"/>
                <a:gd name="connsiteX44" fmla="*/ 501706 w 1297292"/>
                <a:gd name="connsiteY44" fmla="*/ 39757 h 1649896"/>
                <a:gd name="connsiteX45" fmla="*/ 491767 w 1297292"/>
                <a:gd name="connsiteY45" fmla="*/ 0 h 1649896"/>
                <a:gd name="connsiteX46" fmla="*/ 452011 w 1297292"/>
                <a:gd name="connsiteY46" fmla="*/ 238539 h 1649896"/>
                <a:gd name="connsiteX47" fmla="*/ 432133 w 1297292"/>
                <a:gd name="connsiteY47" fmla="*/ 357809 h 1649896"/>
                <a:gd name="connsiteX48" fmla="*/ 412254 w 1297292"/>
                <a:gd name="connsiteY48" fmla="*/ 377687 h 1649896"/>
                <a:gd name="connsiteX49" fmla="*/ 372498 w 1297292"/>
                <a:gd name="connsiteY49" fmla="*/ 437322 h 1649896"/>
                <a:gd name="connsiteX50" fmla="*/ 372498 w 1297292"/>
                <a:gd name="connsiteY50" fmla="*/ 437322 h 1649896"/>
                <a:gd name="connsiteX51" fmla="*/ 342680 w 1297292"/>
                <a:gd name="connsiteY51" fmla="*/ 496957 h 1649896"/>
                <a:gd name="connsiteX52" fmla="*/ 302924 w 1297292"/>
                <a:gd name="connsiteY52" fmla="*/ 526774 h 1649896"/>
                <a:gd name="connsiteX53" fmla="*/ 233350 w 1297292"/>
                <a:gd name="connsiteY53" fmla="*/ 546652 h 1649896"/>
                <a:gd name="connsiteX54" fmla="*/ 14689 w 1297292"/>
                <a:gd name="connsiteY54" fmla="*/ 566531 h 1649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297292" h="1649896">
                  <a:moveTo>
                    <a:pt x="14689" y="566531"/>
                  </a:moveTo>
                  <a:cubicBezTo>
                    <a:pt x="-20098" y="626166"/>
                    <a:pt x="16785" y="792042"/>
                    <a:pt x="24628" y="904461"/>
                  </a:cubicBezTo>
                  <a:cubicBezTo>
                    <a:pt x="26754" y="934932"/>
                    <a:pt x="40867" y="963586"/>
                    <a:pt x="44506" y="993913"/>
                  </a:cubicBezTo>
                  <a:cubicBezTo>
                    <a:pt x="50834" y="1046647"/>
                    <a:pt x="49161" y="1100090"/>
                    <a:pt x="54446" y="1152939"/>
                  </a:cubicBezTo>
                  <a:cubicBezTo>
                    <a:pt x="55805" y="1166531"/>
                    <a:pt x="54175" y="1183621"/>
                    <a:pt x="64385" y="1192696"/>
                  </a:cubicBezTo>
                  <a:cubicBezTo>
                    <a:pt x="86533" y="1212383"/>
                    <a:pt x="119242" y="1216015"/>
                    <a:pt x="143898" y="1232452"/>
                  </a:cubicBezTo>
                  <a:cubicBezTo>
                    <a:pt x="186293" y="1260715"/>
                    <a:pt x="200501" y="1273749"/>
                    <a:pt x="243289" y="1292087"/>
                  </a:cubicBezTo>
                  <a:cubicBezTo>
                    <a:pt x="252919" y="1296214"/>
                    <a:pt x="263167" y="1298713"/>
                    <a:pt x="273106" y="1302026"/>
                  </a:cubicBezTo>
                  <a:cubicBezTo>
                    <a:pt x="279732" y="1308652"/>
                    <a:pt x="285667" y="1316051"/>
                    <a:pt x="292985" y="1321905"/>
                  </a:cubicBezTo>
                  <a:cubicBezTo>
                    <a:pt x="302313" y="1329367"/>
                    <a:pt x="315340" y="1332455"/>
                    <a:pt x="322802" y="1341783"/>
                  </a:cubicBezTo>
                  <a:cubicBezTo>
                    <a:pt x="329347" y="1349964"/>
                    <a:pt x="329428" y="1361661"/>
                    <a:pt x="332741" y="1371600"/>
                  </a:cubicBezTo>
                  <a:cubicBezTo>
                    <a:pt x="336054" y="1434548"/>
                    <a:pt x="330885" y="1498522"/>
                    <a:pt x="342680" y="1560444"/>
                  </a:cubicBezTo>
                  <a:cubicBezTo>
                    <a:pt x="344915" y="1572178"/>
                    <a:pt x="362778" y="1573379"/>
                    <a:pt x="372498" y="1580322"/>
                  </a:cubicBezTo>
                  <a:cubicBezTo>
                    <a:pt x="385978" y="1589950"/>
                    <a:pt x="397774" y="1602094"/>
                    <a:pt x="412254" y="1610139"/>
                  </a:cubicBezTo>
                  <a:cubicBezTo>
                    <a:pt x="442790" y="1627103"/>
                    <a:pt x="500971" y="1641167"/>
                    <a:pt x="531524" y="1649896"/>
                  </a:cubicBezTo>
                  <a:lnTo>
                    <a:pt x="1286898" y="1639957"/>
                  </a:lnTo>
                  <a:cubicBezTo>
                    <a:pt x="1300529" y="1639072"/>
                    <a:pt x="1296837" y="1613860"/>
                    <a:pt x="1296837" y="1600200"/>
                  </a:cubicBezTo>
                  <a:cubicBezTo>
                    <a:pt x="1296837" y="1547088"/>
                    <a:pt x="1295182" y="1493636"/>
                    <a:pt x="1286898" y="1441174"/>
                  </a:cubicBezTo>
                  <a:cubicBezTo>
                    <a:pt x="1285035" y="1429375"/>
                    <a:pt x="1272361" y="1422041"/>
                    <a:pt x="1267019" y="1411357"/>
                  </a:cubicBezTo>
                  <a:cubicBezTo>
                    <a:pt x="1259040" y="1395399"/>
                    <a:pt x="1252783" y="1378587"/>
                    <a:pt x="1247141" y="1361661"/>
                  </a:cubicBezTo>
                  <a:cubicBezTo>
                    <a:pt x="1242821" y="1348702"/>
                    <a:pt x="1243311" y="1334123"/>
                    <a:pt x="1237202" y="1321905"/>
                  </a:cubicBezTo>
                  <a:cubicBezTo>
                    <a:pt x="1233011" y="1313523"/>
                    <a:pt x="1222522" y="1309823"/>
                    <a:pt x="1217324" y="1302026"/>
                  </a:cubicBezTo>
                  <a:cubicBezTo>
                    <a:pt x="1209106" y="1289698"/>
                    <a:pt x="1206336" y="1274123"/>
                    <a:pt x="1197446" y="1262270"/>
                  </a:cubicBezTo>
                  <a:cubicBezTo>
                    <a:pt x="1164126" y="1217843"/>
                    <a:pt x="1156640" y="1227533"/>
                    <a:pt x="1117933" y="1192696"/>
                  </a:cubicBezTo>
                  <a:cubicBezTo>
                    <a:pt x="1097037" y="1173890"/>
                    <a:pt x="1080788" y="1149928"/>
                    <a:pt x="1058298" y="1133061"/>
                  </a:cubicBezTo>
                  <a:lnTo>
                    <a:pt x="978785" y="1073426"/>
                  </a:lnTo>
                  <a:cubicBezTo>
                    <a:pt x="975472" y="1063487"/>
                    <a:pt x="974935" y="1052134"/>
                    <a:pt x="968846" y="1043609"/>
                  </a:cubicBezTo>
                  <a:cubicBezTo>
                    <a:pt x="957953" y="1028358"/>
                    <a:pt x="940334" y="1018845"/>
                    <a:pt x="929089" y="1003852"/>
                  </a:cubicBezTo>
                  <a:cubicBezTo>
                    <a:pt x="919150" y="990600"/>
                    <a:pt x="908900" y="977575"/>
                    <a:pt x="899272" y="964096"/>
                  </a:cubicBezTo>
                  <a:cubicBezTo>
                    <a:pt x="892329" y="954376"/>
                    <a:pt x="885320" y="944650"/>
                    <a:pt x="879393" y="934279"/>
                  </a:cubicBezTo>
                  <a:cubicBezTo>
                    <a:pt x="872042" y="921415"/>
                    <a:pt x="869992" y="904999"/>
                    <a:pt x="859515" y="894522"/>
                  </a:cubicBezTo>
                  <a:cubicBezTo>
                    <a:pt x="852107" y="887114"/>
                    <a:pt x="839637" y="887896"/>
                    <a:pt x="829698" y="884583"/>
                  </a:cubicBezTo>
                  <a:cubicBezTo>
                    <a:pt x="823072" y="871331"/>
                    <a:pt x="815322" y="858583"/>
                    <a:pt x="809819" y="844826"/>
                  </a:cubicBezTo>
                  <a:cubicBezTo>
                    <a:pt x="802037" y="825371"/>
                    <a:pt x="804757" y="800008"/>
                    <a:pt x="789941" y="785192"/>
                  </a:cubicBezTo>
                  <a:cubicBezTo>
                    <a:pt x="731799" y="727049"/>
                    <a:pt x="753241" y="754988"/>
                    <a:pt x="720367" y="705679"/>
                  </a:cubicBezTo>
                  <a:cubicBezTo>
                    <a:pt x="717054" y="689114"/>
                    <a:pt x="714525" y="672372"/>
                    <a:pt x="710428" y="655983"/>
                  </a:cubicBezTo>
                  <a:cubicBezTo>
                    <a:pt x="707887" y="645819"/>
                    <a:pt x="701482" y="636595"/>
                    <a:pt x="700489" y="626165"/>
                  </a:cubicBezTo>
                  <a:cubicBezTo>
                    <a:pt x="694826" y="566707"/>
                    <a:pt x="695724" y="506763"/>
                    <a:pt x="690550" y="447261"/>
                  </a:cubicBezTo>
                  <a:cubicBezTo>
                    <a:pt x="689087" y="430431"/>
                    <a:pt x="683000" y="414289"/>
                    <a:pt x="680611" y="397565"/>
                  </a:cubicBezTo>
                  <a:cubicBezTo>
                    <a:pt x="665474" y="291606"/>
                    <a:pt x="699265" y="322409"/>
                    <a:pt x="630915" y="288235"/>
                  </a:cubicBezTo>
                  <a:cubicBezTo>
                    <a:pt x="620976" y="278296"/>
                    <a:pt x="611896" y="267416"/>
                    <a:pt x="601098" y="258418"/>
                  </a:cubicBezTo>
                  <a:cubicBezTo>
                    <a:pt x="591921" y="250771"/>
                    <a:pt x="579727" y="246986"/>
                    <a:pt x="571280" y="238539"/>
                  </a:cubicBezTo>
                  <a:cubicBezTo>
                    <a:pt x="562833" y="230092"/>
                    <a:pt x="559049" y="217899"/>
                    <a:pt x="551402" y="208722"/>
                  </a:cubicBezTo>
                  <a:cubicBezTo>
                    <a:pt x="542404" y="197924"/>
                    <a:pt x="531524" y="188844"/>
                    <a:pt x="521585" y="178905"/>
                  </a:cubicBezTo>
                  <a:cubicBezTo>
                    <a:pt x="497650" y="107098"/>
                    <a:pt x="521062" y="184925"/>
                    <a:pt x="501706" y="39757"/>
                  </a:cubicBezTo>
                  <a:cubicBezTo>
                    <a:pt x="499901" y="26217"/>
                    <a:pt x="495080" y="13252"/>
                    <a:pt x="491767" y="0"/>
                  </a:cubicBezTo>
                  <a:cubicBezTo>
                    <a:pt x="400405" y="60911"/>
                    <a:pt x="467611" y="4533"/>
                    <a:pt x="452011" y="238539"/>
                  </a:cubicBezTo>
                  <a:cubicBezTo>
                    <a:pt x="451581" y="244994"/>
                    <a:pt x="442821" y="336434"/>
                    <a:pt x="432133" y="357809"/>
                  </a:cubicBezTo>
                  <a:cubicBezTo>
                    <a:pt x="427942" y="366190"/>
                    <a:pt x="417877" y="370190"/>
                    <a:pt x="412254" y="377687"/>
                  </a:cubicBezTo>
                  <a:cubicBezTo>
                    <a:pt x="397920" y="396799"/>
                    <a:pt x="385750" y="417444"/>
                    <a:pt x="372498" y="437322"/>
                  </a:cubicBezTo>
                  <a:lnTo>
                    <a:pt x="372498" y="437322"/>
                  </a:lnTo>
                  <a:cubicBezTo>
                    <a:pt x="364414" y="461574"/>
                    <a:pt x="361948" y="477689"/>
                    <a:pt x="342680" y="496957"/>
                  </a:cubicBezTo>
                  <a:cubicBezTo>
                    <a:pt x="330967" y="508670"/>
                    <a:pt x="317306" y="518556"/>
                    <a:pt x="302924" y="526774"/>
                  </a:cubicBezTo>
                  <a:cubicBezTo>
                    <a:pt x="291835" y="533111"/>
                    <a:pt x="241956" y="544501"/>
                    <a:pt x="233350" y="546652"/>
                  </a:cubicBezTo>
                  <a:cubicBezTo>
                    <a:pt x="153837" y="606288"/>
                    <a:pt x="49476" y="506896"/>
                    <a:pt x="14689" y="566531"/>
                  </a:cubicBez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5E92E74-335A-4058-B110-A2EF6D7798BC}"/>
                </a:ext>
              </a:extLst>
            </p:cNvPr>
            <p:cNvSpPr/>
            <p:nvPr/>
          </p:nvSpPr>
          <p:spPr>
            <a:xfrm>
              <a:off x="9919227" y="3882039"/>
              <a:ext cx="1015962" cy="779413"/>
            </a:xfrm>
            <a:custGeom>
              <a:avLst/>
              <a:gdLst>
                <a:gd name="connsiteX0" fmla="*/ 9964 w 1015962"/>
                <a:gd name="connsiteY0" fmla="*/ 24039 h 779413"/>
                <a:gd name="connsiteX1" fmla="*/ 39782 w 1015962"/>
                <a:gd name="connsiteY1" fmla="*/ 401726 h 779413"/>
                <a:gd name="connsiteX2" fmla="*/ 59660 w 1015962"/>
                <a:gd name="connsiteY2" fmla="*/ 431544 h 779413"/>
                <a:gd name="connsiteX3" fmla="*/ 109356 w 1015962"/>
                <a:gd name="connsiteY3" fmla="*/ 491178 h 779413"/>
                <a:gd name="connsiteX4" fmla="*/ 139173 w 1015962"/>
                <a:gd name="connsiteY4" fmla="*/ 501118 h 779413"/>
                <a:gd name="connsiteX5" fmla="*/ 248503 w 1015962"/>
                <a:gd name="connsiteY5" fmla="*/ 520996 h 779413"/>
                <a:gd name="connsiteX6" fmla="*/ 288260 w 1015962"/>
                <a:gd name="connsiteY6" fmla="*/ 540874 h 779413"/>
                <a:gd name="connsiteX7" fmla="*/ 318077 w 1015962"/>
                <a:gd name="connsiteY7" fmla="*/ 560752 h 779413"/>
                <a:gd name="connsiteX8" fmla="*/ 347895 w 1015962"/>
                <a:gd name="connsiteY8" fmla="*/ 570691 h 779413"/>
                <a:gd name="connsiteX9" fmla="*/ 407530 w 1015962"/>
                <a:gd name="connsiteY9" fmla="*/ 630326 h 779413"/>
                <a:gd name="connsiteX10" fmla="*/ 447286 w 1015962"/>
                <a:gd name="connsiteY10" fmla="*/ 660144 h 779413"/>
                <a:gd name="connsiteX11" fmla="*/ 506921 w 1015962"/>
                <a:gd name="connsiteY11" fmla="*/ 680022 h 779413"/>
                <a:gd name="connsiteX12" fmla="*/ 576495 w 1015962"/>
                <a:gd name="connsiteY12" fmla="*/ 729718 h 779413"/>
                <a:gd name="connsiteX13" fmla="*/ 606312 w 1015962"/>
                <a:gd name="connsiteY13" fmla="*/ 759535 h 779413"/>
                <a:gd name="connsiteX14" fmla="*/ 646069 w 1015962"/>
                <a:gd name="connsiteY14" fmla="*/ 779413 h 779413"/>
                <a:gd name="connsiteX15" fmla="*/ 705703 w 1015962"/>
                <a:gd name="connsiteY15" fmla="*/ 759535 h 779413"/>
                <a:gd name="connsiteX16" fmla="*/ 715643 w 1015962"/>
                <a:gd name="connsiteY16" fmla="*/ 640265 h 779413"/>
                <a:gd name="connsiteX17" fmla="*/ 725582 w 1015962"/>
                <a:gd name="connsiteY17" fmla="*/ 610448 h 779413"/>
                <a:gd name="connsiteX18" fmla="*/ 735521 w 1015962"/>
                <a:gd name="connsiteY18" fmla="*/ 570691 h 779413"/>
                <a:gd name="connsiteX19" fmla="*/ 795156 w 1015962"/>
                <a:gd name="connsiteY19" fmla="*/ 491178 h 779413"/>
                <a:gd name="connsiteX20" fmla="*/ 844851 w 1015962"/>
                <a:gd name="connsiteY20" fmla="*/ 461361 h 779413"/>
                <a:gd name="connsiteX21" fmla="*/ 874669 w 1015962"/>
                <a:gd name="connsiteY21" fmla="*/ 441483 h 779413"/>
                <a:gd name="connsiteX22" fmla="*/ 904486 w 1015962"/>
                <a:gd name="connsiteY22" fmla="*/ 381848 h 779413"/>
                <a:gd name="connsiteX23" fmla="*/ 954182 w 1015962"/>
                <a:gd name="connsiteY23" fmla="*/ 322213 h 779413"/>
                <a:gd name="connsiteX24" fmla="*/ 964121 w 1015962"/>
                <a:gd name="connsiteY24" fmla="*/ 292396 h 779413"/>
                <a:gd name="connsiteX25" fmla="*/ 1003877 w 1015962"/>
                <a:gd name="connsiteY25" fmla="*/ 252639 h 779413"/>
                <a:gd name="connsiteX26" fmla="*/ 1013816 w 1015962"/>
                <a:gd name="connsiteY26" fmla="*/ 202944 h 779413"/>
                <a:gd name="connsiteX27" fmla="*/ 993938 w 1015962"/>
                <a:gd name="connsiteY27" fmla="*/ 83674 h 779413"/>
                <a:gd name="connsiteX28" fmla="*/ 646069 w 1015962"/>
                <a:gd name="connsiteY28" fmla="*/ 93613 h 779413"/>
                <a:gd name="connsiteX29" fmla="*/ 168990 w 1015962"/>
                <a:gd name="connsiteY29" fmla="*/ 83674 h 779413"/>
                <a:gd name="connsiteX30" fmla="*/ 109356 w 1015962"/>
                <a:gd name="connsiteY30" fmla="*/ 53857 h 779413"/>
                <a:gd name="connsiteX31" fmla="*/ 79538 w 1015962"/>
                <a:gd name="connsiteY31" fmla="*/ 43918 h 779413"/>
                <a:gd name="connsiteX32" fmla="*/ 9964 w 1015962"/>
                <a:gd name="connsiteY32" fmla="*/ 24039 h 77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15962" h="779413">
                  <a:moveTo>
                    <a:pt x="9964" y="24039"/>
                  </a:moveTo>
                  <a:cubicBezTo>
                    <a:pt x="3338" y="83674"/>
                    <a:pt x="-19746" y="282671"/>
                    <a:pt x="39782" y="401726"/>
                  </a:cubicBezTo>
                  <a:cubicBezTo>
                    <a:pt x="45124" y="412410"/>
                    <a:pt x="53733" y="421172"/>
                    <a:pt x="59660" y="431544"/>
                  </a:cubicBezTo>
                  <a:cubicBezTo>
                    <a:pt x="82955" y="472311"/>
                    <a:pt x="68762" y="470881"/>
                    <a:pt x="109356" y="491178"/>
                  </a:cubicBezTo>
                  <a:cubicBezTo>
                    <a:pt x="118727" y="495863"/>
                    <a:pt x="128929" y="498923"/>
                    <a:pt x="139173" y="501118"/>
                  </a:cubicBezTo>
                  <a:cubicBezTo>
                    <a:pt x="175392" y="508879"/>
                    <a:pt x="212060" y="514370"/>
                    <a:pt x="248503" y="520996"/>
                  </a:cubicBezTo>
                  <a:cubicBezTo>
                    <a:pt x="261755" y="527622"/>
                    <a:pt x="275396" y="533523"/>
                    <a:pt x="288260" y="540874"/>
                  </a:cubicBezTo>
                  <a:cubicBezTo>
                    <a:pt x="298631" y="546800"/>
                    <a:pt x="307393" y="555410"/>
                    <a:pt x="318077" y="560752"/>
                  </a:cubicBezTo>
                  <a:cubicBezTo>
                    <a:pt x="327448" y="565437"/>
                    <a:pt x="337956" y="567378"/>
                    <a:pt x="347895" y="570691"/>
                  </a:cubicBezTo>
                  <a:cubicBezTo>
                    <a:pt x="389533" y="626209"/>
                    <a:pt x="360573" y="596785"/>
                    <a:pt x="407530" y="630326"/>
                  </a:cubicBezTo>
                  <a:cubicBezTo>
                    <a:pt x="421010" y="639954"/>
                    <a:pt x="432470" y="652736"/>
                    <a:pt x="447286" y="660144"/>
                  </a:cubicBezTo>
                  <a:cubicBezTo>
                    <a:pt x="466027" y="669515"/>
                    <a:pt x="487043" y="673396"/>
                    <a:pt x="506921" y="680022"/>
                  </a:cubicBezTo>
                  <a:cubicBezTo>
                    <a:pt x="530520" y="695755"/>
                    <a:pt x="554919" y="711224"/>
                    <a:pt x="576495" y="729718"/>
                  </a:cubicBezTo>
                  <a:cubicBezTo>
                    <a:pt x="587167" y="738865"/>
                    <a:pt x="594874" y="751365"/>
                    <a:pt x="606312" y="759535"/>
                  </a:cubicBezTo>
                  <a:cubicBezTo>
                    <a:pt x="618369" y="768147"/>
                    <a:pt x="632817" y="772787"/>
                    <a:pt x="646069" y="779413"/>
                  </a:cubicBezTo>
                  <a:cubicBezTo>
                    <a:pt x="665947" y="772787"/>
                    <a:pt x="696332" y="778276"/>
                    <a:pt x="705703" y="759535"/>
                  </a:cubicBezTo>
                  <a:cubicBezTo>
                    <a:pt x="723544" y="723852"/>
                    <a:pt x="710370" y="679810"/>
                    <a:pt x="715643" y="640265"/>
                  </a:cubicBezTo>
                  <a:cubicBezTo>
                    <a:pt x="717028" y="629880"/>
                    <a:pt x="722704" y="620522"/>
                    <a:pt x="725582" y="610448"/>
                  </a:cubicBezTo>
                  <a:cubicBezTo>
                    <a:pt x="729335" y="597313"/>
                    <a:pt x="729973" y="583174"/>
                    <a:pt x="735521" y="570691"/>
                  </a:cubicBezTo>
                  <a:cubicBezTo>
                    <a:pt x="748203" y="542156"/>
                    <a:pt x="769408" y="510489"/>
                    <a:pt x="795156" y="491178"/>
                  </a:cubicBezTo>
                  <a:cubicBezTo>
                    <a:pt x="810610" y="479587"/>
                    <a:pt x="828469" y="471599"/>
                    <a:pt x="844851" y="461361"/>
                  </a:cubicBezTo>
                  <a:cubicBezTo>
                    <a:pt x="854981" y="455030"/>
                    <a:pt x="864730" y="448109"/>
                    <a:pt x="874669" y="441483"/>
                  </a:cubicBezTo>
                  <a:cubicBezTo>
                    <a:pt x="931641" y="356023"/>
                    <a:pt x="863334" y="464152"/>
                    <a:pt x="904486" y="381848"/>
                  </a:cubicBezTo>
                  <a:cubicBezTo>
                    <a:pt x="918324" y="354173"/>
                    <a:pt x="932201" y="344194"/>
                    <a:pt x="954182" y="322213"/>
                  </a:cubicBezTo>
                  <a:cubicBezTo>
                    <a:pt x="957495" y="312274"/>
                    <a:pt x="958032" y="300921"/>
                    <a:pt x="964121" y="292396"/>
                  </a:cubicBezTo>
                  <a:cubicBezTo>
                    <a:pt x="975014" y="277145"/>
                    <a:pt x="994775" y="269022"/>
                    <a:pt x="1003877" y="252639"/>
                  </a:cubicBezTo>
                  <a:cubicBezTo>
                    <a:pt x="1012081" y="237872"/>
                    <a:pt x="1010503" y="219509"/>
                    <a:pt x="1013816" y="202944"/>
                  </a:cubicBezTo>
                  <a:cubicBezTo>
                    <a:pt x="1007190" y="163187"/>
                    <a:pt x="1032572" y="95160"/>
                    <a:pt x="993938" y="83674"/>
                  </a:cubicBezTo>
                  <a:cubicBezTo>
                    <a:pt x="882744" y="50616"/>
                    <a:pt x="762073" y="93613"/>
                    <a:pt x="646069" y="93613"/>
                  </a:cubicBezTo>
                  <a:cubicBezTo>
                    <a:pt x="487008" y="93613"/>
                    <a:pt x="328016" y="86987"/>
                    <a:pt x="168990" y="83674"/>
                  </a:cubicBezTo>
                  <a:cubicBezTo>
                    <a:pt x="94041" y="58691"/>
                    <a:pt x="186428" y="92392"/>
                    <a:pt x="109356" y="53857"/>
                  </a:cubicBezTo>
                  <a:cubicBezTo>
                    <a:pt x="99985" y="49172"/>
                    <a:pt x="89612" y="46796"/>
                    <a:pt x="79538" y="43918"/>
                  </a:cubicBezTo>
                  <a:cubicBezTo>
                    <a:pt x="41937" y="33174"/>
                    <a:pt x="16590" y="-35596"/>
                    <a:pt x="9964" y="24039"/>
                  </a:cubicBezTo>
                  <a:close/>
                </a:path>
              </a:pathLst>
            </a:custGeom>
            <a:solidFill>
              <a:srgbClr val="8DD848"/>
            </a:solidFill>
            <a:ln>
              <a:solidFill>
                <a:srgbClr val="8DD8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9FC51FF-6425-4CBF-B74B-B58026B2839F}"/>
                </a:ext>
              </a:extLst>
            </p:cNvPr>
            <p:cNvSpPr/>
            <p:nvPr/>
          </p:nvSpPr>
          <p:spPr>
            <a:xfrm>
              <a:off x="9887210" y="4432852"/>
              <a:ext cx="569272" cy="407505"/>
            </a:xfrm>
            <a:custGeom>
              <a:avLst/>
              <a:gdLst>
                <a:gd name="connsiteX0" fmla="*/ 12164 w 569272"/>
                <a:gd name="connsiteY0" fmla="*/ 0 h 308114"/>
                <a:gd name="connsiteX1" fmla="*/ 12164 w 569272"/>
                <a:gd name="connsiteY1" fmla="*/ 248479 h 308114"/>
                <a:gd name="connsiteX2" fmla="*/ 101616 w 569272"/>
                <a:gd name="connsiteY2" fmla="*/ 258418 h 308114"/>
                <a:gd name="connsiteX3" fmla="*/ 220886 w 569272"/>
                <a:gd name="connsiteY3" fmla="*/ 278296 h 308114"/>
                <a:gd name="connsiteX4" fmla="*/ 290460 w 569272"/>
                <a:gd name="connsiteY4" fmla="*/ 298174 h 308114"/>
                <a:gd name="connsiteX5" fmla="*/ 360033 w 569272"/>
                <a:gd name="connsiteY5" fmla="*/ 308114 h 308114"/>
                <a:gd name="connsiteX6" fmla="*/ 558816 w 569272"/>
                <a:gd name="connsiteY6" fmla="*/ 288235 h 308114"/>
                <a:gd name="connsiteX7" fmla="*/ 568755 w 569272"/>
                <a:gd name="connsiteY7" fmla="*/ 258418 h 308114"/>
                <a:gd name="connsiteX8" fmla="*/ 519060 w 569272"/>
                <a:gd name="connsiteY8" fmla="*/ 208722 h 308114"/>
                <a:gd name="connsiteX9" fmla="*/ 330216 w 569272"/>
                <a:gd name="connsiteY9" fmla="*/ 198783 h 308114"/>
                <a:gd name="connsiteX10" fmla="*/ 280520 w 569272"/>
                <a:gd name="connsiteY10" fmla="*/ 178905 h 308114"/>
                <a:gd name="connsiteX11" fmla="*/ 191068 w 569272"/>
                <a:gd name="connsiteY11" fmla="*/ 109331 h 308114"/>
                <a:gd name="connsiteX12" fmla="*/ 121494 w 569272"/>
                <a:gd name="connsiteY12" fmla="*/ 69574 h 308114"/>
                <a:gd name="connsiteX13" fmla="*/ 91677 w 569272"/>
                <a:gd name="connsiteY13" fmla="*/ 59635 h 308114"/>
                <a:gd name="connsiteX14" fmla="*/ 12164 w 569272"/>
                <a:gd name="connsiteY14" fmla="*/ 0 h 30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9272" h="308114">
                  <a:moveTo>
                    <a:pt x="12164" y="0"/>
                  </a:moveTo>
                  <a:cubicBezTo>
                    <a:pt x="7888" y="47033"/>
                    <a:pt x="-12928" y="210840"/>
                    <a:pt x="12164" y="248479"/>
                  </a:cubicBezTo>
                  <a:cubicBezTo>
                    <a:pt x="28805" y="273441"/>
                    <a:pt x="71799" y="255105"/>
                    <a:pt x="101616" y="258418"/>
                  </a:cubicBezTo>
                  <a:cubicBezTo>
                    <a:pt x="191086" y="280785"/>
                    <a:pt x="81282" y="255029"/>
                    <a:pt x="220886" y="278296"/>
                  </a:cubicBezTo>
                  <a:cubicBezTo>
                    <a:pt x="369034" y="302987"/>
                    <a:pt x="172343" y="274550"/>
                    <a:pt x="290460" y="298174"/>
                  </a:cubicBezTo>
                  <a:cubicBezTo>
                    <a:pt x="313432" y="302768"/>
                    <a:pt x="336842" y="304801"/>
                    <a:pt x="360033" y="308114"/>
                  </a:cubicBezTo>
                  <a:cubicBezTo>
                    <a:pt x="426294" y="301488"/>
                    <a:pt x="494035" y="303659"/>
                    <a:pt x="558816" y="288235"/>
                  </a:cubicBezTo>
                  <a:cubicBezTo>
                    <a:pt x="569008" y="285808"/>
                    <a:pt x="570237" y="268789"/>
                    <a:pt x="568755" y="258418"/>
                  </a:cubicBezTo>
                  <a:cubicBezTo>
                    <a:pt x="564145" y="226146"/>
                    <a:pt x="548825" y="211428"/>
                    <a:pt x="519060" y="208722"/>
                  </a:cubicBezTo>
                  <a:cubicBezTo>
                    <a:pt x="456284" y="203015"/>
                    <a:pt x="393164" y="202096"/>
                    <a:pt x="330216" y="198783"/>
                  </a:cubicBezTo>
                  <a:cubicBezTo>
                    <a:pt x="313651" y="192157"/>
                    <a:pt x="296183" y="187448"/>
                    <a:pt x="280520" y="178905"/>
                  </a:cubicBezTo>
                  <a:cubicBezTo>
                    <a:pt x="193267" y="131312"/>
                    <a:pt x="247148" y="156064"/>
                    <a:pt x="191068" y="109331"/>
                  </a:cubicBezTo>
                  <a:cubicBezTo>
                    <a:pt x="173453" y="94652"/>
                    <a:pt x="141508" y="78151"/>
                    <a:pt x="121494" y="69574"/>
                  </a:cubicBezTo>
                  <a:cubicBezTo>
                    <a:pt x="111864" y="65447"/>
                    <a:pt x="101616" y="62948"/>
                    <a:pt x="91677" y="59635"/>
                  </a:cubicBezTo>
                  <a:lnTo>
                    <a:pt x="12164" y="0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FAA2CF3-10CA-426A-BD1F-DB45D92610EA}"/>
                </a:ext>
              </a:extLst>
            </p:cNvPr>
            <p:cNvSpPr/>
            <p:nvPr/>
          </p:nvSpPr>
          <p:spPr>
            <a:xfrm>
              <a:off x="10147495" y="5213660"/>
              <a:ext cx="194198" cy="173349"/>
            </a:xfrm>
            <a:custGeom>
              <a:avLst/>
              <a:gdLst>
                <a:gd name="connsiteX0" fmla="*/ 357 w 194198"/>
                <a:gd name="connsiteY0" fmla="*/ 4383 h 173349"/>
                <a:gd name="connsiteX1" fmla="*/ 20235 w 194198"/>
                <a:gd name="connsiteY1" fmla="*/ 123653 h 173349"/>
                <a:gd name="connsiteX2" fmla="*/ 30175 w 194198"/>
                <a:gd name="connsiteY2" fmla="*/ 153470 h 173349"/>
                <a:gd name="connsiteX3" fmla="*/ 50053 w 194198"/>
                <a:gd name="connsiteY3" fmla="*/ 173349 h 173349"/>
                <a:gd name="connsiteX4" fmla="*/ 179262 w 194198"/>
                <a:gd name="connsiteY4" fmla="*/ 163410 h 173349"/>
                <a:gd name="connsiteX5" fmla="*/ 189201 w 194198"/>
                <a:gd name="connsiteY5" fmla="*/ 123653 h 173349"/>
                <a:gd name="connsiteX6" fmla="*/ 179262 w 194198"/>
                <a:gd name="connsiteY6" fmla="*/ 34201 h 173349"/>
                <a:gd name="connsiteX7" fmla="*/ 10296 w 194198"/>
                <a:gd name="connsiteY7" fmla="*/ 24262 h 173349"/>
                <a:gd name="connsiteX8" fmla="*/ 357 w 194198"/>
                <a:gd name="connsiteY8" fmla="*/ 4383 h 173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198" h="173349">
                  <a:moveTo>
                    <a:pt x="357" y="4383"/>
                  </a:moveTo>
                  <a:cubicBezTo>
                    <a:pt x="2013" y="20948"/>
                    <a:pt x="12330" y="84131"/>
                    <a:pt x="20235" y="123653"/>
                  </a:cubicBezTo>
                  <a:cubicBezTo>
                    <a:pt x="22290" y="133926"/>
                    <a:pt x="24785" y="144486"/>
                    <a:pt x="30175" y="153470"/>
                  </a:cubicBezTo>
                  <a:cubicBezTo>
                    <a:pt x="34996" y="161505"/>
                    <a:pt x="43427" y="166723"/>
                    <a:pt x="50053" y="173349"/>
                  </a:cubicBezTo>
                  <a:cubicBezTo>
                    <a:pt x="93123" y="170036"/>
                    <a:pt x="138582" y="177939"/>
                    <a:pt x="179262" y="163410"/>
                  </a:cubicBezTo>
                  <a:cubicBezTo>
                    <a:pt x="192126" y="158816"/>
                    <a:pt x="189201" y="137313"/>
                    <a:pt x="189201" y="123653"/>
                  </a:cubicBezTo>
                  <a:cubicBezTo>
                    <a:pt x="189201" y="93652"/>
                    <a:pt x="205487" y="48771"/>
                    <a:pt x="179262" y="34201"/>
                  </a:cubicBezTo>
                  <a:cubicBezTo>
                    <a:pt x="129943" y="6801"/>
                    <a:pt x="66405" y="30168"/>
                    <a:pt x="10296" y="24262"/>
                  </a:cubicBezTo>
                  <a:cubicBezTo>
                    <a:pt x="2929" y="23486"/>
                    <a:pt x="-1299" y="-12182"/>
                    <a:pt x="357" y="4383"/>
                  </a:cubicBezTo>
                  <a:close/>
                </a:path>
              </a:pathLst>
            </a:custGeom>
            <a:solidFill>
              <a:srgbClr val="8DD848"/>
            </a:solidFill>
            <a:ln>
              <a:solidFill>
                <a:srgbClr val="8DD8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8F7F8FB-0567-480B-A861-6F9EE760BB5A}"/>
                  </a:ext>
                </a:extLst>
              </p14:cNvPr>
              <p14:cNvContentPartPr/>
              <p14:nvPr/>
            </p14:nvContentPartPr>
            <p14:xfrm>
              <a:off x="9517680" y="1033560"/>
              <a:ext cx="1965240" cy="617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8F7F8FB-0567-480B-A861-6F9EE760BB5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08320" y="1024200"/>
                <a:ext cx="1983960" cy="63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9402015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AnalogousFromDarkSeedLeftStep">
      <a:dk1>
        <a:srgbClr val="000000"/>
      </a:dk1>
      <a:lt1>
        <a:srgbClr val="FFFFFF"/>
      </a:lt1>
      <a:dk2>
        <a:srgbClr val="1C2B32"/>
      </a:dk2>
      <a:lt2>
        <a:srgbClr val="E2E8E2"/>
      </a:lt2>
      <a:accent1>
        <a:srgbClr val="D838D6"/>
      </a:accent1>
      <a:accent2>
        <a:srgbClr val="8526C6"/>
      </a:accent2>
      <a:accent3>
        <a:srgbClr val="5538D8"/>
      </a:accent3>
      <a:accent4>
        <a:srgbClr val="264CC6"/>
      </a:accent4>
      <a:accent5>
        <a:srgbClr val="38A1D8"/>
      </a:accent5>
      <a:accent6>
        <a:srgbClr val="23B6AC"/>
      </a:accent6>
      <a:hlink>
        <a:srgbClr val="3F7DBF"/>
      </a:hlink>
      <a:folHlink>
        <a:srgbClr val="7F7F7F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35DF6183601AA4DB4A40C3F2AB02609" ma:contentTypeVersion="4" ma:contentTypeDescription="Create a new document." ma:contentTypeScope="" ma:versionID="1bbc116ee34ecfaae0d3817ae7964c79">
  <xsd:schema xmlns:xsd="http://www.w3.org/2001/XMLSchema" xmlns:xs="http://www.w3.org/2001/XMLSchema" xmlns:p="http://schemas.microsoft.com/office/2006/metadata/properties" xmlns:ns2="0f4e8896-af51-4cc3-aaf1-fa251d576c7a" targetNamespace="http://schemas.microsoft.com/office/2006/metadata/properties" ma:root="true" ma:fieldsID="43bddf85d7a5c534a8edc997fde1cb0a" ns2:_="">
    <xsd:import namespace="0f4e8896-af51-4cc3-aaf1-fa251d576c7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4e8896-af51-4cc3-aaf1-fa251d576c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50D51DF-CAFB-4130-9F9E-B6FF51045FC8}"/>
</file>

<file path=customXml/itemProps2.xml><?xml version="1.0" encoding="utf-8"?>
<ds:datastoreItem xmlns:ds="http://schemas.openxmlformats.org/officeDocument/2006/customXml" ds:itemID="{B8192068-9515-43C6-AB1F-8F2542CD4CFE}"/>
</file>

<file path=customXml/itemProps3.xml><?xml version="1.0" encoding="utf-8"?>
<ds:datastoreItem xmlns:ds="http://schemas.openxmlformats.org/officeDocument/2006/customXml" ds:itemID="{2E93F23F-EF24-42DE-97F7-6A23F5D7FCCC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14665</TotalTime>
  <Words>2531</Words>
  <Application>Microsoft Office PowerPoint</Application>
  <PresentationFormat>Widescreen</PresentationFormat>
  <Paragraphs>629</Paragraphs>
  <Slides>56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Arial</vt:lpstr>
      <vt:lpstr>Avenir Next LT Pro</vt:lpstr>
      <vt:lpstr>Calibri</vt:lpstr>
      <vt:lpstr>Cambria Math</vt:lpstr>
      <vt:lpstr>Courier New</vt:lpstr>
      <vt:lpstr>Goudy Old Style</vt:lpstr>
      <vt:lpstr>Wingdings</vt:lpstr>
      <vt:lpstr>FrostyVTI</vt:lpstr>
      <vt:lpstr>Constraint Satisfaction Problems</vt:lpstr>
      <vt:lpstr>PowerPoint Presentation</vt:lpstr>
      <vt:lpstr>PowerPoint Presentation</vt:lpstr>
      <vt:lpstr>AI Problem Solvers: Evolution</vt:lpstr>
      <vt:lpstr>AI Problem Solvers: Evolution</vt:lpstr>
      <vt:lpstr>Revisiting Search Problems</vt:lpstr>
      <vt:lpstr>Let us Solve</vt:lpstr>
      <vt:lpstr>Constraint Satisfaction Problems</vt:lpstr>
      <vt:lpstr>Constraint Satisfaction Problems</vt:lpstr>
      <vt:lpstr>CSPs: Formulation</vt:lpstr>
      <vt:lpstr>CSPs: Formulation</vt:lpstr>
      <vt:lpstr>CSP Example: Sudoku</vt:lpstr>
      <vt:lpstr>CSP Example: Map Coloring</vt:lpstr>
      <vt:lpstr>CSP Example: N-Queens</vt:lpstr>
      <vt:lpstr>CSP Example: N-Queens</vt:lpstr>
      <vt:lpstr>Example Applications</vt:lpstr>
      <vt:lpstr>Map Coloring to Graph Coloring</vt:lpstr>
      <vt:lpstr>Graphs as Abstraction Tool</vt:lpstr>
      <vt:lpstr>CSP Example: Cryptarithmetic</vt:lpstr>
      <vt:lpstr>What is the Big Deal?</vt:lpstr>
      <vt:lpstr>CSP Variations: Variables</vt:lpstr>
      <vt:lpstr>CSP Variations: Constraints</vt:lpstr>
      <vt:lpstr>PowerPoint Presentation</vt:lpstr>
      <vt:lpstr>CSP as Search Problem</vt:lpstr>
      <vt:lpstr>CSP: Search Methods</vt:lpstr>
      <vt:lpstr>Backtracking Search</vt:lpstr>
      <vt:lpstr>Backtracking Search</vt:lpstr>
      <vt:lpstr>Backtracking Search</vt:lpstr>
      <vt:lpstr>Making Backtracking More Efficient</vt:lpstr>
      <vt:lpstr>Backtracking Search: Filtering</vt:lpstr>
      <vt:lpstr>Filtering: Constraint Propagation</vt:lpstr>
      <vt:lpstr>Constraint Propagation: Arc Consistency</vt:lpstr>
      <vt:lpstr>Constraint Propagation: Arc Consistency</vt:lpstr>
      <vt:lpstr>Arc Consistency of CSP</vt:lpstr>
      <vt:lpstr>Enforcing Arc Consistency in CSP</vt:lpstr>
      <vt:lpstr>Arc Consistency: Limitation</vt:lpstr>
      <vt:lpstr>Ordering: Minimum Remaining Values (MRV)</vt:lpstr>
      <vt:lpstr>Ordering: Least Constraining Values (LCV)</vt:lpstr>
      <vt:lpstr>Comparison</vt:lpstr>
      <vt:lpstr>PowerPoint Presentation</vt:lpstr>
      <vt:lpstr>K-Consistency</vt:lpstr>
      <vt:lpstr>Strong K-Consistency</vt:lpstr>
      <vt:lpstr>Problem Structure</vt:lpstr>
      <vt:lpstr>Tree Structured CSP</vt:lpstr>
      <vt:lpstr>Tree Structured CSP: Algorithm</vt:lpstr>
      <vt:lpstr>Tree Structured CSP: Algorithm</vt:lpstr>
      <vt:lpstr>Convert to Tree Structured CSP</vt:lpstr>
      <vt:lpstr>Cutset Conditioning</vt:lpstr>
      <vt:lpstr>Tree Decomposition</vt:lpstr>
      <vt:lpstr>Iterative Improvement</vt:lpstr>
      <vt:lpstr>4-Queen Problem</vt:lpstr>
      <vt:lpstr>Min Conflict Heuristics</vt:lpstr>
      <vt:lpstr>Min Conflict Heuristics</vt:lpstr>
      <vt:lpstr>Min Conflict Heuristics</vt:lpstr>
      <vt:lpstr>Comparison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Neural Networks</dc:title>
  <dc:creator>Plaban Kumar Bhowmick</dc:creator>
  <cp:lastModifiedBy>plaban</cp:lastModifiedBy>
  <cp:revision>246</cp:revision>
  <dcterms:created xsi:type="dcterms:W3CDTF">2021-07-28T12:05:26Z</dcterms:created>
  <dcterms:modified xsi:type="dcterms:W3CDTF">2021-10-04T04:05:01Z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0x010100235DF6183601AA4DB4A40C3F2AB02609</vt:lpwstr>
  </property>
</Properties>
</file>